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93" r:id="rId2"/>
    <p:sldId id="385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8" r:id="rId11"/>
    <p:sldId id="325" r:id="rId12"/>
    <p:sldId id="355" r:id="rId13"/>
    <p:sldId id="356" r:id="rId14"/>
    <p:sldId id="326" r:id="rId15"/>
    <p:sldId id="327" r:id="rId16"/>
    <p:sldId id="357" r:id="rId17"/>
    <p:sldId id="329" r:id="rId18"/>
    <p:sldId id="359" r:id="rId19"/>
    <p:sldId id="360" r:id="rId20"/>
    <p:sldId id="361" r:id="rId21"/>
    <p:sldId id="330" r:id="rId22"/>
    <p:sldId id="331" r:id="rId23"/>
    <p:sldId id="363" r:id="rId24"/>
    <p:sldId id="332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6" r:id="rId38"/>
    <p:sldId id="377" r:id="rId39"/>
    <p:sldId id="333" r:id="rId40"/>
    <p:sldId id="334" r:id="rId41"/>
    <p:sldId id="378" r:id="rId42"/>
    <p:sldId id="379" r:id="rId43"/>
    <p:sldId id="380" r:id="rId44"/>
    <p:sldId id="382" r:id="rId45"/>
    <p:sldId id="381" r:id="rId46"/>
    <p:sldId id="383" r:id="rId47"/>
    <p:sldId id="336" r:id="rId48"/>
    <p:sldId id="384" r:id="rId49"/>
    <p:sldId id="338" r:id="rId50"/>
    <p:sldId id="339" r:id="rId51"/>
    <p:sldId id="340" r:id="rId52"/>
    <p:sldId id="386" r:id="rId53"/>
    <p:sldId id="341" r:id="rId54"/>
    <p:sldId id="342" r:id="rId55"/>
    <p:sldId id="352" r:id="rId56"/>
    <p:sldId id="343" r:id="rId57"/>
    <p:sldId id="387" r:id="rId58"/>
    <p:sldId id="388" r:id="rId59"/>
    <p:sldId id="344" r:id="rId60"/>
    <p:sldId id="345" r:id="rId61"/>
    <p:sldId id="347" r:id="rId62"/>
    <p:sldId id="348" r:id="rId63"/>
    <p:sldId id="353" r:id="rId64"/>
    <p:sldId id="389" r:id="rId65"/>
    <p:sldId id="390" r:id="rId66"/>
    <p:sldId id="349" r:id="rId67"/>
    <p:sldId id="350" r:id="rId68"/>
    <p:sldId id="354" r:id="rId69"/>
    <p:sldId id="391" r:id="rId70"/>
    <p:sldId id="392" r:id="rId71"/>
    <p:sldId id="393" r:id="rId72"/>
    <p:sldId id="394" r:id="rId73"/>
    <p:sldId id="395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0C91D-168F-4740-8AEC-8AF3595DA205}" type="datetimeFigureOut">
              <a:rPr lang="en-US" smtClean="0"/>
              <a:pPr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39C76-9C46-426E-B3F3-D7CAEC70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torialsbuzz.com/2014/05/android-listfragment-using-arrayadapter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 We are going to convert the code in AddressBook7 (posted on Desire2Learn) to: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Have a separate form for details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Make the list view be inside a fragment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Add an Add button to the menu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Pass the id from the list view to the details form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Make edit and insert (add)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Example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 We are attempting major changes, have a backup copy of your code to refer to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</a:rPr>
              <a:t>In lots of places you will save your self lots of work if you have the current code and a back up copy you use to get bits and pieces of the code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Warning !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55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Example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1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</a:p>
          <a:p>
            <a:pPr lvl="1"/>
            <a:r>
              <a:rPr lang="en-US" dirty="0" smtClean="0"/>
              <a:t>Create a new activity called </a:t>
            </a:r>
            <a:r>
              <a:rPr lang="en-US" dirty="0" err="1" smtClean="0"/>
              <a:t>DetailActivity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35828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1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970355"/>
            <a:ext cx="8186857" cy="37856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DetailActivity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Activity {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(Bundle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.onCreate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0" lang="en-US" altLang="en-US" sz="2000" b="1" i="1" u="none" strike="noStrike" cap="none" normalizeH="0" baseline="0" dirty="0" smtClean="0">
                <a:ln>
                  <a:noFill/>
                </a:ln>
                <a:solidFill>
                  <a:srgbClr val="0073B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TODO - create this layout</a:t>
            </a:r>
            <a:br>
              <a:rPr kumimoji="0" lang="en-US" altLang="en-US" sz="2000" b="1" i="1" u="none" strike="noStrike" cap="none" normalizeH="0" baseline="0" dirty="0" smtClean="0">
                <a:ln>
                  <a:noFill/>
                </a:ln>
                <a:solidFill>
                  <a:srgbClr val="0073B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1" i="1" u="none" strike="noStrike" cap="none" normalizeH="0" baseline="0" dirty="0" smtClean="0">
                <a:ln>
                  <a:noFill/>
                </a:ln>
                <a:solidFill>
                  <a:srgbClr val="0073B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0" lang="en-US" altLang="en-US" sz="20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setContentView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20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R.layout.detail_activity</a:t>
            </a: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2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</a:p>
          <a:p>
            <a:pPr lvl="1"/>
            <a:r>
              <a:rPr lang="en-US" dirty="0" smtClean="0"/>
              <a:t>Add the new activity to manifest.xml</a:t>
            </a:r>
          </a:p>
          <a:p>
            <a:pPr lvl="1"/>
            <a:r>
              <a:rPr lang="en-US" dirty="0" smtClean="0"/>
              <a:t>Launch </a:t>
            </a:r>
            <a:r>
              <a:rPr lang="en-US" dirty="0" err="1" smtClean="0"/>
              <a:t>DetailActivity</a:t>
            </a:r>
            <a:r>
              <a:rPr lang="en-US" dirty="0" smtClean="0"/>
              <a:t> on list click in </a:t>
            </a:r>
            <a:r>
              <a:rPr lang="en-US" dirty="0" err="1" smtClean="0"/>
              <a:t>MainActivity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Test your changes</a:t>
            </a:r>
          </a:p>
          <a:p>
            <a:pPr lvl="2"/>
            <a:r>
              <a:rPr lang="en-US" dirty="0" smtClean="0"/>
              <a:t>When you click on a contact the detail form should load and be empty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Example – </a:t>
            </a:r>
            <a:r>
              <a:rPr lang="en-US" sz="3600" dirty="0" err="1" smtClean="0">
                <a:solidFill>
                  <a:srgbClr val="FFC000"/>
                </a:solidFill>
              </a:rPr>
              <a:t>MainActivity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private </a:t>
            </a:r>
            <a:r>
              <a:rPr lang="en-US" b="1" dirty="0" err="1" smtClean="0"/>
              <a:t>AdapterView.OnItemClickListener</a:t>
            </a:r>
            <a:r>
              <a:rPr lang="en-US" b="1" dirty="0" smtClean="0"/>
              <a:t> </a:t>
            </a:r>
            <a:r>
              <a:rPr lang="en-US" b="1" dirty="0" err="1" smtClean="0"/>
              <a:t>onListClick</a:t>
            </a:r>
            <a:r>
              <a:rPr lang="en-US" b="1" dirty="0" smtClean="0"/>
              <a:t> = new </a:t>
            </a:r>
            <a:r>
              <a:rPr lang="en-US" b="1" dirty="0" err="1" smtClean="0"/>
              <a:t>AdapterView.OnItemClickListener</a:t>
            </a:r>
            <a:r>
              <a:rPr lang="en-US" b="1" dirty="0" smtClean="0"/>
              <a:t>() {</a:t>
            </a:r>
          </a:p>
          <a:p>
            <a:pPr>
              <a:buNone/>
            </a:pPr>
            <a:r>
              <a:rPr lang="en-US" b="1" dirty="0" smtClean="0"/>
              <a:t>	public void </a:t>
            </a:r>
            <a:r>
              <a:rPr lang="en-US" b="1" dirty="0" err="1" smtClean="0"/>
              <a:t>onItemClick</a:t>
            </a:r>
            <a:r>
              <a:rPr lang="en-US" b="1" dirty="0" smtClean="0"/>
              <a:t>(</a:t>
            </a:r>
            <a:r>
              <a:rPr lang="en-US" b="1" dirty="0" err="1" smtClean="0"/>
              <a:t>AdapterView</a:t>
            </a:r>
            <a:r>
              <a:rPr lang="en-US" b="1" dirty="0" smtClean="0"/>
              <a:t>&lt;?&gt; parent, View 	                                     </a:t>
            </a:r>
            <a:r>
              <a:rPr lang="en-US" b="1" dirty="0" err="1" smtClean="0"/>
              <a:t>view</a:t>
            </a:r>
            <a:r>
              <a:rPr lang="en-US" b="1" dirty="0" smtClean="0"/>
              <a:t>, </a:t>
            </a:r>
            <a:r>
              <a:rPr lang="en-US" b="1" dirty="0" err="1" smtClean="0"/>
              <a:t>int</a:t>
            </a:r>
            <a:r>
              <a:rPr lang="en-US" b="1" dirty="0" smtClean="0"/>
              <a:t> position, long id){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Intent </a:t>
            </a:r>
            <a:r>
              <a:rPr lang="en-US" dirty="0" err="1" smtClean="0"/>
              <a:t>i</a:t>
            </a:r>
            <a:r>
              <a:rPr lang="en-US" dirty="0" smtClean="0"/>
              <a:t> = </a:t>
            </a:r>
            <a:r>
              <a:rPr lang="en-US" b="1" dirty="0" smtClean="0"/>
              <a:t>new Intent(</a:t>
            </a:r>
            <a:r>
              <a:rPr lang="en-US" b="1" dirty="0" err="1" smtClean="0"/>
              <a:t>MainActivity.this</a:t>
            </a:r>
            <a:r>
              <a:rPr lang="en-US" b="1" dirty="0" smtClean="0"/>
              <a:t>, 				               </a:t>
            </a:r>
            <a:r>
              <a:rPr lang="en-US" b="1" dirty="0" err="1" smtClean="0"/>
              <a:t>DetailActivity.class</a:t>
            </a:r>
            <a:r>
              <a:rPr lang="en-US" b="1" dirty="0" smtClean="0"/>
              <a:t>);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startActivity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2 –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3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</a:p>
          <a:p>
            <a:pPr lvl="1"/>
            <a:r>
              <a:rPr lang="en-US" dirty="0" smtClean="0"/>
              <a:t>Start moving the detail UI from </a:t>
            </a:r>
            <a:r>
              <a:rPr lang="en-US" dirty="0" err="1" smtClean="0"/>
              <a:t>MainActivity</a:t>
            </a:r>
            <a:r>
              <a:rPr lang="en-US" dirty="0" smtClean="0"/>
              <a:t> to </a:t>
            </a:r>
            <a:r>
              <a:rPr lang="en-US" dirty="0" err="1" smtClean="0"/>
              <a:t>DetailActivity</a:t>
            </a:r>
            <a:endParaRPr lang="en-US" dirty="0" smtClean="0"/>
          </a:p>
          <a:p>
            <a:pPr lvl="1"/>
            <a:r>
              <a:rPr lang="en-US" dirty="0" smtClean="0"/>
              <a:t>Create a detail_activity.xml with the controls for the detail form</a:t>
            </a:r>
          </a:p>
          <a:p>
            <a:pPr lvl="1"/>
            <a:r>
              <a:rPr lang="en-US" dirty="0" smtClean="0"/>
              <a:t>Enable </a:t>
            </a:r>
            <a:r>
              <a:rPr lang="en-US" dirty="0" err="1" smtClean="0"/>
              <a:t>setContentView</a:t>
            </a:r>
            <a:r>
              <a:rPr lang="en-US" dirty="0" smtClean="0"/>
              <a:t> in </a:t>
            </a:r>
            <a:r>
              <a:rPr lang="en-US" dirty="0" err="1" smtClean="0"/>
              <a:t>DetailForm</a:t>
            </a:r>
            <a:r>
              <a:rPr lang="en-US" dirty="0" smtClean="0"/>
              <a:t> class</a:t>
            </a:r>
          </a:p>
          <a:p>
            <a:pPr lvl="1"/>
            <a:r>
              <a:rPr lang="en-US" dirty="0" smtClean="0"/>
              <a:t>Copy over the member </a:t>
            </a:r>
            <a:r>
              <a:rPr lang="en-US" dirty="0" err="1" smtClean="0"/>
              <a:t>varaibles</a:t>
            </a:r>
            <a:r>
              <a:rPr lang="en-US" dirty="0" smtClean="0"/>
              <a:t> for the UI widgets from </a:t>
            </a:r>
            <a:r>
              <a:rPr lang="en-US" dirty="0" err="1" smtClean="0"/>
              <a:t>MainActivity</a:t>
            </a:r>
            <a:r>
              <a:rPr lang="en-US" dirty="0" smtClean="0"/>
              <a:t> to </a:t>
            </a:r>
            <a:r>
              <a:rPr lang="en-US" dirty="0" err="1" smtClean="0"/>
              <a:t>DetailForm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Modify </a:t>
            </a:r>
            <a:r>
              <a:rPr lang="en-US" dirty="0" err="1" smtClean="0"/>
              <a:t>onCreate</a:t>
            </a:r>
            <a:r>
              <a:rPr lang="en-US" dirty="0" smtClean="0"/>
              <a:t> in </a:t>
            </a:r>
            <a:r>
              <a:rPr lang="en-US" dirty="0" err="1" smtClean="0"/>
              <a:t>DetailActivity</a:t>
            </a:r>
            <a:r>
              <a:rPr lang="en-US" dirty="0" smtClean="0"/>
              <a:t> to get 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</a:p>
          <a:p>
            <a:pPr lvl="1"/>
            <a:r>
              <a:rPr lang="en-US" dirty="0" smtClean="0"/>
              <a:t>Implement </a:t>
            </a:r>
            <a:r>
              <a:rPr lang="en-US" dirty="0" err="1" smtClean="0"/>
              <a:t>OnClickListener</a:t>
            </a:r>
            <a:r>
              <a:rPr lang="en-US" dirty="0" smtClean="0"/>
              <a:t> in </a:t>
            </a:r>
            <a:r>
              <a:rPr lang="en-US" dirty="0" err="1" smtClean="0"/>
              <a:t>DetailForm</a:t>
            </a:r>
            <a:r>
              <a:rPr lang="en-US" dirty="0" smtClean="0"/>
              <a:t> and stub out the case for save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3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 – detail_form.xml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5875326" cy="49398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&lt;?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 version=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"1.0" 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encoding=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"utf-8"</a:t>
            </a:r>
            <a:r>
              <a:rPr kumimoji="0" lang="en-US" altLang="en-US" sz="105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?&gt;</a:t>
            </a:r>
            <a:br>
              <a:rPr kumimoji="0" lang="en-US" altLang="en-US" sz="105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TableLayout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xmlns: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"http://schemas.android.com/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apk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/res/android"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"@+id/details"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fill_parent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:layout_alignParentBottom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"true"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:stretchColumns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"1"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TableRow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"@+id/tableRow1"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"@+id/textView1"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name_label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"@+id/Name"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:ems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"10"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:inputType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textPersonName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requestFocus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TableRow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kumimoji="0" lang="en-US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3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 – detail_form.xml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33400" y="1828800"/>
            <a:ext cx="3791423" cy="332398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TableRow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"@+id/tableRow2"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"@+id/textView2"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phone_label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"@+id/Phone"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:ems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"10"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:inputType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"phone"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TableRow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n-US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40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524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3</a:t>
            </a:r>
          </a:p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 – detail_form.xml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33400" y="3283044"/>
            <a:ext cx="184731" cy="4154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n-US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271855"/>
            <a:ext cx="7638630" cy="558614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RadioGroup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"@+id/types"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RadioButton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cell_label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"@+id/cell"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RadioButton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RadioButton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home_label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"@+id/home"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RadioButton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RadioGroup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TableRow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TextView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note_label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EditText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"@+id/note"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:singleLine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"false"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:gravity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"top"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:lines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"2"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:maxLines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"2"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:scrollHorizontally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"false"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:maxWidth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"200sp"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:inputType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textMultiLine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TableRow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SaveButton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save_button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Button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CancelButton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:text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"@string/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cancel_button</a:t>
            </a:r>
            <a:r>
              <a:rPr kumimoji="0" lang="en-US" altLang="en-US" sz="105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en-US" altLang="en-US" sz="105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TableLayout</a:t>
            </a:r>
            <a:r>
              <a: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&gt;`</a:t>
            </a:r>
            <a:endParaRPr kumimoji="0" lang="en-US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09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3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public class </a:t>
            </a:r>
            <a:r>
              <a:rPr lang="en-US" b="1" dirty="0" err="1" smtClean="0"/>
              <a:t>DetailActivity</a:t>
            </a:r>
            <a:r>
              <a:rPr lang="en-US" b="1" dirty="0" smtClean="0"/>
              <a:t> extends Activity{</a:t>
            </a:r>
          </a:p>
          <a:p>
            <a:pPr>
              <a:buNone/>
            </a:pPr>
            <a:r>
              <a:rPr lang="en-US" dirty="0" smtClean="0"/>
              <a:t>	@Override</a:t>
            </a:r>
          </a:p>
          <a:p>
            <a:pPr>
              <a:buNone/>
            </a:pPr>
            <a:r>
              <a:rPr lang="en-US" b="1" dirty="0" smtClean="0"/>
              <a:t>	public void </a:t>
            </a:r>
            <a:r>
              <a:rPr lang="en-US" b="1" dirty="0" err="1" smtClean="0"/>
              <a:t>onCreate</a:t>
            </a:r>
            <a:r>
              <a:rPr lang="en-US" b="1" dirty="0" smtClean="0"/>
              <a:t>(Bundle 	</a:t>
            </a:r>
            <a:r>
              <a:rPr lang="en-US" b="1" dirty="0" err="1" smtClean="0"/>
              <a:t>savedInstanceState</a:t>
            </a:r>
            <a:r>
              <a:rPr lang="en-US" b="1" dirty="0" smtClean="0"/>
              <a:t>){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super.onCreate</a:t>
            </a:r>
            <a:r>
              <a:rPr lang="en-US" b="1" dirty="0" smtClean="0"/>
              <a:t>(</a:t>
            </a:r>
            <a:r>
              <a:rPr lang="en-US" b="1" dirty="0" err="1" smtClean="0"/>
              <a:t>savedInstanceState</a:t>
            </a:r>
            <a:r>
              <a:rPr lang="en-US" b="1" dirty="0" smtClean="0"/>
              <a:t>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setContentView</a:t>
            </a:r>
            <a:r>
              <a:rPr lang="en-US" dirty="0" smtClean="0"/>
              <a:t>(</a:t>
            </a:r>
            <a:r>
              <a:rPr lang="en-US" dirty="0" err="1" smtClean="0"/>
              <a:t>R.layout.</a:t>
            </a:r>
            <a:r>
              <a:rPr lang="en-US" i="1" dirty="0" err="1" smtClean="0"/>
              <a:t>detail_activity</a:t>
            </a:r>
            <a:r>
              <a:rPr lang="en-US" i="1" dirty="0" smtClean="0"/>
              <a:t>);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3 – </a:t>
            </a:r>
            <a:r>
              <a:rPr lang="en-US" sz="3600" dirty="0" err="1" smtClean="0">
                <a:solidFill>
                  <a:srgbClr val="FFC000"/>
                </a:solidFill>
              </a:rPr>
              <a:t>DetailForm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public class </a:t>
            </a:r>
            <a:r>
              <a:rPr lang="en-US" b="1" dirty="0" err="1" smtClean="0"/>
              <a:t>DetailActivity</a:t>
            </a:r>
            <a:r>
              <a:rPr lang="en-US" b="1" dirty="0" smtClean="0"/>
              <a:t> </a:t>
            </a:r>
            <a:r>
              <a:rPr lang="en-US" b="1" dirty="0"/>
              <a:t>extends Activity{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EditText</a:t>
            </a:r>
            <a:r>
              <a:rPr lang="en-US" dirty="0" smtClean="0"/>
              <a:t> </a:t>
            </a:r>
            <a:r>
              <a:rPr lang="en-US" dirty="0"/>
              <a:t>name = </a:t>
            </a:r>
            <a:r>
              <a:rPr lang="en-US" b="1" dirty="0"/>
              <a:t>null;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EditText</a:t>
            </a:r>
            <a:r>
              <a:rPr lang="en-US" dirty="0" smtClean="0"/>
              <a:t> </a:t>
            </a:r>
            <a:r>
              <a:rPr lang="en-US" dirty="0"/>
              <a:t>phone = </a:t>
            </a:r>
            <a:r>
              <a:rPr lang="en-US" b="1" dirty="0"/>
              <a:t>null;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RadioGroup</a:t>
            </a:r>
            <a:r>
              <a:rPr lang="en-US" dirty="0" smtClean="0"/>
              <a:t> </a:t>
            </a:r>
            <a:r>
              <a:rPr lang="en-US" dirty="0"/>
              <a:t>types = </a:t>
            </a:r>
            <a:r>
              <a:rPr lang="en-US" b="1" dirty="0"/>
              <a:t>null;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@</a:t>
            </a:r>
            <a:r>
              <a:rPr lang="en-US" dirty="0"/>
              <a:t>Override</a:t>
            </a:r>
          </a:p>
          <a:p>
            <a:pPr marL="0" indent="0">
              <a:buNone/>
            </a:pPr>
            <a:r>
              <a:rPr lang="en-US" b="1" dirty="0" smtClean="0"/>
              <a:t>	public </a:t>
            </a:r>
            <a:r>
              <a:rPr lang="en-US" b="1" dirty="0"/>
              <a:t>void </a:t>
            </a:r>
            <a:r>
              <a:rPr lang="en-US" b="1" dirty="0" err="1"/>
              <a:t>onCreate</a:t>
            </a:r>
            <a:r>
              <a:rPr lang="en-US" b="1" dirty="0"/>
              <a:t>(Bundle </a:t>
            </a:r>
            <a:r>
              <a:rPr lang="en-US" b="1" dirty="0" err="1"/>
              <a:t>savedInstanceState</a:t>
            </a:r>
            <a:r>
              <a:rPr lang="en-US" b="1" dirty="0"/>
              <a:t>){</a:t>
            </a:r>
          </a:p>
          <a:p>
            <a:pPr marL="0" indent="0">
              <a:buNone/>
            </a:pPr>
            <a:r>
              <a:rPr lang="en-US" b="1" dirty="0" smtClean="0"/>
              <a:t>		</a:t>
            </a:r>
            <a:r>
              <a:rPr lang="en-US" b="1" dirty="0" err="1" smtClean="0"/>
              <a:t>super.onCreate</a:t>
            </a:r>
            <a:r>
              <a:rPr lang="en-US" b="1" dirty="0" smtClean="0"/>
              <a:t>(</a:t>
            </a:r>
            <a:r>
              <a:rPr lang="en-US" b="1" dirty="0" err="1" smtClean="0"/>
              <a:t>savedInstanceState</a:t>
            </a:r>
            <a:r>
              <a:rPr lang="en-US" b="1" dirty="0"/>
              <a:t>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setContentView</a:t>
            </a:r>
            <a:r>
              <a:rPr lang="en-US" dirty="0" smtClean="0"/>
              <a:t>(</a:t>
            </a:r>
            <a:r>
              <a:rPr lang="en-US" dirty="0" err="1" smtClean="0"/>
              <a:t>R.layout.</a:t>
            </a:r>
            <a:r>
              <a:rPr lang="en-US" i="1" dirty="0" err="1" smtClean="0"/>
              <a:t>detail_form</a:t>
            </a:r>
            <a:r>
              <a:rPr lang="en-US" i="1" dirty="0"/>
              <a:t>);</a:t>
            </a:r>
          </a:p>
          <a:p>
            <a:pPr marL="0" indent="0">
              <a:buNone/>
            </a:pPr>
            <a:r>
              <a:rPr lang="en-US" dirty="0" smtClean="0"/>
              <a:t>	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3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3001408"/>
            <a:ext cx="8561959" cy="17235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800" b="1" dirty="0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Implement </a:t>
            </a:r>
            <a:r>
              <a:rPr lang="en-US" altLang="en-US" sz="1800" b="1" dirty="0" err="1" smtClean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OnClickListener</a:t>
            </a:r>
            <a:endParaRPr lang="en-US" altLang="en-US" sz="1800" b="1" dirty="0" smtClean="0">
              <a:solidFill>
                <a:srgbClr val="0000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dirty="0" smtClean="0">
              <a:ln>
                <a:noFill/>
              </a:ln>
              <a:solidFill>
                <a:srgbClr val="00008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DetailActivity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Activity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implements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View.OnClickListener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3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@Override</a:t>
            </a:r>
          </a:p>
          <a:p>
            <a:pPr>
              <a:buNone/>
            </a:pPr>
            <a:r>
              <a:rPr lang="en-US" b="1" dirty="0" smtClean="0"/>
              <a:t>public void </a:t>
            </a:r>
            <a:r>
              <a:rPr lang="en-US" b="1" dirty="0" err="1" smtClean="0"/>
              <a:t>onClick</a:t>
            </a:r>
            <a:r>
              <a:rPr lang="en-US" b="1" dirty="0" smtClean="0"/>
              <a:t>(View v) {</a:t>
            </a:r>
          </a:p>
          <a:p>
            <a:pPr>
              <a:buNone/>
            </a:pPr>
            <a:r>
              <a:rPr lang="en-US" b="1" dirty="0" smtClean="0"/>
              <a:t>	switch (</a:t>
            </a:r>
            <a:r>
              <a:rPr lang="en-US" b="1" dirty="0" err="1" smtClean="0"/>
              <a:t>v.getId</a:t>
            </a:r>
            <a:r>
              <a:rPr lang="en-US" b="1" dirty="0" smtClean="0"/>
              <a:t>()) {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b="1" dirty="0" smtClean="0"/>
              <a:t>case R.id.</a:t>
            </a:r>
            <a:r>
              <a:rPr lang="en-US" i="1" dirty="0"/>
              <a:t> </a:t>
            </a:r>
            <a:r>
              <a:rPr lang="en-US" i="1" dirty="0" err="1"/>
              <a:t>SaveButton</a:t>
            </a:r>
            <a:r>
              <a:rPr lang="en-US" b="1" i="1" dirty="0" smtClean="0"/>
              <a:t>:</a:t>
            </a:r>
          </a:p>
          <a:p>
            <a:pPr>
              <a:buNone/>
            </a:pPr>
            <a:r>
              <a:rPr lang="en-US" dirty="0" smtClean="0"/>
              <a:t>     	</a:t>
            </a:r>
            <a:r>
              <a:rPr lang="en-US" b="1" dirty="0" smtClean="0"/>
              <a:t>break;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3 – Detail Activity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133600"/>
            <a:ext cx="2506358" cy="45259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9855" y="1606034"/>
            <a:ext cx="3292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have a UI, but no data yet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0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 4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4</a:t>
            </a:r>
          </a:p>
          <a:p>
            <a:pPr lvl="1"/>
            <a:r>
              <a:rPr lang="en-US" dirty="0" smtClean="0"/>
              <a:t>Clean up the old UI</a:t>
            </a:r>
          </a:p>
          <a:p>
            <a:pPr lvl="1"/>
            <a:r>
              <a:rPr lang="en-US" dirty="0" smtClean="0"/>
              <a:t>All we really want in main activity now is the list view</a:t>
            </a:r>
          </a:p>
          <a:p>
            <a:pPr lvl="1"/>
            <a:r>
              <a:rPr lang="en-US" dirty="0" smtClean="0"/>
              <a:t>We need to do some refactoring</a:t>
            </a:r>
          </a:p>
          <a:p>
            <a:pPr lvl="2"/>
            <a:r>
              <a:rPr lang="en-US" dirty="0" smtClean="0"/>
              <a:t>Main Activity has a lot going on it</a:t>
            </a:r>
          </a:p>
          <a:p>
            <a:pPr lvl="1"/>
            <a:r>
              <a:rPr lang="en-US" dirty="0" smtClean="0"/>
              <a:t>Another way to get more separation of concerns is to use a </a:t>
            </a:r>
            <a:r>
              <a:rPr lang="en-US" dirty="0" err="1" smtClean="0"/>
              <a:t>ListFragment</a:t>
            </a:r>
            <a:r>
              <a:rPr lang="en-US" dirty="0" smtClean="0"/>
              <a:t> for our list view</a:t>
            </a:r>
          </a:p>
        </p:txBody>
      </p:sp>
    </p:spTree>
    <p:extLst>
      <p:ext uri="{BB962C8B-B14F-4D97-AF65-F5344CB8AC3E}">
        <p14:creationId xmlns:p14="http://schemas.microsoft.com/office/powerpoint/2010/main" val="358371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4</a:t>
            </a:r>
          </a:p>
          <a:p>
            <a:pPr lvl="1"/>
            <a:r>
              <a:rPr lang="en-US" dirty="0" smtClean="0"/>
              <a:t>If we use </a:t>
            </a:r>
            <a:r>
              <a:rPr lang="en-US" dirty="0" err="1" smtClean="0"/>
              <a:t>ListFragment</a:t>
            </a:r>
            <a:endParaRPr lang="en-US" dirty="0" smtClean="0"/>
          </a:p>
          <a:p>
            <a:pPr lvl="2"/>
            <a:r>
              <a:rPr lang="en-US" dirty="0" err="1" smtClean="0"/>
              <a:t>MainActivity</a:t>
            </a:r>
            <a:r>
              <a:rPr lang="en-US" dirty="0" smtClean="0"/>
              <a:t> will just be a container for the menu options</a:t>
            </a:r>
          </a:p>
          <a:p>
            <a:pPr lvl="2"/>
            <a:r>
              <a:rPr lang="en-US" dirty="0" smtClean="0"/>
              <a:t>All of the list code and database access will be moved to a new class we have to create</a:t>
            </a:r>
          </a:p>
        </p:txBody>
      </p:sp>
    </p:spTree>
    <p:extLst>
      <p:ext uri="{BB962C8B-B14F-4D97-AF65-F5344CB8AC3E}">
        <p14:creationId xmlns:p14="http://schemas.microsoft.com/office/powerpoint/2010/main" val="296161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4</a:t>
            </a:r>
          </a:p>
          <a:p>
            <a:pPr lvl="1"/>
            <a:r>
              <a:rPr lang="en-US" dirty="0" smtClean="0"/>
              <a:t>Clean up the old </a:t>
            </a:r>
            <a:r>
              <a:rPr lang="en-US" dirty="0" err="1" smtClean="0"/>
              <a:t>ui</a:t>
            </a:r>
            <a:endParaRPr lang="en-US" dirty="0" smtClean="0"/>
          </a:p>
          <a:p>
            <a:pPr lvl="1"/>
            <a:r>
              <a:rPr lang="en-US" dirty="0" smtClean="0"/>
              <a:t>Remove the layout for the details controls</a:t>
            </a:r>
          </a:p>
          <a:p>
            <a:pPr lvl="1"/>
            <a:r>
              <a:rPr lang="en-US" dirty="0" smtClean="0"/>
              <a:t>Going to change the layout to have a fragment with the list view in the fragment</a:t>
            </a:r>
          </a:p>
          <a:p>
            <a:pPr lvl="1"/>
            <a:r>
              <a:rPr lang="en-US" dirty="0" smtClean="0">
                <a:hlinkClick r:id="rId2"/>
              </a:rPr>
              <a:t>Simple Example of How This Works</a:t>
            </a:r>
            <a:endParaRPr lang="en-US" dirty="0" smtClean="0"/>
          </a:p>
          <a:p>
            <a:pPr lvl="1"/>
            <a:r>
              <a:rPr lang="en-US" dirty="0" smtClean="0"/>
              <a:t>Do not implement </a:t>
            </a:r>
            <a:r>
              <a:rPr lang="en-US" dirty="0" err="1" smtClean="0"/>
              <a:t>OnClickListener</a:t>
            </a:r>
            <a:r>
              <a:rPr lang="en-US" dirty="0" smtClean="0"/>
              <a:t> (remove what is already there)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4 - activity_main.xml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49960" y="2426732"/>
            <a:ext cx="8454559" cy="35394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&lt;?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 version=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"1.0"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encoding=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"utf-8"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?&gt;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LinearLayout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xmlns: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"http://schemas.android.com/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apk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/res/android"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:orientation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"vertical"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fragment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"@+id/fragment1"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:name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"org.example.addressbook1.ContactListFragment"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LinearLayout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734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will have an error because we have not written </a:t>
            </a:r>
            <a:r>
              <a:rPr lang="en-US" dirty="0" err="1" smtClean="0"/>
              <a:t>ContactListFragment</a:t>
            </a:r>
            <a:r>
              <a:rPr lang="en-US" dirty="0" smtClean="0"/>
              <a:t> yet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that is going to be left in </a:t>
            </a:r>
            <a:r>
              <a:rPr lang="en-US" dirty="0" err="1" smtClean="0"/>
              <a:t>MainActivity</a:t>
            </a:r>
            <a:r>
              <a:rPr lang="en-US" dirty="0" smtClean="0"/>
              <a:t> class is the menu options</a:t>
            </a:r>
          </a:p>
        </p:txBody>
      </p:sp>
    </p:spTree>
    <p:extLst>
      <p:ext uri="{BB962C8B-B14F-4D97-AF65-F5344CB8AC3E}">
        <p14:creationId xmlns:p14="http://schemas.microsoft.com/office/powerpoint/2010/main" val="195373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 4 – </a:t>
            </a:r>
            <a:r>
              <a:rPr lang="en-US" sz="3600" dirty="0" err="1" smtClean="0">
                <a:solidFill>
                  <a:srgbClr val="FFC000"/>
                </a:solidFill>
              </a:rPr>
              <a:t>MainActivity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2570520"/>
            <a:ext cx="7353295" cy="25853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protected void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(Bundle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//call parent class </a:t>
            </a:r>
            <a:r>
              <a:rPr kumimoji="0" lang="en-US" altLang="en-US" sz="18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</a:t>
            </a: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.onCreate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//Ties the layout to this java class</a:t>
            </a:r>
            <a:b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setContentView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R.layout.</a:t>
            </a:r>
            <a:r>
              <a:rPr kumimoji="0" lang="en-US" altLang="en-US" sz="18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activity_main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4 – </a:t>
            </a:r>
            <a:r>
              <a:rPr lang="en-US" sz="3600" dirty="0" err="1" smtClean="0">
                <a:solidFill>
                  <a:srgbClr val="FFC000"/>
                </a:solidFill>
              </a:rPr>
              <a:t>MainActivity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09600" y="2050703"/>
            <a:ext cx="7086600" cy="286232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the menu we defined in menu.xml and inflate it</a:t>
            </a:r>
            <a:b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onCreateOptionsMenu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(Menu menu) {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Inflate the menu; this adds items to the action bar if it is present.</a:t>
            </a:r>
            <a:b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getMenuInflater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().inflate(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R.menu.</a:t>
            </a:r>
            <a:r>
              <a:rPr kumimoji="0" lang="en-US" altLang="en-US" sz="18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menu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menu);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 true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81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4 – </a:t>
            </a:r>
            <a:r>
              <a:rPr lang="en-US" sz="3600" dirty="0" err="1" smtClean="0">
                <a:solidFill>
                  <a:srgbClr val="FFC000"/>
                </a:solidFill>
              </a:rPr>
              <a:t>MainActivity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09600" y="3158698"/>
            <a:ext cx="708660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200" y="396240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//handle the menu items being selected</a:t>
            </a:r>
            <a:b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boolean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onOptionsItemSelected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MenuItem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item) {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switch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item.getItemId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 {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 action with ID settings was selected</a:t>
            </a:r>
            <a:b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9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settings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Intent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Intent(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PreferenceActivity.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startActivity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9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finish();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9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about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//call your activity here</a:t>
            </a:r>
            <a:b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startActivity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Intent(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AboutActivity.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9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video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//call your activity here</a:t>
            </a:r>
            <a:b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startActivity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Intent(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HelpActivity.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9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an intent for </a:t>
            </a:r>
            <a:r>
              <a:rPr kumimoji="0" lang="en-US" altLang="en-US" sz="9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DetailActivity</a:t>
            </a: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Intent(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DetailActivity.</a:t>
            </a:r>
            <a:r>
              <a:rPr kumimoji="0" lang="en-US" altLang="en-US" sz="9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//start up detail activity in add mode</a:t>
            </a:r>
            <a:b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startActivity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(intent);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default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9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 true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2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</a:t>
            </a:r>
            <a:r>
              <a:rPr lang="en-US" sz="3600" dirty="0" smtClean="0">
                <a:solidFill>
                  <a:srgbClr val="FFC000"/>
                </a:solidFill>
              </a:rPr>
              <a:t>5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5</a:t>
            </a:r>
          </a:p>
          <a:p>
            <a:pPr lvl="1"/>
            <a:r>
              <a:rPr lang="en-US" dirty="0" smtClean="0"/>
              <a:t>Need to create a new class and layout that will only have a list view in it</a:t>
            </a:r>
          </a:p>
          <a:p>
            <a:pPr lvl="1"/>
            <a:r>
              <a:rPr lang="en-US" dirty="0" smtClean="0"/>
              <a:t>First create a layout called list_fragment.xml that only has a list view in it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30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list_fragment.xml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2524353"/>
            <a:ext cx="7917552" cy="2677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&lt;?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 version=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"1.0"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encoding=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"utf-8"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?&gt;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LinearLayout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xmlns: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"http://schemas.android.com/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apk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/res/android"</a:t>
            </a:r>
            <a:b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:orientation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"vertical"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ListView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:id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"@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android:id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/list"</a:t>
            </a:r>
            <a:b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:layout_width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match_parent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b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android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:layout_height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wrap_content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&lt;/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ListView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LinearLayout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39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5</a:t>
            </a:r>
          </a:p>
          <a:p>
            <a:pPr lvl="1"/>
            <a:r>
              <a:rPr lang="en-US" dirty="0" smtClean="0"/>
              <a:t>Now create a class called </a:t>
            </a:r>
            <a:r>
              <a:rPr lang="en-US" dirty="0" err="1" smtClean="0"/>
              <a:t>ContactListFragment</a:t>
            </a:r>
            <a:endParaRPr lang="en-US" dirty="0" smtClean="0"/>
          </a:p>
          <a:p>
            <a:pPr lvl="1"/>
            <a:r>
              <a:rPr lang="en-US" dirty="0" smtClean="0"/>
              <a:t>Extend </a:t>
            </a:r>
            <a:r>
              <a:rPr lang="en-US" dirty="0" err="1" smtClean="0"/>
              <a:t>ListFragment</a:t>
            </a:r>
            <a:endParaRPr lang="en-US" dirty="0" smtClean="0"/>
          </a:p>
          <a:p>
            <a:pPr lvl="1"/>
            <a:r>
              <a:rPr lang="en-US" dirty="0"/>
              <a:t>Implement </a:t>
            </a:r>
            <a:r>
              <a:rPr lang="en-US" dirty="0" err="1"/>
              <a:t>AdapterView.OnItemClickListener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725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5 -Example List Fragment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33131" y="2727067"/>
            <a:ext cx="9110870" cy="23083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DemoListFragment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ListFragment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implements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AdapterView.OnItemClickListener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//inflate the 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list_fragment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and return that as the view associated with this class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onCreateView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LayoutInflater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inflater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ViewGroup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container, Bundle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View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inflater.inflate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R.layout.</a:t>
            </a:r>
            <a:r>
              <a:rPr kumimoji="0" lang="en-US" altLang="en-US" sz="12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list_fragment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container,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7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List Fragment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3338" y="1788557"/>
            <a:ext cx="8991564" cy="418576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//fires when the parent activity that contains this fragment is all initialized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onActivityCreated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(Bundle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super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.onActivityCreated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savedInstanceState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//let the list know what adapter we are using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setListAdapter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(adapter);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//handle </a:t>
            </a:r>
            <a:r>
              <a:rPr kumimoji="0" lang="en-US" altLang="en-US" sz="14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onItemClick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getListView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setOnItemClickListener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8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onItemClick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AdapterView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&lt;?&gt; parent, View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position,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long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id) {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//handle a list item being clicked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6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List Fragment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we need to move all the DB code from </a:t>
            </a:r>
            <a:r>
              <a:rPr lang="en-US" dirty="0" err="1" smtClean="0"/>
              <a:t>MainActivity</a:t>
            </a:r>
            <a:r>
              <a:rPr lang="en-US" dirty="0" smtClean="0"/>
              <a:t> to </a:t>
            </a:r>
            <a:r>
              <a:rPr lang="en-US" dirty="0" err="1" smtClean="0"/>
              <a:t>ContactListFragment</a:t>
            </a:r>
            <a:endParaRPr lang="en-US" dirty="0" smtClean="0"/>
          </a:p>
          <a:p>
            <a:r>
              <a:rPr lang="en-US" dirty="0" smtClean="0"/>
              <a:t>Also need to move our two supporting classes</a:t>
            </a:r>
          </a:p>
          <a:p>
            <a:pPr lvl="1"/>
            <a:r>
              <a:rPr lang="en-US" dirty="0" err="1" smtClean="0"/>
              <a:t>ContactAdapter</a:t>
            </a:r>
            <a:endParaRPr lang="en-US" dirty="0" smtClean="0"/>
          </a:p>
          <a:p>
            <a:pPr lvl="1"/>
            <a:r>
              <a:rPr lang="en-US" dirty="0" err="1" smtClean="0"/>
              <a:t>ContactHolder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38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</a:t>
            </a:r>
            <a:r>
              <a:rPr lang="en-US" sz="3600" dirty="0">
                <a:solidFill>
                  <a:srgbClr val="FFC000"/>
                </a:solidFill>
              </a:rPr>
              <a:t>List Fragment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Move over class level variables</a:t>
            </a:r>
          </a:p>
          <a:p>
            <a:pPr marL="0" indent="0">
              <a:buNone/>
            </a:pPr>
            <a:r>
              <a:rPr lang="en-US" dirty="0"/>
              <a:t>Cursor model = null;</a:t>
            </a:r>
          </a:p>
          <a:p>
            <a:pPr marL="0" indent="0">
              <a:buNone/>
            </a:pPr>
            <a:r>
              <a:rPr lang="en-US" dirty="0" err="1"/>
              <a:t>ContactAdapter</a:t>
            </a:r>
            <a:r>
              <a:rPr lang="en-US" dirty="0"/>
              <a:t> adapter = null;</a:t>
            </a:r>
          </a:p>
          <a:p>
            <a:pPr marL="0" indent="0">
              <a:buNone/>
            </a:pPr>
            <a:r>
              <a:rPr lang="en-US" dirty="0" err="1"/>
              <a:t>DbHelper</a:t>
            </a:r>
            <a:r>
              <a:rPr lang="en-US" dirty="0"/>
              <a:t> </a:t>
            </a:r>
            <a:r>
              <a:rPr lang="en-US" dirty="0" err="1"/>
              <a:t>databaseHelper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Plus one new one:</a:t>
            </a:r>
          </a:p>
          <a:p>
            <a:pPr marL="0" indent="0">
              <a:buNone/>
            </a:pPr>
            <a:r>
              <a:rPr lang="en-US" dirty="0"/>
              <a:t>public final static String ID_EXTRA = "org.example.addressbook1._ID";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522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</a:t>
            </a:r>
            <a:r>
              <a:rPr lang="en-US" sz="3600" dirty="0">
                <a:solidFill>
                  <a:srgbClr val="FFC000"/>
                </a:solidFill>
              </a:rPr>
              <a:t>List Fragment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4800" dirty="0" smtClean="0"/>
              <a:t>This code is to make the list work, it mostly exists in </a:t>
            </a:r>
            <a:r>
              <a:rPr lang="en-US" sz="4800" dirty="0" err="1" smtClean="0"/>
              <a:t>MainActivity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 @Override</a:t>
            </a:r>
          </a:p>
          <a:p>
            <a:pPr marL="0" indent="0">
              <a:buNone/>
            </a:pPr>
            <a:r>
              <a:rPr lang="en-US" sz="4800" dirty="0"/>
              <a:t>    public void </a:t>
            </a:r>
            <a:r>
              <a:rPr lang="en-US" sz="4800" dirty="0" err="1"/>
              <a:t>onActivityCreated</a:t>
            </a:r>
            <a:r>
              <a:rPr lang="en-US" sz="4800" dirty="0"/>
              <a:t>(Bundle </a:t>
            </a:r>
            <a:r>
              <a:rPr lang="en-US" sz="4800" dirty="0" err="1"/>
              <a:t>savedInstanceState</a:t>
            </a:r>
            <a:r>
              <a:rPr lang="en-US" sz="4800" dirty="0"/>
              <a:t>) {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super.onActivityCreated</a:t>
            </a:r>
            <a:r>
              <a:rPr lang="en-US" sz="4800" dirty="0"/>
              <a:t>(</a:t>
            </a:r>
            <a:r>
              <a:rPr lang="en-US" sz="4800" dirty="0" err="1"/>
              <a:t>savedInstanceState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//get an instance of </a:t>
            </a:r>
            <a:r>
              <a:rPr lang="en-US" sz="4800" dirty="0" err="1"/>
              <a:t>dBHelper</a:t>
            </a:r>
            <a:r>
              <a:rPr lang="en-US" sz="4800" dirty="0"/>
              <a:t>, this is our database code wrapped into a class</a:t>
            </a:r>
          </a:p>
          <a:p>
            <a:pPr marL="0" indent="0">
              <a:buNone/>
            </a:pPr>
            <a:r>
              <a:rPr lang="en-US" sz="4800" dirty="0"/>
              <a:t>        //because we are in a fragment now, where ever we used to pass this, need to call </a:t>
            </a:r>
            <a:r>
              <a:rPr lang="en-US" sz="4800" dirty="0" err="1"/>
              <a:t>getActivity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databaseHelper</a:t>
            </a:r>
            <a:r>
              <a:rPr lang="en-US" sz="4800" dirty="0"/>
              <a:t> = new </a:t>
            </a:r>
            <a:r>
              <a:rPr lang="en-US" sz="4800" dirty="0" err="1"/>
              <a:t>DbHelper</a:t>
            </a:r>
            <a:r>
              <a:rPr lang="en-US" sz="4800" dirty="0"/>
              <a:t>(</a:t>
            </a:r>
            <a:r>
              <a:rPr lang="en-US" sz="4800" dirty="0" err="1"/>
              <a:t>getActivity</a:t>
            </a:r>
            <a:r>
              <a:rPr lang="en-US" sz="4800" dirty="0"/>
              <a:t>());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//run the query to get all rows from the table contacts</a:t>
            </a:r>
          </a:p>
          <a:p>
            <a:pPr marL="0" indent="0">
              <a:buNone/>
            </a:pPr>
            <a:r>
              <a:rPr lang="en-US" sz="4800" dirty="0"/>
              <a:t>        model = </a:t>
            </a:r>
            <a:r>
              <a:rPr lang="en-US" sz="4800" dirty="0" err="1"/>
              <a:t>databaseHelper.getAll</a:t>
            </a:r>
            <a:r>
              <a:rPr lang="en-US" sz="4800" dirty="0"/>
              <a:t>();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//start the cursor watching, must call </a:t>
            </a:r>
            <a:r>
              <a:rPr lang="en-US" sz="4800" dirty="0" err="1"/>
              <a:t>getActivity</a:t>
            </a:r>
            <a:r>
              <a:rPr lang="en-US" sz="4800" dirty="0"/>
              <a:t> first since we are a fragment now</a:t>
            </a:r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getActivity</a:t>
            </a:r>
            <a:r>
              <a:rPr lang="en-US" sz="4800" dirty="0"/>
              <a:t>().</a:t>
            </a:r>
            <a:r>
              <a:rPr lang="en-US" sz="4800" dirty="0" err="1"/>
              <a:t>startManagingCursor</a:t>
            </a:r>
            <a:r>
              <a:rPr lang="en-US" sz="4800" dirty="0"/>
              <a:t>(model);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//Create an adapter</a:t>
            </a:r>
          </a:p>
          <a:p>
            <a:pPr marL="0" indent="0">
              <a:buNone/>
            </a:pPr>
            <a:r>
              <a:rPr lang="en-US" sz="4800" dirty="0"/>
              <a:t>        adapter = new </a:t>
            </a:r>
            <a:r>
              <a:rPr lang="en-US" sz="4800" dirty="0" err="1"/>
              <a:t>ContactAdapter</a:t>
            </a:r>
            <a:r>
              <a:rPr lang="en-US" sz="4800" dirty="0"/>
              <a:t>(</a:t>
            </a:r>
            <a:r>
              <a:rPr lang="en-US" sz="4800" dirty="0" err="1"/>
              <a:t>getActivity</a:t>
            </a:r>
            <a:r>
              <a:rPr lang="en-US" sz="4800" dirty="0"/>
              <a:t>(), model);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//let the list know what adapter we are using</a:t>
            </a:r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setListAdapter</a:t>
            </a:r>
            <a:r>
              <a:rPr lang="en-US" sz="4800" dirty="0"/>
              <a:t>(adapter);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//handle </a:t>
            </a:r>
            <a:r>
              <a:rPr lang="en-US" sz="4800" dirty="0" err="1"/>
              <a:t>onItemClick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getListView</a:t>
            </a:r>
            <a:r>
              <a:rPr lang="en-US" sz="4800" dirty="0"/>
              <a:t>().</a:t>
            </a:r>
            <a:r>
              <a:rPr lang="en-US" sz="4800" dirty="0" err="1"/>
              <a:t>setOnItemClickListener</a:t>
            </a:r>
            <a:r>
              <a:rPr lang="en-US" sz="4800" dirty="0"/>
              <a:t>(this);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}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81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</a:t>
            </a:r>
            <a:r>
              <a:rPr lang="en-US" sz="3600" dirty="0">
                <a:solidFill>
                  <a:srgbClr val="FFC000"/>
                </a:solidFill>
              </a:rPr>
              <a:t>List Fragment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4800" dirty="0" smtClean="0"/>
              <a:t>This class moved over as is except replace this with </a:t>
            </a:r>
            <a:r>
              <a:rPr lang="en-US" sz="4800" dirty="0" err="1" smtClean="0"/>
              <a:t>getActivity</a:t>
            </a:r>
            <a:r>
              <a:rPr lang="en-US" sz="4800" dirty="0" smtClean="0"/>
              <a:t>()</a:t>
            </a:r>
          </a:p>
          <a:p>
            <a:pPr marL="0" indent="0">
              <a:buNone/>
            </a:pPr>
            <a:r>
              <a:rPr lang="en-US" sz="4800" dirty="0"/>
              <a:t>  class </a:t>
            </a:r>
            <a:r>
              <a:rPr lang="en-US" sz="4800" dirty="0" err="1"/>
              <a:t>ContactAdapter</a:t>
            </a:r>
            <a:r>
              <a:rPr lang="en-US" sz="4800" dirty="0"/>
              <a:t> extends </a:t>
            </a:r>
            <a:r>
              <a:rPr lang="en-US" sz="4800" dirty="0" err="1"/>
              <a:t>CursorAdapter</a:t>
            </a:r>
            <a:r>
              <a:rPr lang="en-US" sz="4800" dirty="0"/>
              <a:t> {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public </a:t>
            </a:r>
            <a:r>
              <a:rPr lang="en-US" sz="4800" dirty="0" err="1"/>
              <a:t>ContactAdapter</a:t>
            </a:r>
            <a:r>
              <a:rPr lang="en-US" sz="4800" dirty="0"/>
              <a:t>(Context </a:t>
            </a:r>
            <a:r>
              <a:rPr lang="en-US" sz="4800" dirty="0" err="1"/>
              <a:t>context</a:t>
            </a:r>
            <a:r>
              <a:rPr lang="en-US" sz="4800" dirty="0"/>
              <a:t>, Cursor c) {</a:t>
            </a:r>
          </a:p>
          <a:p>
            <a:pPr marL="0" indent="0">
              <a:buNone/>
            </a:pPr>
            <a:r>
              <a:rPr lang="en-US" sz="4800" dirty="0"/>
              <a:t>            super(context, c, FLAG_REGISTER_CONTENT_OBSERVER);</a:t>
            </a:r>
          </a:p>
          <a:p>
            <a:pPr marL="0" indent="0">
              <a:buNone/>
            </a:pPr>
            <a:r>
              <a:rPr lang="en-US" sz="4800" dirty="0"/>
              <a:t>            // TODO Auto-generated constructor stub</a:t>
            </a:r>
          </a:p>
          <a:p>
            <a:pPr marL="0" indent="0">
              <a:buNone/>
            </a:pPr>
            <a:r>
              <a:rPr lang="en-US" sz="4800" dirty="0"/>
              <a:t>        }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@Override</a:t>
            </a:r>
          </a:p>
          <a:p>
            <a:pPr marL="0" indent="0">
              <a:buNone/>
            </a:pPr>
            <a:r>
              <a:rPr lang="en-US" sz="4800" dirty="0"/>
              <a:t>        public void </a:t>
            </a:r>
            <a:r>
              <a:rPr lang="en-US" sz="4800" dirty="0" err="1"/>
              <a:t>bindView</a:t>
            </a:r>
            <a:r>
              <a:rPr lang="en-US" sz="4800" dirty="0"/>
              <a:t>(View row, Context </a:t>
            </a:r>
            <a:r>
              <a:rPr lang="en-US" sz="4800" dirty="0" err="1"/>
              <a:t>context</a:t>
            </a:r>
            <a:r>
              <a:rPr lang="en-US" sz="4800" dirty="0"/>
              <a:t>, Cursor cursor) {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ContactHolder</a:t>
            </a:r>
            <a:r>
              <a:rPr lang="en-US" sz="4800" dirty="0"/>
              <a:t> holder = (</a:t>
            </a:r>
            <a:r>
              <a:rPr lang="en-US" sz="4800" dirty="0" err="1"/>
              <a:t>ContactHolder</a:t>
            </a:r>
            <a:r>
              <a:rPr lang="en-US" sz="4800" dirty="0"/>
              <a:t>)</a:t>
            </a:r>
            <a:r>
              <a:rPr lang="en-US" sz="4800" dirty="0" err="1"/>
              <a:t>row.getTag</a:t>
            </a:r>
            <a:r>
              <a:rPr lang="en-US" sz="4800" dirty="0"/>
              <a:t>();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holder.populateFrom</a:t>
            </a:r>
            <a:r>
              <a:rPr lang="en-US" sz="4800" dirty="0"/>
              <a:t>(cursor, </a:t>
            </a:r>
            <a:r>
              <a:rPr lang="en-US" sz="4800" dirty="0" err="1"/>
              <a:t>databaseHelper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r>
              <a:rPr lang="en-US" sz="4800" dirty="0"/>
              <a:t>        }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@Override</a:t>
            </a:r>
          </a:p>
          <a:p>
            <a:pPr marL="0" indent="0">
              <a:buNone/>
            </a:pPr>
            <a:r>
              <a:rPr lang="en-US" sz="4800" dirty="0"/>
              <a:t>        public View </a:t>
            </a:r>
            <a:r>
              <a:rPr lang="en-US" sz="4800" dirty="0" err="1"/>
              <a:t>newView</a:t>
            </a:r>
            <a:r>
              <a:rPr lang="en-US" sz="4800" dirty="0"/>
              <a:t>(Context </a:t>
            </a:r>
            <a:r>
              <a:rPr lang="en-US" sz="4800" dirty="0" err="1"/>
              <a:t>context</a:t>
            </a:r>
            <a:r>
              <a:rPr lang="en-US" sz="4800" dirty="0"/>
              <a:t>, Cursor </a:t>
            </a:r>
            <a:r>
              <a:rPr lang="en-US" sz="4800" dirty="0" err="1"/>
              <a:t>cursor</a:t>
            </a:r>
            <a:r>
              <a:rPr lang="en-US" sz="4800" dirty="0"/>
              <a:t>, </a:t>
            </a:r>
            <a:r>
              <a:rPr lang="en-US" sz="4800" dirty="0" err="1"/>
              <a:t>ViewGroup</a:t>
            </a:r>
            <a:r>
              <a:rPr lang="en-US" sz="4800" dirty="0"/>
              <a:t> parent) {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LayoutInflater</a:t>
            </a:r>
            <a:r>
              <a:rPr lang="en-US" sz="4800" dirty="0"/>
              <a:t> </a:t>
            </a:r>
            <a:r>
              <a:rPr lang="en-US" sz="4800" dirty="0" err="1"/>
              <a:t>inflater</a:t>
            </a:r>
            <a:r>
              <a:rPr lang="en-US" sz="4800" dirty="0"/>
              <a:t> = </a:t>
            </a:r>
            <a:r>
              <a:rPr lang="en-US" sz="4800" dirty="0" err="1"/>
              <a:t>getActivity</a:t>
            </a:r>
            <a:r>
              <a:rPr lang="en-US" sz="4800" dirty="0"/>
              <a:t>().</a:t>
            </a:r>
            <a:r>
              <a:rPr lang="en-US" sz="4800" dirty="0" err="1"/>
              <a:t>getLayoutInflater</a:t>
            </a:r>
            <a:r>
              <a:rPr lang="en-US" sz="4800" dirty="0"/>
              <a:t>();</a:t>
            </a:r>
          </a:p>
          <a:p>
            <a:pPr marL="0" indent="0">
              <a:buNone/>
            </a:pPr>
            <a:r>
              <a:rPr lang="en-US" sz="4800" dirty="0"/>
              <a:t>            View row = </a:t>
            </a:r>
            <a:r>
              <a:rPr lang="en-US" sz="4800" dirty="0" err="1"/>
              <a:t>inflater.inflate</a:t>
            </a:r>
            <a:r>
              <a:rPr lang="en-US" sz="4800" dirty="0"/>
              <a:t>(</a:t>
            </a:r>
            <a:r>
              <a:rPr lang="en-US" sz="4800" dirty="0" err="1"/>
              <a:t>R.layout.row</a:t>
            </a:r>
            <a:r>
              <a:rPr lang="en-US" sz="4800" dirty="0"/>
              <a:t>, parent, false);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ContactHolder</a:t>
            </a:r>
            <a:r>
              <a:rPr lang="en-US" sz="4800" dirty="0"/>
              <a:t> holder = new </a:t>
            </a:r>
            <a:r>
              <a:rPr lang="en-US" sz="4800" dirty="0" err="1"/>
              <a:t>ContactHolder</a:t>
            </a:r>
            <a:r>
              <a:rPr lang="en-US" sz="4800" dirty="0"/>
              <a:t>(row);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row.setTag</a:t>
            </a:r>
            <a:r>
              <a:rPr lang="en-US" sz="4800" dirty="0"/>
              <a:t>(holder);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    return row;</a:t>
            </a:r>
          </a:p>
          <a:p>
            <a:pPr marL="0" indent="0">
              <a:buNone/>
            </a:pPr>
            <a:r>
              <a:rPr lang="en-US" sz="4800" dirty="0"/>
              <a:t>        }</a:t>
            </a:r>
          </a:p>
          <a:p>
            <a:pPr marL="0" indent="0">
              <a:buNone/>
            </a:pPr>
            <a:r>
              <a:rPr lang="en-US" sz="4800" dirty="0"/>
              <a:t>    }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73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</a:t>
            </a:r>
            <a:r>
              <a:rPr lang="en-US" sz="3600" dirty="0">
                <a:solidFill>
                  <a:srgbClr val="FFC000"/>
                </a:solidFill>
              </a:rPr>
              <a:t>List Fragment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4800" dirty="0" smtClean="0"/>
              <a:t>This class moved over as is </a:t>
            </a:r>
          </a:p>
          <a:p>
            <a:pPr marL="0" indent="0">
              <a:buNone/>
            </a:pPr>
            <a:r>
              <a:rPr lang="en-US" sz="4800" dirty="0" smtClean="0"/>
              <a:t>static </a:t>
            </a:r>
            <a:r>
              <a:rPr lang="en-US" sz="4800" dirty="0"/>
              <a:t>class </a:t>
            </a:r>
            <a:r>
              <a:rPr lang="en-US" sz="4800" dirty="0" err="1"/>
              <a:t>ContactHolder</a:t>
            </a:r>
            <a:r>
              <a:rPr lang="en-US" sz="4800" dirty="0"/>
              <a:t>{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private </a:t>
            </a:r>
            <a:r>
              <a:rPr lang="en-US" sz="4800" dirty="0" err="1"/>
              <a:t>TextView</a:t>
            </a:r>
            <a:r>
              <a:rPr lang="en-US" sz="4800" dirty="0"/>
              <a:t> title = null;</a:t>
            </a:r>
          </a:p>
          <a:p>
            <a:pPr marL="0" indent="0">
              <a:buNone/>
            </a:pPr>
            <a:r>
              <a:rPr lang="en-US" sz="4800" dirty="0"/>
              <a:t>        private </a:t>
            </a:r>
            <a:r>
              <a:rPr lang="en-US" sz="4800" dirty="0" err="1"/>
              <a:t>ImageView</a:t>
            </a:r>
            <a:r>
              <a:rPr lang="en-US" sz="4800" dirty="0"/>
              <a:t> icon = null;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//Constructor</a:t>
            </a:r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ContactHolder</a:t>
            </a:r>
            <a:r>
              <a:rPr lang="en-US" sz="4800" dirty="0"/>
              <a:t>(View row){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    title = (</a:t>
            </a:r>
            <a:r>
              <a:rPr lang="en-US" sz="4800" dirty="0" err="1"/>
              <a:t>TextView</a:t>
            </a:r>
            <a:r>
              <a:rPr lang="en-US" sz="4800" dirty="0"/>
              <a:t>)</a:t>
            </a:r>
            <a:r>
              <a:rPr lang="en-US" sz="4800" dirty="0" err="1"/>
              <a:t>row.findViewById</a:t>
            </a:r>
            <a:r>
              <a:rPr lang="en-US" sz="4800" dirty="0"/>
              <a:t>(</a:t>
            </a:r>
            <a:r>
              <a:rPr lang="en-US" sz="4800" dirty="0" err="1"/>
              <a:t>R.id.title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r>
              <a:rPr lang="en-US" sz="4800" dirty="0"/>
              <a:t>            icon = (</a:t>
            </a:r>
            <a:r>
              <a:rPr lang="en-US" sz="4800" dirty="0" err="1"/>
              <a:t>ImageView</a:t>
            </a:r>
            <a:r>
              <a:rPr lang="en-US" sz="4800" dirty="0"/>
              <a:t>)</a:t>
            </a:r>
            <a:r>
              <a:rPr lang="en-US" sz="4800" dirty="0" err="1"/>
              <a:t>row.findViewById</a:t>
            </a:r>
            <a:r>
              <a:rPr lang="en-US" sz="4800" dirty="0"/>
              <a:t>(</a:t>
            </a:r>
            <a:r>
              <a:rPr lang="en-US" sz="4800" dirty="0" err="1"/>
              <a:t>R.id.icon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r>
              <a:rPr lang="en-US" sz="4800" dirty="0"/>
              <a:t>        }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void </a:t>
            </a:r>
            <a:r>
              <a:rPr lang="en-US" sz="4800" dirty="0" err="1"/>
              <a:t>populateFrom</a:t>
            </a:r>
            <a:r>
              <a:rPr lang="en-US" sz="4800" dirty="0"/>
              <a:t>(Cursor </a:t>
            </a:r>
            <a:r>
              <a:rPr lang="en-US" sz="4800" dirty="0" err="1"/>
              <a:t>cursor</a:t>
            </a:r>
            <a:r>
              <a:rPr lang="en-US" sz="4800" dirty="0"/>
              <a:t>, </a:t>
            </a:r>
            <a:r>
              <a:rPr lang="en-US" sz="4800" dirty="0" err="1"/>
              <a:t>DbHelper</a:t>
            </a:r>
            <a:r>
              <a:rPr lang="en-US" sz="4800" dirty="0"/>
              <a:t> </a:t>
            </a:r>
            <a:r>
              <a:rPr lang="en-US" sz="4800" dirty="0" err="1"/>
              <a:t>databaseHelper</a:t>
            </a:r>
            <a:r>
              <a:rPr lang="en-US" sz="4800" dirty="0"/>
              <a:t>){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title.setText</a:t>
            </a:r>
            <a:r>
              <a:rPr lang="en-US" sz="4800" dirty="0"/>
              <a:t>(</a:t>
            </a:r>
            <a:r>
              <a:rPr lang="en-US" sz="4800" dirty="0" err="1"/>
              <a:t>databaseHelper.getName</a:t>
            </a:r>
            <a:r>
              <a:rPr lang="en-US" sz="4800" dirty="0"/>
              <a:t>(cursor));</a:t>
            </a:r>
          </a:p>
          <a:p>
            <a:pPr marL="0" indent="0">
              <a:buNone/>
            </a:pPr>
            <a:r>
              <a:rPr lang="en-US" sz="4800" dirty="0"/>
              <a:t>            </a:t>
            </a:r>
            <a:r>
              <a:rPr lang="en-US" sz="4800" dirty="0" err="1"/>
              <a:t>icon.setImageResource</a:t>
            </a:r>
            <a:r>
              <a:rPr lang="en-US" sz="4800" dirty="0"/>
              <a:t>(</a:t>
            </a:r>
            <a:r>
              <a:rPr lang="en-US" sz="4800" dirty="0" err="1"/>
              <a:t>R.drawable.ball_red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r>
              <a:rPr lang="en-US" sz="4800" dirty="0"/>
              <a:t>        }</a:t>
            </a:r>
          </a:p>
          <a:p>
            <a:pPr marL="0" indent="0">
              <a:buNone/>
            </a:pPr>
            <a:r>
              <a:rPr lang="en-US" sz="4800" dirty="0"/>
              <a:t>    }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292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</a:t>
            </a:r>
            <a:r>
              <a:rPr lang="en-US" sz="3600" dirty="0">
                <a:solidFill>
                  <a:srgbClr val="FFC000"/>
                </a:solidFill>
              </a:rPr>
              <a:t>List Fragment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800" dirty="0" smtClean="0"/>
              <a:t>This code copied over from </a:t>
            </a:r>
            <a:r>
              <a:rPr lang="en-US" sz="4800" dirty="0" err="1" smtClean="0"/>
              <a:t>MainActivity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/>
              <a:t>//fragments have </a:t>
            </a:r>
            <a:r>
              <a:rPr lang="en-US" sz="4800" dirty="0" err="1"/>
              <a:t>onDestroy</a:t>
            </a:r>
            <a:r>
              <a:rPr lang="en-US" sz="4800" dirty="0"/>
              <a:t> just like activities</a:t>
            </a:r>
          </a:p>
          <a:p>
            <a:pPr marL="0" indent="0">
              <a:buNone/>
            </a:pPr>
            <a:r>
              <a:rPr lang="en-US" sz="4800" dirty="0"/>
              <a:t>    @Override</a:t>
            </a:r>
          </a:p>
          <a:p>
            <a:pPr marL="0" indent="0">
              <a:buNone/>
            </a:pPr>
            <a:r>
              <a:rPr lang="en-US" sz="4800" dirty="0"/>
              <a:t>    public void </a:t>
            </a:r>
            <a:r>
              <a:rPr lang="en-US" sz="4800" dirty="0" err="1"/>
              <a:t>onDestroy</a:t>
            </a:r>
            <a:r>
              <a:rPr lang="en-US" sz="4800" dirty="0"/>
              <a:t>(){</a:t>
            </a:r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super.onDestroy</a:t>
            </a:r>
            <a:r>
              <a:rPr lang="en-US" sz="4800" dirty="0"/>
              <a:t>();</a:t>
            </a:r>
          </a:p>
          <a:p>
            <a:pPr marL="0" indent="0">
              <a:buNone/>
            </a:pPr>
            <a:r>
              <a:rPr lang="en-US" sz="4800" dirty="0"/>
              <a:t>        //close our database</a:t>
            </a:r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databaseHelper.close</a:t>
            </a:r>
            <a:r>
              <a:rPr lang="en-US" sz="4800" dirty="0"/>
              <a:t>();</a:t>
            </a:r>
          </a:p>
          <a:p>
            <a:pPr marL="0" indent="0">
              <a:buNone/>
            </a:pPr>
            <a:r>
              <a:rPr lang="en-US" sz="4800" dirty="0"/>
              <a:t>    }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4693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Contact </a:t>
            </a:r>
            <a:r>
              <a:rPr lang="en-US" sz="3600" dirty="0">
                <a:solidFill>
                  <a:srgbClr val="FFC000"/>
                </a:solidFill>
              </a:rPr>
              <a:t>List Fragment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4800" dirty="0" smtClean="0"/>
              <a:t>Make </a:t>
            </a:r>
            <a:r>
              <a:rPr lang="en-US" sz="4800" dirty="0" err="1" smtClean="0"/>
              <a:t>onItemClick</a:t>
            </a:r>
            <a:r>
              <a:rPr lang="en-US" sz="4800" dirty="0" smtClean="0"/>
              <a:t> do something</a:t>
            </a:r>
          </a:p>
          <a:p>
            <a:pPr marL="0" indent="0">
              <a:buNone/>
            </a:pPr>
            <a:r>
              <a:rPr lang="en-US" sz="4800" dirty="0"/>
              <a:t>@Override</a:t>
            </a:r>
          </a:p>
          <a:p>
            <a:pPr marL="0" indent="0">
              <a:buNone/>
            </a:pPr>
            <a:r>
              <a:rPr lang="en-US" sz="4800" dirty="0"/>
              <a:t>    public void </a:t>
            </a:r>
            <a:r>
              <a:rPr lang="en-US" sz="4800" dirty="0" err="1"/>
              <a:t>onItemClick</a:t>
            </a:r>
            <a:r>
              <a:rPr lang="en-US" sz="4800" dirty="0"/>
              <a:t>(</a:t>
            </a:r>
            <a:r>
              <a:rPr lang="en-US" sz="4800" dirty="0" err="1"/>
              <a:t>AdapterView</a:t>
            </a:r>
            <a:r>
              <a:rPr lang="en-US" sz="4800" dirty="0"/>
              <a:t>&lt;?&gt; parent, View </a:t>
            </a:r>
            <a:r>
              <a:rPr lang="en-US" sz="4800" dirty="0" err="1"/>
              <a:t>view</a:t>
            </a:r>
            <a:r>
              <a:rPr lang="en-US" sz="4800" dirty="0"/>
              <a:t>, </a:t>
            </a:r>
            <a:r>
              <a:rPr lang="en-US" sz="4800" dirty="0" err="1"/>
              <a:t>int</a:t>
            </a:r>
            <a:r>
              <a:rPr lang="en-US" sz="4800" dirty="0"/>
              <a:t> position, long id) {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//Get an intent for </a:t>
            </a:r>
            <a:r>
              <a:rPr lang="en-US" sz="4800" dirty="0" err="1"/>
              <a:t>DetailActivity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Intent </a:t>
            </a:r>
            <a:r>
              <a:rPr lang="en-US" sz="4800" dirty="0" err="1"/>
              <a:t>i</a:t>
            </a:r>
            <a:r>
              <a:rPr lang="en-US" sz="4800" dirty="0"/>
              <a:t> = new Intent(</a:t>
            </a:r>
            <a:r>
              <a:rPr lang="en-US" sz="4800" dirty="0" err="1"/>
              <a:t>getActivity</a:t>
            </a:r>
            <a:r>
              <a:rPr lang="en-US" sz="4800" dirty="0"/>
              <a:t>(), </a:t>
            </a:r>
            <a:r>
              <a:rPr lang="en-US" sz="4800" dirty="0" err="1"/>
              <a:t>DetailActivity.class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//put extra lets you pass parameters to the new activity, we will be retrieving this</a:t>
            </a:r>
          </a:p>
          <a:p>
            <a:pPr marL="0" indent="0">
              <a:buNone/>
            </a:pPr>
            <a:r>
              <a:rPr lang="en-US" sz="4800" dirty="0"/>
              <a:t>        //in </a:t>
            </a:r>
            <a:r>
              <a:rPr lang="en-US" sz="4800" dirty="0" err="1"/>
              <a:t>DetailActivity</a:t>
            </a: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i.putExtra</a:t>
            </a:r>
            <a:r>
              <a:rPr lang="en-US" sz="4800" dirty="0"/>
              <a:t>(ID_EXTRA, </a:t>
            </a:r>
            <a:r>
              <a:rPr lang="en-US" sz="4800" dirty="0" err="1"/>
              <a:t>String.valueOf</a:t>
            </a:r>
            <a:r>
              <a:rPr lang="en-US" sz="4800" dirty="0"/>
              <a:t>(id));</a:t>
            </a:r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        //start up detail activity</a:t>
            </a:r>
          </a:p>
          <a:p>
            <a:pPr marL="0" indent="0">
              <a:buNone/>
            </a:pPr>
            <a:r>
              <a:rPr lang="en-US" sz="4800" dirty="0"/>
              <a:t>        </a:t>
            </a:r>
            <a:r>
              <a:rPr lang="en-US" sz="4800" dirty="0" err="1"/>
              <a:t>startActivity</a:t>
            </a:r>
            <a:r>
              <a:rPr lang="en-US" sz="4800" dirty="0"/>
              <a:t>(</a:t>
            </a:r>
            <a:r>
              <a:rPr lang="en-US" sz="4800" dirty="0" err="1"/>
              <a:t>i</a:t>
            </a:r>
            <a:r>
              <a:rPr lang="en-US" sz="4800" dirty="0"/>
              <a:t>);</a:t>
            </a:r>
          </a:p>
          <a:p>
            <a:pPr marL="0" indent="0">
              <a:buNone/>
            </a:pPr>
            <a:r>
              <a:rPr lang="en-US" sz="4800" dirty="0"/>
              <a:t>    }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17827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5</a:t>
            </a:r>
          </a:p>
          <a:p>
            <a:pPr lvl="1"/>
            <a:r>
              <a:rPr lang="en-US" dirty="0" smtClean="0"/>
              <a:t>pass the contact id to the </a:t>
            </a:r>
            <a:r>
              <a:rPr lang="en-US" dirty="0" err="1" smtClean="0"/>
              <a:t>DetailForm</a:t>
            </a:r>
            <a:endParaRPr lang="en-US" dirty="0" smtClean="0"/>
          </a:p>
          <a:p>
            <a:pPr lvl="1"/>
            <a:r>
              <a:rPr lang="en-US" dirty="0" smtClean="0"/>
              <a:t>Add a data member for ID_EXTRA to </a:t>
            </a:r>
            <a:r>
              <a:rPr lang="en-US" dirty="0" err="1" smtClean="0"/>
              <a:t>ContactListFragment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– </a:t>
            </a:r>
            <a:r>
              <a:rPr lang="en-US" sz="3600" dirty="0" err="1" smtClean="0">
                <a:solidFill>
                  <a:srgbClr val="FFC000"/>
                </a:solidFill>
              </a:rPr>
              <a:t>ContactListFragment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public final static String </a:t>
            </a:r>
            <a:r>
              <a:rPr lang="en-US" b="1" i="1" dirty="0"/>
              <a:t>ID_EXTRA = "com.example.</a:t>
            </a:r>
            <a:r>
              <a:rPr lang="en-US" b="1" i="1" dirty="0" err="1"/>
              <a:t>addressbook</a:t>
            </a:r>
            <a:r>
              <a:rPr lang="en-US" b="1" i="1" dirty="0"/>
              <a:t>._ID";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C000"/>
                </a:solidFill>
              </a:rPr>
              <a:t>Step  5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5</a:t>
            </a:r>
          </a:p>
          <a:p>
            <a:pPr lvl="1"/>
            <a:r>
              <a:rPr lang="en-US" dirty="0" smtClean="0"/>
              <a:t>Test now, there has been a ton of coding and moving things around</a:t>
            </a:r>
          </a:p>
          <a:p>
            <a:pPr lvl="1"/>
            <a:r>
              <a:rPr lang="en-US" dirty="0" smtClean="0"/>
              <a:t>With any luck, list will have data, can click and detail activity will load but will not have any data</a:t>
            </a:r>
          </a:p>
        </p:txBody>
      </p:sp>
    </p:spTree>
    <p:extLst>
      <p:ext uri="{BB962C8B-B14F-4D97-AF65-F5344CB8AC3E}">
        <p14:creationId xmlns:p14="http://schemas.microsoft.com/office/powerpoint/2010/main" val="28076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testing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4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5 - testing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800" y="2133600"/>
            <a:ext cx="2506358" cy="45259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9855" y="1606034"/>
            <a:ext cx="3292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have a UI, but no data yet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43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2590800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5790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5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What we just did</a:t>
            </a:r>
          </a:p>
          <a:p>
            <a:pPr lvl="1"/>
            <a:r>
              <a:rPr lang="en-US" dirty="0" err="1" smtClean="0"/>
              <a:t>Spilit</a:t>
            </a:r>
            <a:r>
              <a:rPr lang="en-US" dirty="0" smtClean="0"/>
              <a:t> </a:t>
            </a:r>
            <a:r>
              <a:rPr lang="en-US" dirty="0" err="1" smtClean="0"/>
              <a:t>MainActivity</a:t>
            </a:r>
            <a:r>
              <a:rPr lang="en-US" dirty="0" smtClean="0"/>
              <a:t> into two classes</a:t>
            </a:r>
          </a:p>
          <a:p>
            <a:pPr lvl="2"/>
            <a:r>
              <a:rPr lang="en-US" dirty="0" err="1" smtClean="0"/>
              <a:t>MainActiviity</a:t>
            </a:r>
            <a:r>
              <a:rPr lang="en-US" dirty="0" smtClean="0"/>
              <a:t> does menus</a:t>
            </a:r>
          </a:p>
          <a:p>
            <a:pPr lvl="2"/>
            <a:r>
              <a:rPr lang="en-US" dirty="0" err="1" smtClean="0"/>
              <a:t>ContactListFragment</a:t>
            </a:r>
            <a:r>
              <a:rPr lang="en-US" dirty="0" smtClean="0"/>
              <a:t> does database and </a:t>
            </a:r>
            <a:r>
              <a:rPr lang="en-US" dirty="0" err="1" smtClean="0"/>
              <a:t>listView</a:t>
            </a:r>
            <a:endParaRPr lang="en-US" dirty="0" smtClean="0"/>
          </a:p>
          <a:p>
            <a:pPr lvl="1"/>
            <a:r>
              <a:rPr lang="en-US" dirty="0" smtClean="0"/>
              <a:t>Created new activity for details</a:t>
            </a:r>
          </a:p>
          <a:p>
            <a:pPr lvl="2"/>
            <a:r>
              <a:rPr lang="en-US" dirty="0" smtClean="0"/>
              <a:t>Removed all detail UI from </a:t>
            </a:r>
            <a:r>
              <a:rPr lang="en-US" dirty="0" err="1" smtClean="0"/>
              <a:t>MainActivity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4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Back to Detail Activity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Add a class level variable</a:t>
            </a:r>
          </a:p>
          <a:p>
            <a:r>
              <a:rPr lang="en-US" dirty="0"/>
              <a:t>String </a:t>
            </a:r>
            <a:r>
              <a:rPr lang="en-US" dirty="0" err="1" smtClean="0"/>
              <a:t>contactId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b="1" dirty="0"/>
              <a:t>null;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30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Bring over class level variables we need for Detail Activity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EditText</a:t>
            </a:r>
            <a:r>
              <a:rPr lang="en-US" dirty="0" smtClean="0"/>
              <a:t> </a:t>
            </a:r>
            <a:r>
              <a:rPr lang="en-US" dirty="0"/>
              <a:t>name = null;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dirty="0" err="1"/>
              <a:t>EditText</a:t>
            </a:r>
            <a:r>
              <a:rPr lang="en-US" dirty="0"/>
              <a:t> phone = null;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dirty="0" err="1"/>
              <a:t>RadioGroup</a:t>
            </a:r>
            <a:r>
              <a:rPr lang="en-US" dirty="0"/>
              <a:t> types = null;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dirty="0" err="1"/>
              <a:t>EditText</a:t>
            </a:r>
            <a:r>
              <a:rPr lang="en-US" dirty="0"/>
              <a:t> note = null;</a:t>
            </a:r>
          </a:p>
          <a:p>
            <a:pPr>
              <a:buNone/>
            </a:pPr>
            <a:r>
              <a:rPr lang="en-US" dirty="0"/>
              <a:t>    String </a:t>
            </a:r>
            <a:r>
              <a:rPr lang="en-US" dirty="0" err="1"/>
              <a:t>contactId</a:t>
            </a:r>
            <a:r>
              <a:rPr lang="en-US" dirty="0"/>
              <a:t> = null;</a:t>
            </a:r>
          </a:p>
          <a:p>
            <a:pPr>
              <a:buNone/>
            </a:pPr>
            <a:r>
              <a:rPr lang="en-US" dirty="0"/>
              <a:t>    </a:t>
            </a:r>
            <a:r>
              <a:rPr lang="en-US" dirty="0" err="1"/>
              <a:t>DbHelper</a:t>
            </a:r>
            <a:r>
              <a:rPr lang="en-US" dirty="0"/>
              <a:t> </a:t>
            </a:r>
            <a:r>
              <a:rPr lang="en-US" dirty="0" err="1"/>
              <a:t>databaseHelper</a:t>
            </a:r>
            <a:r>
              <a:rPr lang="en-US" dirty="0"/>
              <a:t>;</a:t>
            </a:r>
          </a:p>
          <a:p>
            <a:pPr>
              <a:buNone/>
            </a:pPr>
            <a:r>
              <a:rPr lang="en-US" dirty="0"/>
              <a:t>    Contact </a:t>
            </a:r>
            <a:r>
              <a:rPr lang="en-US" dirty="0" err="1"/>
              <a:t>currentContact</a:t>
            </a:r>
            <a:r>
              <a:rPr lang="en-US" dirty="0"/>
              <a:t> = null;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4800" dirty="0" smtClean="0"/>
              <a:t>Get required references in </a:t>
            </a:r>
            <a:r>
              <a:rPr lang="en-US" sz="4800" dirty="0" err="1" smtClean="0"/>
              <a:t>onCreate</a:t>
            </a:r>
            <a:r>
              <a:rPr lang="en-US" sz="4800" dirty="0" smtClean="0"/>
              <a:t>, most of this code can be copied from </a:t>
            </a:r>
            <a:r>
              <a:rPr lang="en-US" sz="4800" dirty="0" err="1" smtClean="0"/>
              <a:t>MainActivity</a:t>
            </a:r>
            <a:endParaRPr lang="en-US" sz="4800" dirty="0" smtClean="0"/>
          </a:p>
          <a:p>
            <a:pPr>
              <a:buNone/>
            </a:pPr>
            <a:r>
              <a:rPr lang="en-US" sz="4800" dirty="0"/>
              <a:t>//get references to form  UI controls</a:t>
            </a:r>
          </a:p>
          <a:p>
            <a:pPr>
              <a:buNone/>
            </a:pPr>
            <a:r>
              <a:rPr lang="en-US" sz="4800" dirty="0"/>
              <a:t>        name = (</a:t>
            </a:r>
            <a:r>
              <a:rPr lang="en-US" sz="4800" dirty="0" err="1"/>
              <a:t>EditText</a:t>
            </a:r>
            <a:r>
              <a:rPr lang="en-US" sz="4800" dirty="0"/>
              <a:t>)</a:t>
            </a:r>
            <a:r>
              <a:rPr lang="en-US" sz="4800" dirty="0" err="1"/>
              <a:t>findViewById</a:t>
            </a:r>
            <a:r>
              <a:rPr lang="en-US" sz="4800" dirty="0"/>
              <a:t>(</a:t>
            </a:r>
            <a:r>
              <a:rPr lang="en-US" sz="4800" dirty="0" err="1"/>
              <a:t>R.id.Name</a:t>
            </a:r>
            <a:r>
              <a:rPr lang="en-US" sz="4800" dirty="0"/>
              <a:t>);</a:t>
            </a:r>
          </a:p>
          <a:p>
            <a:pPr>
              <a:buNone/>
            </a:pPr>
            <a:r>
              <a:rPr lang="en-US" sz="4800" dirty="0"/>
              <a:t>        phone = (</a:t>
            </a:r>
            <a:r>
              <a:rPr lang="en-US" sz="4800" dirty="0" err="1"/>
              <a:t>EditText</a:t>
            </a:r>
            <a:r>
              <a:rPr lang="en-US" sz="4800" dirty="0"/>
              <a:t>)</a:t>
            </a:r>
            <a:r>
              <a:rPr lang="en-US" sz="4800" dirty="0" err="1"/>
              <a:t>findViewById</a:t>
            </a:r>
            <a:r>
              <a:rPr lang="en-US" sz="4800" dirty="0"/>
              <a:t>(</a:t>
            </a:r>
            <a:r>
              <a:rPr lang="en-US" sz="4800" dirty="0" err="1"/>
              <a:t>R.id.Phone</a:t>
            </a:r>
            <a:r>
              <a:rPr lang="en-US" sz="4800" dirty="0"/>
              <a:t>);</a:t>
            </a:r>
          </a:p>
          <a:p>
            <a:pPr>
              <a:buNone/>
            </a:pPr>
            <a:r>
              <a:rPr lang="en-US" sz="4800" dirty="0"/>
              <a:t>        types = (</a:t>
            </a:r>
            <a:r>
              <a:rPr lang="en-US" sz="4800" dirty="0" err="1"/>
              <a:t>RadioGroup</a:t>
            </a:r>
            <a:r>
              <a:rPr lang="en-US" sz="4800" dirty="0"/>
              <a:t>)</a:t>
            </a:r>
            <a:r>
              <a:rPr lang="en-US" sz="4800" dirty="0" err="1"/>
              <a:t>findViewById</a:t>
            </a:r>
            <a:r>
              <a:rPr lang="en-US" sz="4800" dirty="0"/>
              <a:t>(</a:t>
            </a:r>
            <a:r>
              <a:rPr lang="en-US" sz="4800" dirty="0" err="1"/>
              <a:t>R.id.types</a:t>
            </a:r>
            <a:r>
              <a:rPr lang="en-US" sz="4800" dirty="0"/>
              <a:t>);</a:t>
            </a:r>
          </a:p>
          <a:p>
            <a:pPr>
              <a:buNone/>
            </a:pPr>
            <a:r>
              <a:rPr lang="en-US" sz="4800" dirty="0"/>
              <a:t>        note = (</a:t>
            </a:r>
            <a:r>
              <a:rPr lang="en-US" sz="4800" dirty="0" err="1"/>
              <a:t>EditText</a:t>
            </a:r>
            <a:r>
              <a:rPr lang="en-US" sz="4800" dirty="0"/>
              <a:t>)</a:t>
            </a:r>
            <a:r>
              <a:rPr lang="en-US" sz="4800" dirty="0" err="1"/>
              <a:t>findViewById</a:t>
            </a:r>
            <a:r>
              <a:rPr lang="en-US" sz="4800" dirty="0"/>
              <a:t>(</a:t>
            </a:r>
            <a:r>
              <a:rPr lang="en-US" sz="4800" dirty="0" err="1"/>
              <a:t>R.id.note</a:t>
            </a:r>
            <a:r>
              <a:rPr lang="en-US" sz="4800" dirty="0"/>
              <a:t>);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dirty="0"/>
              <a:t>        //find the save button</a:t>
            </a:r>
          </a:p>
          <a:p>
            <a:pPr>
              <a:buNone/>
            </a:pPr>
            <a:r>
              <a:rPr lang="en-US" sz="4800" dirty="0"/>
              <a:t>        View </a:t>
            </a:r>
            <a:r>
              <a:rPr lang="en-US" sz="4800" dirty="0" err="1"/>
              <a:t>saveButton</a:t>
            </a:r>
            <a:r>
              <a:rPr lang="en-US" sz="4800" dirty="0"/>
              <a:t> = </a:t>
            </a:r>
            <a:r>
              <a:rPr lang="en-US" sz="4800" dirty="0" err="1"/>
              <a:t>findViewById</a:t>
            </a:r>
            <a:r>
              <a:rPr lang="en-US" sz="4800" dirty="0"/>
              <a:t>(</a:t>
            </a:r>
            <a:r>
              <a:rPr lang="en-US" sz="4800" dirty="0" err="1"/>
              <a:t>R.id.SaveButton</a:t>
            </a:r>
            <a:r>
              <a:rPr lang="en-US" sz="4800" dirty="0"/>
              <a:t>);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dirty="0"/>
              <a:t>        //tell the save button to listen for </a:t>
            </a:r>
            <a:r>
              <a:rPr lang="en-US" sz="4800" dirty="0" err="1"/>
              <a:t>onClick</a:t>
            </a:r>
            <a:endParaRPr lang="en-US" sz="4800" dirty="0"/>
          </a:p>
          <a:p>
            <a:pPr>
              <a:buNone/>
            </a:pPr>
            <a:r>
              <a:rPr lang="en-US" sz="4800" dirty="0"/>
              <a:t>        </a:t>
            </a:r>
            <a:r>
              <a:rPr lang="en-US" sz="4800" dirty="0" err="1"/>
              <a:t>saveButton.setOnClickListener</a:t>
            </a:r>
            <a:r>
              <a:rPr lang="en-US" sz="4800" dirty="0"/>
              <a:t>(this);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dirty="0"/>
              <a:t>        //find the cancel button</a:t>
            </a:r>
          </a:p>
          <a:p>
            <a:pPr>
              <a:buNone/>
            </a:pPr>
            <a:r>
              <a:rPr lang="en-US" sz="4800" dirty="0"/>
              <a:t>        View </a:t>
            </a:r>
            <a:r>
              <a:rPr lang="en-US" sz="4800" dirty="0" err="1"/>
              <a:t>cancelButton</a:t>
            </a:r>
            <a:r>
              <a:rPr lang="en-US" sz="4800" dirty="0"/>
              <a:t> = </a:t>
            </a:r>
            <a:r>
              <a:rPr lang="en-US" sz="4800" dirty="0" err="1"/>
              <a:t>findViewById</a:t>
            </a:r>
            <a:r>
              <a:rPr lang="en-US" sz="4800" dirty="0"/>
              <a:t>(</a:t>
            </a:r>
            <a:r>
              <a:rPr lang="en-US" sz="4800" dirty="0" err="1"/>
              <a:t>R.id.CancelButton</a:t>
            </a:r>
            <a:r>
              <a:rPr lang="en-US" sz="4800" dirty="0"/>
              <a:t>);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dirty="0"/>
              <a:t>        //tell the cancel button to listen for </a:t>
            </a:r>
            <a:r>
              <a:rPr lang="en-US" sz="4800" dirty="0" err="1"/>
              <a:t>onClick</a:t>
            </a:r>
            <a:endParaRPr lang="en-US" sz="4800" dirty="0"/>
          </a:p>
          <a:p>
            <a:pPr>
              <a:buNone/>
            </a:pPr>
            <a:r>
              <a:rPr lang="en-US" sz="4800" dirty="0"/>
              <a:t>        </a:t>
            </a:r>
            <a:r>
              <a:rPr lang="en-US" sz="4800" dirty="0" err="1"/>
              <a:t>cancelButton.setOnClickListener</a:t>
            </a:r>
            <a:r>
              <a:rPr lang="en-US" sz="4800" dirty="0"/>
              <a:t>(this);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dirty="0"/>
              <a:t>        //get the parameter for what contact id to edit put in the intent by </a:t>
            </a:r>
            <a:r>
              <a:rPr lang="en-US" sz="4800" dirty="0" err="1"/>
              <a:t>ContactListFragment</a:t>
            </a:r>
            <a:endParaRPr lang="en-US" sz="4800" dirty="0"/>
          </a:p>
          <a:p>
            <a:pPr>
              <a:buNone/>
            </a:pPr>
            <a:r>
              <a:rPr lang="en-US" sz="4800" dirty="0"/>
              <a:t>        </a:t>
            </a:r>
            <a:r>
              <a:rPr lang="en-US" sz="4800" dirty="0" err="1"/>
              <a:t>contactId</a:t>
            </a:r>
            <a:r>
              <a:rPr lang="en-US" sz="4800" dirty="0"/>
              <a:t> = </a:t>
            </a:r>
            <a:r>
              <a:rPr lang="en-US" sz="4800" dirty="0" err="1"/>
              <a:t>getIntent</a:t>
            </a:r>
            <a:r>
              <a:rPr lang="en-US" sz="4800" dirty="0"/>
              <a:t>().</a:t>
            </a:r>
            <a:r>
              <a:rPr lang="en-US" sz="4800" dirty="0" err="1"/>
              <a:t>getStringExtra</a:t>
            </a:r>
            <a:r>
              <a:rPr lang="en-US" sz="4800" dirty="0"/>
              <a:t>(</a:t>
            </a:r>
            <a:r>
              <a:rPr lang="en-US" sz="4800" dirty="0" err="1"/>
              <a:t>ContactListFragment.ID_EXTRA</a:t>
            </a:r>
            <a:r>
              <a:rPr lang="en-US" sz="4800" dirty="0"/>
              <a:t>);</a:t>
            </a:r>
          </a:p>
          <a:p>
            <a:pPr>
              <a:buNone/>
            </a:pPr>
            <a:endParaRPr lang="en-US" sz="4800" dirty="0"/>
          </a:p>
          <a:p>
            <a:pPr>
              <a:buNone/>
            </a:pPr>
            <a:r>
              <a:rPr lang="en-US" sz="4800" dirty="0"/>
              <a:t>        //get an instance of </a:t>
            </a:r>
            <a:r>
              <a:rPr lang="en-US" sz="4800" dirty="0" err="1"/>
              <a:t>DbHelper</a:t>
            </a:r>
            <a:endParaRPr lang="en-US" sz="4800" dirty="0"/>
          </a:p>
          <a:p>
            <a:pPr>
              <a:buNone/>
            </a:pPr>
            <a:r>
              <a:rPr lang="en-US" sz="4800" dirty="0"/>
              <a:t>        </a:t>
            </a:r>
            <a:r>
              <a:rPr lang="en-US" sz="4800" dirty="0" err="1"/>
              <a:t>databaseHelper</a:t>
            </a:r>
            <a:r>
              <a:rPr lang="en-US" sz="4800" dirty="0"/>
              <a:t> = new </a:t>
            </a:r>
            <a:r>
              <a:rPr lang="en-US" sz="4800" dirty="0" err="1"/>
              <a:t>DbHelper</a:t>
            </a:r>
            <a:r>
              <a:rPr lang="en-US" sz="4800" dirty="0"/>
              <a:t>(this);</a:t>
            </a:r>
          </a:p>
          <a:p>
            <a:pPr>
              <a:buNone/>
            </a:pP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    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133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more code for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6</a:t>
            </a:r>
          </a:p>
          <a:p>
            <a:pPr lvl="1"/>
            <a:r>
              <a:rPr lang="en-US" dirty="0" smtClean="0"/>
              <a:t>load the contact into the </a:t>
            </a:r>
            <a:r>
              <a:rPr lang="en-US" dirty="0" err="1" smtClean="0"/>
              <a:t>DetailForm</a:t>
            </a:r>
            <a:endParaRPr lang="en-US" dirty="0" smtClean="0"/>
          </a:p>
          <a:p>
            <a:pPr lvl="1"/>
            <a:r>
              <a:rPr lang="en-US" dirty="0" smtClean="0"/>
              <a:t>copy the </a:t>
            </a:r>
            <a:r>
              <a:rPr lang="en-US" dirty="0" err="1" smtClean="0"/>
              <a:t>onDestroy</a:t>
            </a:r>
            <a:r>
              <a:rPr lang="en-US" dirty="0" smtClean="0"/>
              <a:t> code from </a:t>
            </a:r>
            <a:r>
              <a:rPr lang="en-US" dirty="0" err="1" smtClean="0"/>
              <a:t>MainActivity</a:t>
            </a:r>
            <a:r>
              <a:rPr lang="en-US" dirty="0" smtClean="0"/>
              <a:t> to </a:t>
            </a:r>
            <a:r>
              <a:rPr lang="en-US" dirty="0" err="1" smtClean="0"/>
              <a:t>DetailForm</a:t>
            </a:r>
            <a:r>
              <a:rPr lang="en-US" dirty="0" smtClean="0"/>
              <a:t> (this closes our database)</a:t>
            </a:r>
          </a:p>
          <a:p>
            <a:pPr lvl="1"/>
            <a:r>
              <a:rPr lang="en-US" dirty="0" smtClean="0"/>
              <a:t>add a </a:t>
            </a:r>
            <a:r>
              <a:rPr lang="en-US" dirty="0" err="1" smtClean="0"/>
              <a:t>getById</a:t>
            </a:r>
            <a:r>
              <a:rPr lang="en-US" dirty="0" smtClean="0"/>
              <a:t> method to </a:t>
            </a:r>
            <a:r>
              <a:rPr lang="en-US" dirty="0" err="1" smtClean="0"/>
              <a:t>DBHelper</a:t>
            </a:r>
            <a:endParaRPr lang="en-US" dirty="0" smtClean="0"/>
          </a:p>
          <a:p>
            <a:pPr lvl="1"/>
            <a:r>
              <a:rPr lang="en-US" dirty="0" smtClean="0"/>
              <a:t>add a load method to </a:t>
            </a:r>
            <a:r>
              <a:rPr lang="en-US" dirty="0" err="1" smtClean="0"/>
              <a:t>DetailActivity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DetailActivity</a:t>
            </a:r>
            <a:r>
              <a:rPr lang="en-US" dirty="0" smtClean="0"/>
              <a:t> </a:t>
            </a:r>
            <a:r>
              <a:rPr lang="en-US" dirty="0" err="1" smtClean="0"/>
              <a:t>onCreate</a:t>
            </a:r>
            <a:r>
              <a:rPr lang="en-US" dirty="0" smtClean="0"/>
              <a:t>, call load if the contact id is not null</a:t>
            </a:r>
          </a:p>
          <a:p>
            <a:pPr lvl="1"/>
            <a:r>
              <a:rPr lang="en-US" dirty="0" smtClean="0"/>
              <a:t>Test, detail form should have data now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@Override</a:t>
            </a:r>
          </a:p>
          <a:p>
            <a:pPr>
              <a:buNone/>
            </a:pPr>
            <a:r>
              <a:rPr lang="en-US" b="1" dirty="0" smtClean="0"/>
              <a:t>public void </a:t>
            </a:r>
            <a:r>
              <a:rPr lang="en-US" b="1" dirty="0" err="1" smtClean="0"/>
              <a:t>onDestroy</a:t>
            </a:r>
            <a:r>
              <a:rPr lang="en-US" b="1" dirty="0" smtClean="0"/>
              <a:t>(){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b="1" dirty="0" err="1" smtClean="0"/>
              <a:t>super.onDestroy</a:t>
            </a:r>
            <a:r>
              <a:rPr lang="en-US" b="1" dirty="0" smtClean="0"/>
              <a:t>();</a:t>
            </a:r>
          </a:p>
          <a:p>
            <a:pPr>
              <a:buNone/>
            </a:pPr>
            <a:r>
              <a:rPr lang="en-US" dirty="0" smtClean="0"/>
              <a:t>	//close our database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helper.close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DBHelper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public Cursor </a:t>
            </a:r>
            <a:r>
              <a:rPr lang="en-US" b="1" dirty="0" err="1" smtClean="0"/>
              <a:t>getById</a:t>
            </a:r>
            <a:r>
              <a:rPr lang="en-US" b="1" dirty="0" smtClean="0"/>
              <a:t>(String id){</a:t>
            </a:r>
          </a:p>
          <a:p>
            <a:pPr>
              <a:buNone/>
            </a:pPr>
            <a:r>
              <a:rPr lang="en-US" dirty="0" smtClean="0"/>
              <a:t>	String[] </a:t>
            </a:r>
            <a:r>
              <a:rPr lang="en-US" dirty="0" err="1" smtClean="0"/>
              <a:t>args</a:t>
            </a:r>
            <a:r>
              <a:rPr lang="en-US" dirty="0" smtClean="0"/>
              <a:t> = {id};</a:t>
            </a:r>
          </a:p>
          <a:p>
            <a:pPr>
              <a:buNone/>
            </a:pPr>
            <a:r>
              <a:rPr lang="en-US" dirty="0" smtClean="0"/>
              <a:t>	String </a:t>
            </a:r>
            <a:r>
              <a:rPr lang="en-US" dirty="0" err="1" smtClean="0"/>
              <a:t>sql</a:t>
            </a:r>
            <a:r>
              <a:rPr lang="en-US" dirty="0" smtClean="0"/>
              <a:t> = "SELECT * FROM contacts WHERE 	                _ID=?";</a:t>
            </a:r>
          </a:p>
          <a:p>
            <a:pPr>
              <a:buNone/>
            </a:pPr>
            <a:r>
              <a:rPr lang="en-US" dirty="0" smtClean="0"/>
              <a:t>	Cursor </a:t>
            </a:r>
            <a:r>
              <a:rPr lang="en-US" dirty="0" err="1" smtClean="0"/>
              <a:t>cursor</a:t>
            </a:r>
            <a:r>
              <a:rPr lang="en-US" dirty="0" smtClean="0"/>
              <a:t> = 	</a:t>
            </a:r>
            <a:r>
              <a:rPr lang="en-US" dirty="0" err="1" smtClean="0"/>
              <a:t>getReadableDatabase</a:t>
            </a:r>
            <a:r>
              <a:rPr lang="en-US" dirty="0" smtClean="0"/>
              <a:t>().</a:t>
            </a:r>
            <a:r>
              <a:rPr lang="en-US" dirty="0" err="1" smtClean="0"/>
              <a:t>rawQuery</a:t>
            </a:r>
            <a:r>
              <a:rPr lang="en-US" dirty="0" smtClean="0"/>
              <a:t>(</a:t>
            </a:r>
            <a:r>
              <a:rPr lang="en-US" dirty="0" err="1" smtClean="0"/>
              <a:t>sql</a:t>
            </a:r>
            <a:r>
              <a:rPr lang="en-US" dirty="0" smtClean="0"/>
              <a:t>, </a:t>
            </a:r>
            <a:r>
              <a:rPr lang="en-US" dirty="0" err="1" smtClean="0"/>
              <a:t>args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b="1" dirty="0" smtClean="0"/>
              <a:t>	return cursor;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DBHelper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724134"/>
            <a:ext cx="8207696" cy="42780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an instance of a Contact from the current row of the cursor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//assumes the cursor is already pointing to the correct row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getContact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(Cursor c){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//create instance of Contact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Contact();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//fill each property from the cursor column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contact.setName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getName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(c));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contact.setPhone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getPhone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(c));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contact.setType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getType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(c));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contact.setNote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getNote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(c));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contact.setId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getId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(c));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//return the Contact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64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457200" y="2062688"/>
            <a:ext cx="8459367" cy="36009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load(){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the contact for this id from the 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DBHelper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class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//the reason we are saving it in class level variable is we need the id to do updates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databaseHelper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.getContact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contactId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the values for each form item from the database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.setText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.getName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.setText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.getPhone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.getType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().equals(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"cell"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types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.check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12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 if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.getType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().equals(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"home"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)){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types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.check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12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home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note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.setText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.getNote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public void </a:t>
            </a:r>
            <a:r>
              <a:rPr lang="en-US" b="1" dirty="0" err="1" smtClean="0"/>
              <a:t>onCreate</a:t>
            </a:r>
            <a:r>
              <a:rPr lang="en-US" b="1" dirty="0" smtClean="0"/>
              <a:t>(Bundle </a:t>
            </a:r>
            <a:r>
              <a:rPr lang="en-US" b="1" dirty="0" err="1" smtClean="0"/>
              <a:t>savedInstanceState</a:t>
            </a:r>
            <a:r>
              <a:rPr lang="en-US" b="1" dirty="0" smtClean="0"/>
              <a:t>){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	existing code +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	 </a:t>
            </a:r>
            <a:r>
              <a:rPr lang="en-US" b="1" dirty="0" smtClean="0"/>
              <a:t>if (</a:t>
            </a:r>
            <a:r>
              <a:rPr lang="en-US" b="1" dirty="0" err="1" smtClean="0"/>
              <a:t>contactId</a:t>
            </a:r>
            <a:r>
              <a:rPr lang="en-US" b="1" dirty="0" smtClean="0"/>
              <a:t> != null){</a:t>
            </a:r>
          </a:p>
          <a:p>
            <a:pPr>
              <a:buNone/>
            </a:pPr>
            <a:r>
              <a:rPr lang="en-US" dirty="0" smtClean="0"/>
              <a:t>   	 	load();</a:t>
            </a:r>
          </a:p>
          <a:p>
            <a:pPr>
              <a:buNone/>
            </a:pPr>
            <a:r>
              <a:rPr lang="en-US" dirty="0" smtClean="0"/>
              <a:t>   	}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6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6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2590800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113816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6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What we just did</a:t>
            </a:r>
          </a:p>
          <a:p>
            <a:pPr lvl="1"/>
            <a:r>
              <a:rPr lang="en-US" dirty="0" smtClean="0"/>
              <a:t>Moved all the code to make the details UI work over from </a:t>
            </a:r>
            <a:r>
              <a:rPr lang="en-US" dirty="0" err="1" smtClean="0"/>
              <a:t>MainActivity</a:t>
            </a:r>
            <a:r>
              <a:rPr lang="en-US" dirty="0" smtClean="0"/>
              <a:t> to </a:t>
            </a:r>
            <a:r>
              <a:rPr lang="en-US" dirty="0" err="1" smtClean="0"/>
              <a:t>DetailsActivity</a:t>
            </a:r>
            <a:endParaRPr lang="en-US" dirty="0" smtClean="0"/>
          </a:p>
          <a:p>
            <a:pPr lvl="1"/>
            <a:r>
              <a:rPr lang="en-US" dirty="0" smtClean="0"/>
              <a:t>Added two new methods to </a:t>
            </a:r>
            <a:r>
              <a:rPr lang="en-US" dirty="0" err="1" smtClean="0"/>
              <a:t>DbHelper</a:t>
            </a:r>
            <a:r>
              <a:rPr lang="en-US" dirty="0" smtClean="0"/>
              <a:t> class </a:t>
            </a:r>
          </a:p>
          <a:p>
            <a:pPr lvl="2"/>
            <a:r>
              <a:rPr lang="en-US" dirty="0" smtClean="0"/>
              <a:t>These read a contact from the table and turn that into an instance of Contact</a:t>
            </a:r>
          </a:p>
          <a:p>
            <a:pPr lvl="1"/>
            <a:r>
              <a:rPr lang="en-US" dirty="0" smtClean="0"/>
              <a:t>Got the data loaded into the UI from the database</a:t>
            </a:r>
          </a:p>
          <a:p>
            <a:pPr lvl="1"/>
            <a:r>
              <a:rPr lang="en-US" dirty="0" smtClean="0"/>
              <a:t>The details form is passed the Id to load from </a:t>
            </a:r>
            <a:r>
              <a:rPr lang="en-US" dirty="0" err="1" smtClean="0"/>
              <a:t>ContactListFragment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05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7</a:t>
            </a:r>
          </a:p>
          <a:p>
            <a:pPr lvl="1"/>
            <a:r>
              <a:rPr lang="en-US" dirty="0" smtClean="0"/>
              <a:t>Add a menu option for add </a:t>
            </a:r>
          </a:p>
          <a:p>
            <a:pPr lvl="1"/>
            <a:r>
              <a:rPr lang="en-US" dirty="0" smtClean="0"/>
              <a:t>Create menu.xml (or edit if it’s already there) and add one item for add to it</a:t>
            </a:r>
          </a:p>
          <a:p>
            <a:pPr lvl="1"/>
            <a:r>
              <a:rPr lang="en-US" dirty="0" smtClean="0"/>
              <a:t>Test, menu should appear with add button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 – menu.xml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&lt;menu </a:t>
            </a:r>
            <a:r>
              <a:rPr lang="en-US" dirty="0" err="1" smtClean="0"/>
              <a:t>xmlns:android</a:t>
            </a:r>
            <a:r>
              <a:rPr lang="en-US" dirty="0" smtClean="0"/>
              <a:t>=</a:t>
            </a:r>
            <a:r>
              <a:rPr lang="en-US" i="1" dirty="0" smtClean="0"/>
              <a:t>"http://schemas.android.com/apk/res/android"&gt;</a:t>
            </a:r>
          </a:p>
          <a:p>
            <a:pPr>
              <a:buNone/>
            </a:pPr>
            <a:r>
              <a:rPr lang="en-US" dirty="0" smtClean="0"/>
              <a:t>&lt;item </a:t>
            </a:r>
          </a:p>
          <a:p>
            <a:pPr>
              <a:buNone/>
            </a:pPr>
            <a:r>
              <a:rPr lang="en-US" dirty="0" err="1" smtClean="0"/>
              <a:t>android:id</a:t>
            </a:r>
            <a:r>
              <a:rPr lang="en-US" dirty="0" smtClean="0"/>
              <a:t>=</a:t>
            </a:r>
            <a:r>
              <a:rPr lang="en-US" i="1" dirty="0" smtClean="0"/>
              <a:t>"@+id/add"</a:t>
            </a:r>
          </a:p>
          <a:p>
            <a:pPr>
              <a:buNone/>
            </a:pPr>
            <a:r>
              <a:rPr lang="en-US" dirty="0" err="1" smtClean="0"/>
              <a:t>android:title</a:t>
            </a:r>
            <a:r>
              <a:rPr lang="en-US" dirty="0" smtClean="0"/>
              <a:t>=</a:t>
            </a:r>
            <a:r>
              <a:rPr lang="en-US" i="1" dirty="0" smtClean="0"/>
              <a:t>"Add"</a:t>
            </a:r>
          </a:p>
          <a:p>
            <a:pPr>
              <a:buNone/>
            </a:pPr>
            <a:r>
              <a:rPr lang="en-US" dirty="0" smtClean="0"/>
              <a:t>&gt;</a:t>
            </a:r>
          </a:p>
          <a:p>
            <a:pPr>
              <a:buNone/>
            </a:pPr>
            <a:r>
              <a:rPr lang="en-US" dirty="0" smtClean="0"/>
              <a:t>&lt;/item&gt;</a:t>
            </a:r>
          </a:p>
          <a:p>
            <a:pPr>
              <a:buNone/>
            </a:pPr>
            <a:r>
              <a:rPr lang="en-US" dirty="0" smtClean="0"/>
              <a:t>&lt;/menu&gt;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 – </a:t>
            </a:r>
            <a:r>
              <a:rPr lang="en-US" sz="3600" dirty="0" err="1" smtClean="0">
                <a:solidFill>
                  <a:srgbClr val="FFC000"/>
                </a:solidFill>
              </a:rPr>
              <a:t>MainActivity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@Override</a:t>
            </a:r>
          </a:p>
          <a:p>
            <a:pPr>
              <a:buNone/>
            </a:pPr>
            <a:r>
              <a:rPr lang="en-US" b="1" dirty="0" smtClean="0"/>
              <a:t>public </a:t>
            </a:r>
            <a:r>
              <a:rPr lang="en-US" b="1" dirty="0" err="1" smtClean="0"/>
              <a:t>boolean</a:t>
            </a:r>
            <a:r>
              <a:rPr lang="en-US" b="1" dirty="0" smtClean="0"/>
              <a:t> </a:t>
            </a:r>
            <a:r>
              <a:rPr lang="en-US" b="1" dirty="0" err="1" smtClean="0"/>
              <a:t>onOptionsItemSelected</a:t>
            </a:r>
            <a:r>
              <a:rPr lang="en-US" b="1" dirty="0" smtClean="0"/>
              <a:t>(</a:t>
            </a:r>
            <a:r>
              <a:rPr lang="en-US" b="1" dirty="0" err="1" smtClean="0"/>
              <a:t>MenuItem</a:t>
            </a:r>
            <a:r>
              <a:rPr lang="en-US" b="1" dirty="0" smtClean="0"/>
              <a:t> item){</a:t>
            </a:r>
          </a:p>
          <a:p>
            <a:pPr>
              <a:buNone/>
            </a:pPr>
            <a:r>
              <a:rPr lang="en-US" b="1" dirty="0" smtClean="0"/>
              <a:t>	switch(</a:t>
            </a:r>
            <a:r>
              <a:rPr lang="en-US" b="1" dirty="0" err="1" smtClean="0"/>
              <a:t>item.getItemId</a:t>
            </a:r>
            <a:r>
              <a:rPr lang="en-US" b="1" dirty="0" smtClean="0"/>
              <a:t>()){</a:t>
            </a:r>
          </a:p>
          <a:p>
            <a:pPr>
              <a:buNone/>
            </a:pPr>
            <a:r>
              <a:rPr lang="en-US" b="1" dirty="0" smtClean="0"/>
              <a:t>	case </a:t>
            </a:r>
            <a:r>
              <a:rPr lang="en-US" b="1" dirty="0" err="1" smtClean="0"/>
              <a:t>R.id.</a:t>
            </a:r>
            <a:r>
              <a:rPr lang="en-US" b="1" i="1" dirty="0" err="1" smtClean="0"/>
              <a:t>add</a:t>
            </a:r>
            <a:r>
              <a:rPr lang="en-US" b="1" i="1" dirty="0" smtClean="0"/>
              <a:t>: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startActivity</a:t>
            </a:r>
            <a:r>
              <a:rPr lang="en-US" dirty="0" smtClean="0"/>
              <a:t>(</a:t>
            </a:r>
            <a:r>
              <a:rPr lang="en-US" b="1" dirty="0" smtClean="0"/>
              <a:t>new Intent(this, </a:t>
            </a:r>
            <a:r>
              <a:rPr lang="en-US" b="1" dirty="0" err="1" smtClean="0"/>
              <a:t>DetailForm.class</a:t>
            </a:r>
            <a:r>
              <a:rPr lang="en-US" b="1" dirty="0" smtClean="0"/>
              <a:t>));</a:t>
            </a:r>
          </a:p>
          <a:p>
            <a:pPr>
              <a:buNone/>
            </a:pPr>
            <a:r>
              <a:rPr lang="en-US" b="1" dirty="0" smtClean="0"/>
              <a:t>		break;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	return true;</a:t>
            </a:r>
          </a:p>
          <a:p>
            <a:pPr>
              <a:buNone/>
            </a:pPr>
            <a:r>
              <a:rPr lang="en-US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 –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 –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0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2590800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221863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7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What we just did</a:t>
            </a:r>
          </a:p>
          <a:p>
            <a:pPr lvl="1"/>
            <a:r>
              <a:rPr lang="en-US" dirty="0" smtClean="0"/>
              <a:t>Added new menu option for Add Contact</a:t>
            </a:r>
          </a:p>
          <a:p>
            <a:pPr lvl="1"/>
            <a:r>
              <a:rPr lang="en-US" dirty="0" smtClean="0"/>
              <a:t>Wired up the code so that Add Contact starts the </a:t>
            </a:r>
            <a:r>
              <a:rPr lang="en-US" dirty="0" err="1" smtClean="0"/>
              <a:t>DetailsActivity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852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Step 8</a:t>
            </a:r>
          </a:p>
          <a:p>
            <a:pPr lvl="1"/>
            <a:r>
              <a:rPr lang="en-US" dirty="0" smtClean="0"/>
              <a:t>Get detail form to work with add and edit</a:t>
            </a:r>
          </a:p>
          <a:p>
            <a:pPr lvl="1"/>
            <a:r>
              <a:rPr lang="en-US" dirty="0" smtClean="0"/>
              <a:t>Put code in the save button to handle getting an instance of Address</a:t>
            </a:r>
          </a:p>
          <a:p>
            <a:pPr lvl="1"/>
            <a:r>
              <a:rPr lang="en-US" dirty="0" smtClean="0"/>
              <a:t>add an update method to </a:t>
            </a:r>
            <a:r>
              <a:rPr lang="en-US" dirty="0" err="1" smtClean="0"/>
              <a:t>DBHelper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DetailActivity</a:t>
            </a:r>
            <a:r>
              <a:rPr lang="en-US" dirty="0" smtClean="0"/>
              <a:t>, adjust save method to call correct method based upon if </a:t>
            </a:r>
            <a:r>
              <a:rPr lang="en-US" dirty="0" err="1" smtClean="0"/>
              <a:t>contactId</a:t>
            </a:r>
            <a:r>
              <a:rPr lang="en-US" dirty="0" smtClean="0"/>
              <a:t> is null or not</a:t>
            </a:r>
          </a:p>
          <a:p>
            <a:pPr lvl="1"/>
            <a:r>
              <a:rPr lang="en-US" dirty="0" smtClean="0"/>
              <a:t>call finish() to close the </a:t>
            </a:r>
            <a:r>
              <a:rPr lang="en-US" dirty="0" err="1" smtClean="0"/>
              <a:t>DetailActivity</a:t>
            </a:r>
            <a:r>
              <a:rPr lang="en-US" dirty="0" smtClean="0"/>
              <a:t> and return to list</a:t>
            </a:r>
          </a:p>
          <a:p>
            <a:pPr lvl="1"/>
            <a:r>
              <a:rPr lang="en-US" dirty="0" smtClean="0"/>
              <a:t>test, adds and updates should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</a:t>
            </a:r>
            <a:r>
              <a:rPr lang="en-US" sz="3600" dirty="0" err="1" smtClean="0">
                <a:solidFill>
                  <a:srgbClr val="FFC000"/>
                </a:solidFill>
              </a:rPr>
              <a:t>DBHelper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381000" y="1600200"/>
            <a:ext cx="8645315" cy="50783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update(Contact contact){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//this part is same as insert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//content values is a helper class that creates a 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sql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update statement using the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//name value pairs we give it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ContentValues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cv =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ContentValues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//the first parameter of put is the column name, must be exact match to what you called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//the columns in the database create table statement above.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cv.put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"name"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contact.getName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cv.put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"phone"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contact.getPhone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cv.put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"type"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contact.getType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cv.put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"note"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contact.getNote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//need to get which to update, database wants an array of string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//with values for the where clause, get Id from contact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String[]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contact.getId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()};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//write our values to the database, behind the scenes a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//SQL update is being performed for us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//"_ID? is the syntax to put ID in the where clause, the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//? is a place holder, the value for the where is pulled out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//of the 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array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getWritableDatabase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().update(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"contacts"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cv,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"_id=?"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770301"/>
            <a:ext cx="8024954" cy="418576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14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SaveButton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the value that the user typed into the name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nameValue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.getText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//get the value that the user typed into the phone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phoneValue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.getText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phoneType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//figure out which radio button is selected, only one can be selected</a:t>
            </a:r>
            <a:b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switch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4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types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.getCheckedRadioButtonId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()){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14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phoneType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"cell"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R.id.</a:t>
            </a:r>
            <a:r>
              <a:rPr kumimoji="0" lang="en-US" altLang="en-US" sz="1400" b="1" i="1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home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phoneType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"home"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endParaRPr kumimoji="0" lang="en-US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7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2616687"/>
            <a:ext cx="7901522" cy="249299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noteValue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note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.getText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toString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//for updates we will already have an instance from calling load, that has id in it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//which we need for updates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//only create a new instance for inserts</a:t>
            </a:r>
            <a:b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Contact();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.setName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nameValue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.setPhone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phoneValue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.setType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phoneType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.setNote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noteValue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94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</a:t>
            </a:r>
            <a:r>
              <a:rPr lang="en-US" sz="3600" dirty="0" err="1" smtClean="0">
                <a:solidFill>
                  <a:srgbClr val="FFC000"/>
                </a:solidFill>
              </a:rPr>
              <a:t>DetailActivity</a:t>
            </a:r>
            <a:r>
              <a:rPr lang="en-US" sz="3600" dirty="0" smtClean="0">
                <a:solidFill>
                  <a:srgbClr val="FFC000"/>
                </a:solidFill>
              </a:rPr>
              <a:t> class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 noChangeArrowheads="1"/>
          </p:cNvSpPr>
          <p:nvPr>
            <p:ph idx="1"/>
          </p:nvPr>
        </p:nvSpPr>
        <p:spPr bwMode="auto">
          <a:xfrm>
            <a:off x="457200" y="2339688"/>
            <a:ext cx="5368777" cy="30469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//add mode, do an insert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contactId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databaseHelper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.insert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databaseHelper</a:t>
            </a:r>
            <a:r>
              <a:rPr kumimoji="0" lang="en-US" alt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.update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0" lang="en-US" altLang="en-US" sz="1600" b="1" i="0" u="none" strike="noStrike" cap="none" normalizeH="0" baseline="0" dirty="0" err="1" smtClean="0">
                <a:ln>
                  <a:noFill/>
                </a:ln>
                <a:solidFill>
                  <a:srgbClr val="660E7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currentContact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//close this form when we are done</a:t>
            </a:r>
            <a:br>
              <a:rPr kumimoji="0" lang="en-US" altLang="en-US" sz="1600" b="0" i="1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finish();</a:t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Test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8821" y="1600200"/>
            <a:ext cx="250635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1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2590800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319060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81000"/>
            <a:ext cx="8229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Step 8 – wow!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What we just did</a:t>
            </a:r>
          </a:p>
          <a:p>
            <a:pPr lvl="1"/>
            <a:r>
              <a:rPr lang="en-US" dirty="0" smtClean="0"/>
              <a:t>Got </a:t>
            </a:r>
            <a:r>
              <a:rPr lang="en-US" dirty="0" err="1" smtClean="0"/>
              <a:t>DetailsActivity</a:t>
            </a:r>
            <a:r>
              <a:rPr lang="en-US" dirty="0" smtClean="0"/>
              <a:t> to insert again</a:t>
            </a:r>
          </a:p>
          <a:p>
            <a:pPr lvl="1"/>
            <a:r>
              <a:rPr lang="en-US" dirty="0" smtClean="0"/>
              <a:t>Got </a:t>
            </a:r>
            <a:r>
              <a:rPr lang="en-US" dirty="0" err="1" smtClean="0"/>
              <a:t>DetailsActivity</a:t>
            </a:r>
            <a:r>
              <a:rPr lang="en-US" dirty="0" smtClean="0"/>
              <a:t> to edit, first time edit has worked the whole semester!</a:t>
            </a:r>
          </a:p>
        </p:txBody>
      </p:sp>
    </p:spTree>
    <p:extLst>
      <p:ext uri="{BB962C8B-B14F-4D97-AF65-F5344CB8AC3E}">
        <p14:creationId xmlns:p14="http://schemas.microsoft.com/office/powerpoint/2010/main" val="34514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2616</TotalTime>
  <Words>2008</Words>
  <Application>Microsoft Office PowerPoint</Application>
  <PresentationFormat>On-screen Show (4:3)</PresentationFormat>
  <Paragraphs>403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8" baseType="lpstr">
      <vt:lpstr>Arial</vt:lpstr>
      <vt:lpstr>Calibri</vt:lpstr>
      <vt:lpstr>Courier New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Jay Johnson</dc:creator>
  <cp:lastModifiedBy>Jay Johnson</cp:lastModifiedBy>
  <cp:revision>190</cp:revision>
  <dcterms:created xsi:type="dcterms:W3CDTF">2010-04-18T18:45:11Z</dcterms:created>
  <dcterms:modified xsi:type="dcterms:W3CDTF">2016-05-02T22:29:05Z</dcterms:modified>
</cp:coreProperties>
</file>