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3F46-06BB-443A-8C10-8D7A8B6D8E67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75DE0-BA52-400D-9679-B367B909755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3F46-06BB-443A-8C10-8D7A8B6D8E67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75DE0-BA52-400D-9679-B367B9097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3F46-06BB-443A-8C10-8D7A8B6D8E67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C275DE0-BA52-400D-9679-B367B909755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3F46-06BB-443A-8C10-8D7A8B6D8E67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75DE0-BA52-400D-9679-B367B9097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3F46-06BB-443A-8C10-8D7A8B6D8E67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75DE0-BA52-400D-9679-B367B9097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3F46-06BB-443A-8C10-8D7A8B6D8E67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75DE0-BA52-400D-9679-B367B9097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3F46-06BB-443A-8C10-8D7A8B6D8E67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75DE0-BA52-400D-9679-B367B9097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3F46-06BB-443A-8C10-8D7A8B6D8E67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75DE0-BA52-400D-9679-B367B9097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3F46-06BB-443A-8C10-8D7A8B6D8E67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75DE0-BA52-400D-9679-B367B9097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3F46-06BB-443A-8C10-8D7A8B6D8E67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75DE0-BA52-400D-9679-B367B9097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3F46-06BB-443A-8C10-8D7A8B6D8E67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75DE0-BA52-400D-9679-B367B90975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83F46-06BB-443A-8C10-8D7A8B6D8E67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C275DE0-BA52-400D-9679-B367B9097552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HARLEY DAVIDSON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331698"/>
            <a:ext cx="6629400" cy="2002302"/>
          </a:xfrm>
        </p:spPr>
        <p:txBody>
          <a:bodyPr>
            <a:noAutofit/>
          </a:bodyPr>
          <a:lstStyle/>
          <a:p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670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14400"/>
            <a:ext cx="73914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Abstract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aim of the research is to analyze changes on the Harley Davidson.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 the pros and cons of the company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at  the competitors of Harley Davidson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943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399"/>
            <a:ext cx="838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 background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successful motorcycle company globally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Has improved the old-style version of motorcycle.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CVO classification was first used in India (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Albareti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al, 2017)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Harley Davidson began operating in 1903</a:t>
            </a:r>
          </a:p>
        </p:txBody>
      </p:sp>
    </p:spTree>
    <p:extLst>
      <p:ext uri="{BB962C8B-B14F-4D97-AF65-F5344CB8AC3E}">
        <p14:creationId xmlns:p14="http://schemas.microsoft.com/office/powerpoint/2010/main" val="833816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924232"/>
            <a:ext cx="8382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research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Highlight adjustments made on Harley Jonson motorcycle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Places of motorcycle manufacture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 and cons of running the company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Harley Jonson modifications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41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1534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Statement of the problem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is the engine of Harley Davidson facing complications from time to time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some of the solutions to these problems?</a:t>
            </a:r>
          </a:p>
          <a:p>
            <a:pPr algn="ctr">
              <a:lnSpc>
                <a:spcPct val="200000"/>
              </a:lnSpc>
            </a:pPr>
            <a:r>
              <a:rPr lang="en-US" sz="3600" dirty="0"/>
              <a:t>Significance of the </a:t>
            </a:r>
            <a:r>
              <a:rPr lang="en-US" sz="3600" dirty="0" smtClean="0"/>
              <a:t>Problem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Highlights losses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Offers solutions to the problem</a:t>
            </a:r>
            <a:endParaRPr lang="en-US" sz="2800" dirty="0"/>
          </a:p>
          <a:p>
            <a:pPr>
              <a:lnSpc>
                <a:spcPct val="15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690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634181"/>
            <a:ext cx="7620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Review</a:t>
            </a:r>
          </a:p>
          <a:p>
            <a:pPr algn="ctr">
              <a:lnSpc>
                <a:spcPct val="200000"/>
              </a:lnSpc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Historical data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heavy-duty motorcycle produced in the US in 1903.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Price has increased from 10% to 30%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Affected by the Great depression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 faced financial crisis especially between 1960 and 1978 (Power, 2017).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Located in New </a:t>
            </a:r>
            <a:r>
              <a:rPr lang="en-US" sz="2800" dirty="0"/>
              <a:t>York, Pennsylvania, Kansas, Wisconsin </a:t>
            </a:r>
            <a:r>
              <a:rPr lang="en-US" sz="2800" dirty="0" err="1" smtClean="0"/>
              <a:t>e.t.c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767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143000"/>
            <a:ext cx="7543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Chapter three -Question 1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3200" dirty="0"/>
              <a:t>What are some of the achievements of Harley-Davidson Company?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Created employment (Grant, 2018).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Improved economy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495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838200"/>
            <a:ext cx="77724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Chapter 4 – Question 2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major challenges that face Harley-Davidson firm?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Bad governance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crisis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Stiff completion (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Catulli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Cook &amp; Potter, 2017).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Inadequate skills from employees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70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14400"/>
            <a:ext cx="777240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Chapter 5 – Methodology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questionnaire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 and answer technique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internet.</a:t>
            </a:r>
          </a:p>
          <a:p>
            <a:pPr>
              <a:lnSpc>
                <a:spcPct val="150000"/>
              </a:lnSpc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51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1" y="858176"/>
            <a:ext cx="8001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</a:t>
            </a:r>
          </a:p>
          <a:p>
            <a:pPr algn="ctr">
              <a:lnSpc>
                <a:spcPct val="200000"/>
              </a:lnSpc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Design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media design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4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62000"/>
            <a:ext cx="82296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Chapter 6 –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Summary/Conclusion/Recommendations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Harley Davidson has laid a foundation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Many cruiser and motorcycles are produced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should protect such companies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to offer subsidies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296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84582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  <a:p>
            <a:pPr marL="457200" indent="-457200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Albareti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 D., Prieto, C. A., Almeida, A., Anders, F., Anderson, S., Andrews, B. H., ... &amp; Avila-Reese, V. (2017). The 13th data release of the Sloan Digital Sky Survey: first spectroscopic data from the SDSS-IV survey mapping nearby galaxies at Apache Point Observatory.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Astrophysical Journal Supplement Series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233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25.</a:t>
            </a:r>
          </a:p>
          <a:p>
            <a:pPr marL="457200" indent="-457200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Catulli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Cook, M., &amp; Potter, S. (2017). Product service systems users and Harley Davidson riders: The importance of consumer identity in the diffusion of sustainable consumption solutions.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Industrial Ecology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(5), 1370-1379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Grant, R. (2018). Harley Davidson: creating experience from strategy.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&amp; Management Collection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Power, H. (2017). How Harley-Davidson used artificial intelligence to increase New York sales leads by 2,930%.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Harvard Business Review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Roese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N. J., &amp;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Kompella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(2017). Harley-Davidson: Chasing a New Generation of Customers.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Kellogg School of Management Cases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1-12.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38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</TotalTime>
  <Words>362</Words>
  <Application>Microsoft Office PowerPoint</Application>
  <PresentationFormat>On-screen Show (4:3)</PresentationFormat>
  <Paragraphs>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Book Antiqua</vt:lpstr>
      <vt:lpstr>Lucida Sans</vt:lpstr>
      <vt:lpstr>Times New Roman</vt:lpstr>
      <vt:lpstr>Wingdings</vt:lpstr>
      <vt:lpstr>Wingdings 2</vt:lpstr>
      <vt:lpstr>Wingdings 3</vt:lpstr>
      <vt:lpstr>Apex</vt:lpstr>
      <vt:lpstr>HARLEY DAVIDSON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HARLEY DAVIDSON</dc:title>
  <dc:creator>hp</dc:creator>
  <cp:lastModifiedBy>Prof Scofied</cp:lastModifiedBy>
  <cp:revision>23</cp:revision>
  <dcterms:created xsi:type="dcterms:W3CDTF">2018-10-03T01:35:45Z</dcterms:created>
  <dcterms:modified xsi:type="dcterms:W3CDTF">2018-10-03T06:07:37Z</dcterms:modified>
</cp:coreProperties>
</file>