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8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23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12/9/2019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12/9/2019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12/9/2019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12/9/2019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12/9/2019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12/9/2019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ECEC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05886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Reflection in Action and Reflection on Action (</a:t>
            </a:r>
            <a:r>
              <a:rPr lang="en-US" dirty="0" err="1"/>
              <a:t>Schon</a:t>
            </a:r>
            <a:r>
              <a:rPr lang="en-US" dirty="0"/>
              <a:t>, 2016)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One thing that worked well for me is that ECEC policies are essential in preparing children in joining primary school.</a:t>
            </a:r>
          </a:p>
          <a:p>
            <a:r>
              <a:rPr lang="en-US" dirty="0" smtClean="0"/>
              <a:t>Another thing that worked well for me is that ECEC programs were very crucial in shaping children to behave well and develop pro-social behaviors in future.</a:t>
            </a:r>
          </a:p>
          <a:p>
            <a:r>
              <a:rPr lang="en-US" dirty="0" smtClean="0"/>
              <a:t>One thing that did not work well for me is that children from poor minority groups were not treated equally as those from privileged backgrounds.</a:t>
            </a:r>
          </a:p>
          <a:p>
            <a:r>
              <a:rPr lang="en-US" dirty="0" smtClean="0"/>
              <a:t>Another thing that did not work well for me is that some ECEC programs do not employ well trained and </a:t>
            </a:r>
            <a:r>
              <a:rPr lang="en-US" smtClean="0"/>
              <a:t>professional staff.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47334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Before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  <a:p>
            <a:pPr>
              <a:lnSpc>
                <a:spcPct val="200000"/>
              </a:lnSpc>
            </a:pPr>
            <a:r>
              <a:rPr lang="en-US" dirty="0"/>
              <a:t>Before the session, I knew that early childhood and care (ECEC) provides the first experience of the life of children away from home</a:t>
            </a:r>
            <a:r>
              <a:rPr lang="en-US" dirty="0" smtClean="0"/>
              <a:t>.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 </a:t>
            </a:r>
            <a:r>
              <a:rPr lang="en-US" dirty="0"/>
              <a:t>ECEC experience is essential in children's learning, development, and wellbeing</a:t>
            </a:r>
            <a:r>
              <a:rPr lang="en-US" dirty="0" smtClean="0"/>
              <a:t>.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 </a:t>
            </a:r>
            <a:r>
              <a:rPr lang="en-US" dirty="0"/>
              <a:t>I did not understand the significance of ECEC to children.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07280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During the session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dirty="0"/>
              <a:t>During the session, I have come to understand the importance of ECECE in children</a:t>
            </a:r>
            <a:r>
              <a:rPr lang="en-US" dirty="0" smtClean="0"/>
              <a:t>.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 </a:t>
            </a:r>
            <a:r>
              <a:rPr lang="en-US" dirty="0"/>
              <a:t>Children are prepared to be fit well in society</a:t>
            </a:r>
            <a:r>
              <a:rPr lang="en-US" dirty="0" smtClean="0"/>
              <a:t>.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 </a:t>
            </a:r>
            <a:r>
              <a:rPr lang="en-US" dirty="0"/>
              <a:t>Children interact with others, and they develop virtues essential in their future lives. </a:t>
            </a:r>
            <a:endParaRPr lang="en-US" dirty="0" smtClean="0"/>
          </a:p>
          <a:p>
            <a:pPr>
              <a:lnSpc>
                <a:spcPct val="200000"/>
              </a:lnSpc>
            </a:pPr>
            <a:r>
              <a:rPr lang="en-US" dirty="0" smtClean="0"/>
              <a:t>Children </a:t>
            </a:r>
            <a:r>
              <a:rPr lang="en-US" dirty="0"/>
              <a:t>also acquire skills before joining primary </a:t>
            </a:r>
            <a:r>
              <a:rPr lang="en-US" dirty="0" smtClean="0"/>
              <a:t>schools (Wortham, 2006</a:t>
            </a:r>
            <a:r>
              <a:rPr lang="en-US" dirty="0"/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val="451642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After the session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After the session, I fully understand the significance of ECEC in children</a:t>
            </a:r>
            <a:r>
              <a:rPr lang="en-US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 </a:t>
            </a:r>
            <a:r>
              <a:rPr lang="en-US" dirty="0"/>
              <a:t>I now consider offering my children to ECEC. It has been established that ECEC plays a vital role in shaping the behavior of children in the future. 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Children </a:t>
            </a:r>
            <a:r>
              <a:rPr lang="en-US" dirty="0"/>
              <a:t>who enrolled in ECEC programs are more likely to develop pro-social behaviors compared to those who did </a:t>
            </a:r>
            <a:r>
              <a:rPr lang="en-US" dirty="0" smtClean="0"/>
              <a:t>not (Kagan &amp; </a:t>
            </a:r>
            <a:r>
              <a:rPr lang="en-US" dirty="0" err="1" smtClean="0"/>
              <a:t>Kauerz</a:t>
            </a:r>
            <a:r>
              <a:rPr lang="en-US" dirty="0" smtClean="0"/>
              <a:t>, 2012, p.56).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They </a:t>
            </a:r>
            <a:r>
              <a:rPr lang="en-US" dirty="0"/>
              <a:t>have been found to conform to society and less deviant. They have low rates of delinquency and a few criminal records. </a:t>
            </a:r>
          </a:p>
        </p:txBody>
      </p:sp>
    </p:spTree>
    <p:extLst>
      <p:ext uri="{BB962C8B-B14F-4D97-AF65-F5344CB8AC3E}">
        <p14:creationId xmlns:p14="http://schemas.microsoft.com/office/powerpoint/2010/main" val="22268679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Quality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Quality</a:t>
            </a:r>
            <a:r>
              <a:rPr lang="en-US" dirty="0"/>
              <a:t>, to me means treating the children with care and dignity. Children in ECEC should be treated well, both physically and mentally. 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A </a:t>
            </a:r>
            <a:r>
              <a:rPr lang="en-US" dirty="0"/>
              <a:t>stimulating environment for kids in their early years increases the physical size of the brain and improves the different capabilities of the mind. 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This</a:t>
            </a:r>
            <a:r>
              <a:rPr lang="en-US" dirty="0"/>
              <a:t>, in particular, at the age of 3. 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Long </a:t>
            </a:r>
            <a:r>
              <a:rPr lang="en-US" dirty="0"/>
              <a:t>term cognitive gains in children have been associated with children who are engaged in ECEC programs</a:t>
            </a:r>
            <a:r>
              <a:rPr lang="en-US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 </a:t>
            </a:r>
            <a:r>
              <a:rPr lang="en-US" dirty="0"/>
              <a:t>ECEC helps in a smooth transition to school. The kids also learn to interact with people and learn pro-social behavior.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43002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Cont</a:t>
            </a:r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Quality, to me, also means that childhood is essential "here and now</a:t>
            </a:r>
            <a:r>
              <a:rPr lang="en-US" dirty="0" smtClean="0"/>
              <a:t>.“</a:t>
            </a:r>
          </a:p>
          <a:p>
            <a:r>
              <a:rPr lang="en-US" dirty="0" smtClean="0"/>
              <a:t> </a:t>
            </a:r>
            <a:r>
              <a:rPr lang="en-US" dirty="0"/>
              <a:t>Thus the development of the children should be placed at the forefront.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image of the children is sharp, vibrant, and powerful. Therefore quality involves putting into consideration their development plans.</a:t>
            </a:r>
          </a:p>
        </p:txBody>
      </p:sp>
    </p:spTree>
    <p:extLst>
      <p:ext uri="{BB962C8B-B14F-4D97-AF65-F5344CB8AC3E}">
        <p14:creationId xmlns:p14="http://schemas.microsoft.com/office/powerpoint/2010/main" val="39375078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Cont</a:t>
            </a:r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Quality also involves viewing children as a "tabula rasa," meaning an empty vessel. </a:t>
            </a:r>
            <a:endParaRPr lang="en-US" dirty="0" smtClean="0"/>
          </a:p>
          <a:p>
            <a:r>
              <a:rPr lang="en-US" dirty="0" smtClean="0"/>
              <a:t>These </a:t>
            </a:r>
            <a:r>
              <a:rPr lang="en-US" dirty="0"/>
              <a:t>children need to be prepared for tomorrow's school. </a:t>
            </a:r>
            <a:endParaRPr lang="en-US" dirty="0" smtClean="0"/>
          </a:p>
          <a:p>
            <a:r>
              <a:rPr lang="en-US" dirty="0" smtClean="0"/>
              <a:t>This </a:t>
            </a:r>
            <a:r>
              <a:rPr lang="en-US" dirty="0"/>
              <a:t>view emphasizes the skills that children should master before entering primary school.</a:t>
            </a:r>
          </a:p>
        </p:txBody>
      </p:sp>
    </p:spTree>
    <p:extLst>
      <p:ext uri="{BB962C8B-B14F-4D97-AF65-F5344CB8AC3E}">
        <p14:creationId xmlns:p14="http://schemas.microsoft.com/office/powerpoint/2010/main" val="31619708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Cont</a:t>
            </a:r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dirty="0" smtClean="0"/>
              <a:t>Again, quality, to me, means using licensed and qualified staff in raising children in ECEC. 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Having trained and professional team who can handle children in the best way. 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The ECEC staff should be trained to work with parents, kids, and toddlers in multilingual and bilingual settings.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63798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Recommendations for the future development of early childhood policy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policy should address the following:</a:t>
            </a:r>
          </a:p>
          <a:p>
            <a:r>
              <a:rPr lang="en-US" dirty="0"/>
              <a:t>Appropriate reinforcement of skills and behavior of children</a:t>
            </a:r>
          </a:p>
          <a:p>
            <a:r>
              <a:rPr lang="en-US" dirty="0"/>
              <a:t>ECEC should emphasize a thorough rehearsal of old and new cognitive academic and developmental skills.</a:t>
            </a:r>
          </a:p>
          <a:p>
            <a:r>
              <a:rPr lang="en-US" dirty="0"/>
              <a:t>Only trained and professional staff should work in the ECEC centers.</a:t>
            </a:r>
          </a:p>
          <a:p>
            <a:r>
              <a:rPr lang="en-US" dirty="0"/>
              <a:t>Availability of numerous resources and play toys that focus on language and literacy.</a:t>
            </a:r>
          </a:p>
          <a:p>
            <a:r>
              <a:rPr lang="en-US" dirty="0"/>
              <a:t>Proper nutrition to the children and habits that support good health.</a:t>
            </a:r>
          </a:p>
          <a:p>
            <a:r>
              <a:rPr lang="en-US" dirty="0"/>
              <a:t>Disabled children and those from deprived backgrounds should be treated equally without discrimination.</a:t>
            </a:r>
          </a:p>
          <a:p>
            <a:r>
              <a:rPr lang="en-US" dirty="0"/>
              <a:t>ECEC support should encourage broad learning, participation, and democracy.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54130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Implications for my practice in the future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My change in understanding of Early Childhood Policy will help me keep the policy implementers in toes so that ECEC policies are upheld.</a:t>
            </a:r>
          </a:p>
          <a:p>
            <a:r>
              <a:rPr lang="en-US" dirty="0"/>
              <a:t>I will also encourage people to take their children to ECEC programs.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2556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References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dirty="0"/>
              <a:t>Kagan, S. L., &amp; </a:t>
            </a:r>
            <a:r>
              <a:rPr lang="en-US" dirty="0" err="1"/>
              <a:t>Kauerz</a:t>
            </a:r>
            <a:r>
              <a:rPr lang="en-US" dirty="0"/>
              <a:t>, K. (Eds.). (2012). Early childhood systems: Transforming early learning. Teachers College Press.</a:t>
            </a:r>
          </a:p>
          <a:p>
            <a:pPr>
              <a:lnSpc>
                <a:spcPct val="200000"/>
              </a:lnSpc>
            </a:pPr>
            <a:r>
              <a:rPr lang="en-US" dirty="0"/>
              <a:t>Wortham, S. C. (2006). Early childhood curriculum: Developmental bases for learning and teaching. Kevin M. Davis.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4829891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834</TotalTime>
  <Words>784</Words>
  <Application>Microsoft Office PowerPoint</Application>
  <PresentationFormat>Widescreen</PresentationFormat>
  <Paragraphs>55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Trebuchet MS</vt:lpstr>
      <vt:lpstr>Wingdings 3</vt:lpstr>
      <vt:lpstr>Facet</vt:lpstr>
      <vt:lpstr>ECEC</vt:lpstr>
      <vt:lpstr>Reflection in Action and Reflection on Action (Schon, 2016) </vt:lpstr>
      <vt:lpstr>Before </vt:lpstr>
      <vt:lpstr>During the session </vt:lpstr>
      <vt:lpstr>After the session </vt:lpstr>
      <vt:lpstr>Quality </vt:lpstr>
      <vt:lpstr>Cont…</vt:lpstr>
      <vt:lpstr>Cont…</vt:lpstr>
      <vt:lpstr>Cont…</vt:lpstr>
      <vt:lpstr>Recommendations for the future development of early childhood policy</vt:lpstr>
      <vt:lpstr>Implications for my practice in the future</vt:lpstr>
      <vt:lpstr>References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hp</cp:lastModifiedBy>
  <cp:revision>9</cp:revision>
  <dcterms:created xsi:type="dcterms:W3CDTF">2019-12-09T10:25:19Z</dcterms:created>
  <dcterms:modified xsi:type="dcterms:W3CDTF">2019-12-10T00:25:35Z</dcterms:modified>
</cp:coreProperties>
</file>