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1046" r:id="rId2"/>
    <p:sldId id="1129" r:id="rId3"/>
    <p:sldId id="1253" r:id="rId4"/>
    <p:sldId id="1254" r:id="rId5"/>
    <p:sldId id="1247" r:id="rId6"/>
    <p:sldId id="1248" r:id="rId7"/>
    <p:sldId id="1249" r:id="rId8"/>
    <p:sldId id="1251" r:id="rId9"/>
    <p:sldId id="1250" r:id="rId10"/>
    <p:sldId id="1255" r:id="rId11"/>
    <p:sldId id="1256" r:id="rId12"/>
    <p:sldId id="1257" r:id="rId13"/>
    <p:sldId id="1258" r:id="rId14"/>
    <p:sldId id="1259" r:id="rId15"/>
    <p:sldId id="1260" r:id="rId16"/>
    <p:sldId id="1261" r:id="rId17"/>
    <p:sldId id="1262" r:id="rId18"/>
    <p:sldId id="1263" r:id="rId19"/>
    <p:sldId id="1264" r:id="rId20"/>
    <p:sldId id="1265" r:id="rId21"/>
    <p:sldId id="1266" r:id="rId22"/>
    <p:sldId id="1246" r:id="rId23"/>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40677E-9E0B-4120-B886-128BE62A9041}">
          <p14:sldIdLst>
            <p14:sldId id="1046"/>
            <p14:sldId id="1129"/>
            <p14:sldId id="1253"/>
            <p14:sldId id="1254"/>
            <p14:sldId id="1247"/>
            <p14:sldId id="1248"/>
            <p14:sldId id="1249"/>
            <p14:sldId id="1251"/>
            <p14:sldId id="1250"/>
            <p14:sldId id="1255"/>
            <p14:sldId id="1256"/>
            <p14:sldId id="1257"/>
            <p14:sldId id="1258"/>
            <p14:sldId id="1259"/>
            <p14:sldId id="1260"/>
            <p14:sldId id="1261"/>
            <p14:sldId id="1262"/>
            <p14:sldId id="1263"/>
            <p14:sldId id="1264"/>
            <p14:sldId id="1265"/>
            <p14:sldId id="1266"/>
            <p14:sldId id="124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C014"/>
    <a:srgbClr val="FE9B14"/>
    <a:srgbClr val="6E8DAC"/>
    <a:srgbClr val="95CBCD"/>
    <a:srgbClr val="F05B18"/>
    <a:srgbClr val="CCAA00"/>
    <a:srgbClr val="F9BD12"/>
    <a:srgbClr val="C3A200"/>
    <a:srgbClr val="E8AE0B"/>
    <a:srgbClr val="F15D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64" autoAdjust="0"/>
    <p:restoredTop sz="75636" autoAdjust="0"/>
  </p:normalViewPr>
  <p:slideViewPr>
    <p:cSldViewPr snapToGrid="0">
      <p:cViewPr varScale="1">
        <p:scale>
          <a:sx n="55" d="100"/>
          <a:sy n="55" d="100"/>
        </p:scale>
        <p:origin x="1356" y="48"/>
      </p:cViewPr>
      <p:guideLst>
        <p:guide orient="horz" pos="2160"/>
        <p:guide pos="3840"/>
      </p:guideLst>
    </p:cSldViewPr>
  </p:slideViewPr>
  <p:notesTextViewPr>
    <p:cViewPr>
      <p:scale>
        <a:sx n="100" d="100"/>
        <a:sy n="10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EB88E-461E-4D70-AD21-A81FC0879F15}" type="datetimeFigureOut">
              <a:rPr lang="en-PH" smtClean="0"/>
              <a:t>07/06/2020</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8D6F7B-1F57-45EB-A4FF-C12D1E746EB9}" type="slidenum">
              <a:rPr lang="en-PH" smtClean="0"/>
              <a:t>‹#›</a:t>
            </a:fld>
            <a:endParaRPr lang="en-PH"/>
          </a:p>
        </p:txBody>
      </p:sp>
    </p:spTree>
    <p:extLst>
      <p:ext uri="{BB962C8B-B14F-4D97-AF65-F5344CB8AC3E}">
        <p14:creationId xmlns:p14="http://schemas.microsoft.com/office/powerpoint/2010/main" val="2947240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8D6F7B-1F57-45EB-A4FF-C12D1E746EB9}" type="slidenum">
              <a:rPr lang="en-PH" smtClean="0"/>
              <a:t>1</a:t>
            </a:fld>
            <a:endParaRPr lang="en-PH"/>
          </a:p>
        </p:txBody>
      </p:sp>
    </p:spTree>
    <p:extLst>
      <p:ext uri="{BB962C8B-B14F-4D97-AF65-F5344CB8AC3E}">
        <p14:creationId xmlns:p14="http://schemas.microsoft.com/office/powerpoint/2010/main" val="2587483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The design of the school supports administrations and two distinct school programs. The different school programs can sustain their identity even though certain community areas are shared. Besides, the new learning institution has a cafeteria/kitchen, a gymnasium, science laboratories, as well as art and music classrooms. By offering occupants with school gardens, three lots of parking, four basketball courts, a baseball field, picnic tables and shelters, painted game areas, play structures, and multi-purpose fields, the thirteen-acre sites bring added value to the Denver Northeast community. Because of AP’s dedication to the Owner’s vision, the facility can use contingency funds to install a new synthetic turf field. The clients are the Denver public schools, and the market is K-12. The awards the school has acquired are the ENR Mountain States, Best Project Awards, K-12 Education Project of the Year.</a:t>
            </a:r>
          </a:p>
          <a:p>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2</a:t>
            </a:fld>
            <a:endParaRPr lang="en-PH"/>
          </a:p>
        </p:txBody>
      </p:sp>
    </p:spTree>
    <p:extLst>
      <p:ext uri="{BB962C8B-B14F-4D97-AF65-F5344CB8AC3E}">
        <p14:creationId xmlns:p14="http://schemas.microsoft.com/office/powerpoint/2010/main" val="3952807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It also operates an administrative office.  The educational curricula of the school follow the Department of Social Services licensing requirements, Department of Education guidelines and Child Development Division and are developmentally based. The activities of the programs and curriculum are strategized and developed by educators who acquire Permits of Child Development, provided by the Teacher Credentialing Commission. The center offers challenging and nurturing settings where your children are encouraged to develop their skills, learn, and grow. The center serves the faculty, children, and staff. Through a contract from the State Education Department, subsidized cares are available to families of eligible students. The programs of DCIS-Montbello School Services offer nurturing, safe, and securing learning settings for young kids which foster their physical, cognitive, social, and emotional development. Families are encouraged to be part of the school experiences of their children.  The philosophy of curricula and programs provided by school is founded on Human Development and Early Children Education. </a:t>
            </a:r>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3</a:t>
            </a:fld>
            <a:endParaRPr lang="en-PH"/>
          </a:p>
        </p:txBody>
      </p:sp>
    </p:spTree>
    <p:extLst>
      <p:ext uri="{BB962C8B-B14F-4D97-AF65-F5344CB8AC3E}">
        <p14:creationId xmlns:p14="http://schemas.microsoft.com/office/powerpoint/2010/main" val="3952807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Traumatic stress is a term utilized to define the responses to the demands met on a daily basis in the entire lifetime of an individual. Toxic stress results from severe unpleasant experiences which may be protracted over a long time period such as weeks, months, or even years. Children are not able to successfully manage the stress type by themselves.  Due to this, the system of stress response gets triggered for a prolonged time period. This can result in permanent transformations in the brain development. The adverse, toxic stress effects can be reduced with the support of caring grown-ups.  Necessary intervention and support can assist in taking back the system of stress response to its normal baseline (Medina, 2014). Integrative approaches to toxic stress prevention and treatment necessitates national, community, and individual attention. Also known as the “flight or fight” general adaptation syndrome or response, the stress response consists of the physiologic changes which take place with any perceived stress or stress to the person. The response is the sympathetic nervous stimulation result leading to neuro-endocrine-immune responses cascade, with reproducible effects of physiology which include increase in overall consumption of oxygen, blood pressure, heart rate, and respiration. In most scenarios, the changes of physiology related to the response of stress are temporary to the body getting back to its state of baseline when the stressors are eliminated. Responses of toxic stress include permanent or prolonged abnormal response of physiology to stressors with end-organ dysfunction risk.</a:t>
            </a:r>
          </a:p>
          <a:p>
            <a:endParaRPr lang="en-US" dirty="0" smtClean="0"/>
          </a:p>
          <a:p>
            <a:endParaRPr lang="en-US" dirty="0" smtClean="0"/>
          </a:p>
          <a:p>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4</a:t>
            </a:fld>
            <a:endParaRPr lang="en-PH"/>
          </a:p>
        </p:txBody>
      </p:sp>
    </p:spTree>
    <p:extLst>
      <p:ext uri="{BB962C8B-B14F-4D97-AF65-F5344CB8AC3E}">
        <p14:creationId xmlns:p14="http://schemas.microsoft.com/office/powerpoint/2010/main" val="3952807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Children experiencing adversities are at permanent changes risks to the modified function of the gene, alteration of epigenetic, and modification to the architecture of the brain (Garner et al. 2012). The resulting dysregulation of the immune include infections frequency in the children, persistent state of inflammatory, and increased mental disorder issues.  The reaction of toxic stress is believed to play an essential role in psychosis, PTSD, behavioral dysregulation, and the pathophysiology of the depressive disorders.  An adult who perceived early childhood adversities also experiences more outcomes of poor health and physical illness. As long the children have the support of a supportive and attentive caregiver or parent who can assist the children cope with the adversities, these stress shall not substantially affect the children (</a:t>
            </a:r>
            <a:r>
              <a:rPr lang="en-US" dirty="0" err="1" smtClean="0"/>
              <a:t>Shonkoff</a:t>
            </a:r>
            <a:r>
              <a:rPr lang="en-US" dirty="0" smtClean="0"/>
              <a:t> et al. 2012). The birth-to-three clinics that pair children and their families with professional providers of mental health to ensure a child grows up in a supportive and healthy environment is appropriate.</a:t>
            </a:r>
          </a:p>
          <a:p>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5</a:t>
            </a:fld>
            <a:endParaRPr lang="en-PH"/>
          </a:p>
        </p:txBody>
      </p:sp>
    </p:spTree>
    <p:extLst>
      <p:ext uri="{BB962C8B-B14F-4D97-AF65-F5344CB8AC3E}">
        <p14:creationId xmlns:p14="http://schemas.microsoft.com/office/powerpoint/2010/main" val="3952807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The AAP suggest s screening for elements such depression, substance abuse, parent aspects like low self-esteem, young parental age, intimate partner or family violence, non-biologically related man living in the house, single-parent house, low educational achievements, unemployment, poverty, and social isolation (Medina, 2014). Child maltreatment protective factors may also be meaningful to satisfy toxic stress risks, and some of these factors are participation, involvement and engagement in the extracurricular or religious community organized activity, access to social and healthcare services, structured school environment, positive changes of family, and presence of supportive and a caring parent. Asking about ACEs can assist with efforts of preventing and attenuating adverse effects children development and both the well-being of family and child. Assessments of possible SSNRs disruptions like adverse childhood experiences (ACEs) can contribute to assessment of risks for toxic and chronic stress as well as trauma. </a:t>
            </a:r>
          </a:p>
          <a:p>
            <a:pPr algn="just"/>
            <a:endParaRPr lang="en-US" dirty="0" smtClean="0"/>
          </a:p>
          <a:p>
            <a:pPr algn="just"/>
            <a:endParaRPr lang="en-US" dirty="0" smtClean="0"/>
          </a:p>
          <a:p>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6</a:t>
            </a:fld>
            <a:endParaRPr lang="en-PH"/>
          </a:p>
        </p:txBody>
      </p:sp>
    </p:spTree>
    <p:extLst>
      <p:ext uri="{BB962C8B-B14F-4D97-AF65-F5344CB8AC3E}">
        <p14:creationId xmlns:p14="http://schemas.microsoft.com/office/powerpoint/2010/main" val="3952807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Affecting children across socio-economic and racial line, trauma is an epidemic right now. Traumas are exceptional experiences in which dangerous and powerful occurrences overwhelm a capacity of an individual to cope. Each kid has different cope capacity, therefore this philosophy honors individual responses and interpretations of each child. Violence is not essentially trauma. It might be things such as bullying, sudden, major, and frequent changes in living situations, and divorce. It is possibly safe to note that each educator or teacher is working with children who have encountered traumatic stress. And yet, most children who have encountered traumatic stress shall not get any kind of counseling or special services. The children will just show up to the classrooms and teachers will be expected to comprehend, manage, and process all the complex behaviors and emotions on their own. Children who have experienced traumatic stress are actually finely attuned to danger and safety. </a:t>
            </a:r>
          </a:p>
          <a:p>
            <a:pPr algn="just"/>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7</a:t>
            </a:fld>
            <a:endParaRPr lang="en-PH"/>
          </a:p>
        </p:txBody>
      </p:sp>
    </p:spTree>
    <p:extLst>
      <p:ext uri="{BB962C8B-B14F-4D97-AF65-F5344CB8AC3E}">
        <p14:creationId xmlns:p14="http://schemas.microsoft.com/office/powerpoint/2010/main" val="3952807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The classroom physical components are the application of teaching techniques and procedures that foster efficient and safe learning environments. Behavioral expectations and disciplinary approaches are central to this system. The instructors’ managerial styles may change as students age to help learns in self-guided learning development. The teacher should ensure that they remove all distracting and unnecessary objects from their classrooms. Also, they should ensure that the class is free from hazards.  The teacher should embrace cultural diversity and they enable the children to acquire culturally care which has a multiethnic and global view and is diversity sensitive.  By using plants, screens, bookcases, and other furniture, the teacher can create both well-lit areas in the classroom.  While visiting learning areas and other unique class center, the educators should offer opportunities for kids to move around. </a:t>
            </a:r>
          </a:p>
          <a:p>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8</a:t>
            </a:fld>
            <a:endParaRPr lang="en-PH"/>
          </a:p>
        </p:txBody>
      </p:sp>
    </p:spTree>
    <p:extLst>
      <p:ext uri="{BB962C8B-B14F-4D97-AF65-F5344CB8AC3E}">
        <p14:creationId xmlns:p14="http://schemas.microsoft.com/office/powerpoint/2010/main" val="3952807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Trauma-experienced learners have more challenges of relationships to navigate. It is important that the teachers assist these learners feel safe, and where possible, trusting. This help to seek out positive bonds with other people and learn to develop social intelligence. Teachers can only be individuals who assist these learners learn what supportive and healthy relationships feel like. Establishing and building positive relationships involve simple teaching practices like using oneself as a role model of regulated and reliable adult, getting understand the learners as individuals, and smiling. The physical layouts and look of the classrooms can be utilized to establish positive emotions. Creating positive quotes and visuals can motivate teamwork and creative thinking in the learners. Teaching strengths in classrooms can improve achievements and well-being. Especially trauma-affected learners, all students need opportunities of identifying, recognizing, practicing, and using their character strengths such as bravery, creativity, humor, and kindness. </a:t>
            </a:r>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9</a:t>
            </a:fld>
            <a:endParaRPr lang="en-PH"/>
          </a:p>
        </p:txBody>
      </p:sp>
    </p:spTree>
    <p:extLst>
      <p:ext uri="{BB962C8B-B14F-4D97-AF65-F5344CB8AC3E}">
        <p14:creationId xmlns:p14="http://schemas.microsoft.com/office/powerpoint/2010/main" val="3952807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Children who have negative childhood encounters can benefit from emotional and social accommodations just as kids with learning challenges need academic accommodations. If the school is to deal with the trauma and severe life disruptions that are taking placing within populations of learners, the teachers should be advocates of emotional and social learning and authentically trauma responsive. Unless learners feel known and safe in class, they do not learn. That is a path to improve learning competencies and outcomes of students. Teachers can establish these attachments and relationships by transparently and intentionally handling the learners with trauma with understanding and care, and deploying these accommodations within their meetings, morning bell works, transitions, routines, and procedures. At classroom level, the teachers can establish accommodations for all learning walk in ready to shut down, fight, or flee. </a:t>
            </a:r>
          </a:p>
          <a:p>
            <a:pPr algn="just"/>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10</a:t>
            </a:fld>
            <a:endParaRPr lang="en-PH"/>
          </a:p>
        </p:txBody>
      </p:sp>
    </p:spTree>
    <p:extLst>
      <p:ext uri="{BB962C8B-B14F-4D97-AF65-F5344CB8AC3E}">
        <p14:creationId xmlns:p14="http://schemas.microsoft.com/office/powerpoint/2010/main" val="3331689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Cultural traumas are attacks on the society fabrics, influencing the community essence and its members. When trauma is not resolved, the impacts of these trauma kinds can be felt across generations. It is consequently internalized and transferred to the next generation from one. Cultural trauma may create pervasive hopelessness sense, poor physical and mental health, and poverty legacy. The legacy can be continued by ongoing health gaps, discrimination, prejudice, and racism. LGBTQ (lesbian, gay, bio-sexual, and transgender) teenagers contend with declarations of their gender identity and sexual orientation and violence directed at them in responses to suspicions. Refugee and immigrant families usually face additional stressors and traumas associated to migrations and traumas in origin nation. Undocumented status is one of the most dangerous post-migration conditions for youths. Many kids who enter system of child-welfare are from groups that experience high exposure rates to community violence, poverty, negative stereotyping, and discrimination. </a:t>
            </a:r>
          </a:p>
          <a:p>
            <a:pPr algn="just"/>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11</a:t>
            </a:fld>
            <a:endParaRPr lang="en-PH"/>
          </a:p>
        </p:txBody>
      </p:sp>
    </p:spTree>
    <p:extLst>
      <p:ext uri="{BB962C8B-B14F-4D97-AF65-F5344CB8AC3E}">
        <p14:creationId xmlns:p14="http://schemas.microsoft.com/office/powerpoint/2010/main" val="2455014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Childhood toxic stress is repetitive, severe, or prolonged adversities with lack of essential support or nurturance of the parents or caregivers to avoid abnormal stress responses (Medina, 2014). The abnormal stress responses comprise the response of the neuro-endocrine-immune leading to a persistent state of inflammatory and activation of cortisol, with the body failing to normalize these alterations after the stressors are eliminated. Delayed reactions to traumas can include activities, sensations, avoidance of emotions, depressions, anxiety concentrated on flashbacks, recurrence fear, nightmares, sleep disorders, and persistent fatigue that are related to the trauma, even remotely. Initial responses to traumas can include blunted affects, physical arousals, confusions, dissociations, numbness, agitations, anxiety, sadness, confusions, and exhaustions. Most reactions are normal in that they influence most survivors and are emotionally self-limited, socially acceptable, and psychologically effective. Pointers of severe reactions include continual distress without relative rest or calm periods, intense intrusive recollections, and severe dissociation symptoms that continue despite returns to safety. </a:t>
            </a:r>
          </a:p>
        </p:txBody>
      </p:sp>
      <p:sp>
        <p:nvSpPr>
          <p:cNvPr id="4" name="Slide Number Placeholder 3"/>
          <p:cNvSpPr>
            <a:spLocks noGrp="1"/>
          </p:cNvSpPr>
          <p:nvPr>
            <p:ph type="sldNum" sz="quarter" idx="5"/>
          </p:nvPr>
        </p:nvSpPr>
        <p:spPr/>
        <p:txBody>
          <a:bodyPr/>
          <a:lstStyle/>
          <a:p>
            <a:fld id="{9A8D6F7B-1F57-45EB-A4FF-C12D1E746EB9}" type="slidenum">
              <a:rPr lang="en-PH" smtClean="0"/>
              <a:t>12</a:t>
            </a:fld>
            <a:endParaRPr lang="en-PH"/>
          </a:p>
        </p:txBody>
      </p:sp>
    </p:spTree>
    <p:extLst>
      <p:ext uri="{BB962C8B-B14F-4D97-AF65-F5344CB8AC3E}">
        <p14:creationId xmlns:p14="http://schemas.microsoft.com/office/powerpoint/2010/main" val="2737763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Teachers should keep in mind the differences between punishments and discipline. Behaviors should not be excused when they cause harm, but the teachers should utilize discipline instead of punishments. Once the learners are calm, there is a possibility that they can learn from harms they have been caused. Educators should not get angry or irritated with learners who require academic accommodation when teachers offer adjustments on assignments, technology or audio accommodations, extra time on assignments, and graph papers. Learners with ACEs require opportunities and experiences that shall assist them improve their connection and self-regulation. The students require self-accommodation. Concentrating on discipline instead of punishments assists teachers give learners the guidance they require, without anger. These learners have crucial requirements in the self-regulation and attachments areas. Teachers can do much to support the such students by fostering much-required attachment sense to the school community and working to build relations with them throughout the school day. </a:t>
            </a:r>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13</a:t>
            </a:fld>
            <a:endParaRPr lang="en-PH"/>
          </a:p>
        </p:txBody>
      </p:sp>
    </p:spTree>
    <p:extLst>
      <p:ext uri="{BB962C8B-B14F-4D97-AF65-F5344CB8AC3E}">
        <p14:creationId xmlns:p14="http://schemas.microsoft.com/office/powerpoint/2010/main" val="2620839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Teachers should use innovative trauma-informed approaches to assist learners handle stressful events at home. All kids face fears and disappointments, but some learners handle more grave and usually traumatic hardship at homes.  Studies have indicated that traumatic encounters alter brain and can influence the child academically, behaviorally, emotionally, and socially. Toxic anxiety and stress levels shape behaviors and can make children appear distracted, uncooperative, checked out, depressed, and angry. Teachers already understand how vital it is to have good relationship with their learners. Good connections with educators assist students form resilience foundations. Teachers play an important role in making their learners feel welcome in their classroom. To learn, students should feel connected and secure, both to the teachers and fellow students. Also, it is key to appreciate that any student can grow anxious and scared by national news stories like devastating hurricanes and school shooting irrespective of their home life. </a:t>
            </a:r>
          </a:p>
          <a:p>
            <a:pPr algn="just"/>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14</a:t>
            </a:fld>
            <a:endParaRPr lang="en-PH"/>
          </a:p>
        </p:txBody>
      </p:sp>
    </p:spTree>
    <p:extLst>
      <p:ext uri="{BB962C8B-B14F-4D97-AF65-F5344CB8AC3E}">
        <p14:creationId xmlns:p14="http://schemas.microsoft.com/office/powerpoint/2010/main" val="3712275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Schools should be a multicultural center of persons from different cultural diversities. The everyday interactions, activities, and programs are embraced by our cultural competence. The community of school strives and aspires to learn from one another in mutual respect and positive engagement, participation, and involvement environment. Sharing the holidays and family traditions is a crucial portion of our program. Holidays, as well as celebrations, are shared as part of our continuous programs and with the children as unique occasions.  Parents and families are encouraged to share their diversities with the center of their children.  The birthdays of the children can be celebrated at the center.  The center administers is available to help the parents with confidential matters regarding their children, or matters which could arise in the school or the classroom. Making appointments to discuss these matters ensure that the parent has adequate time to discuss the issues. </a:t>
            </a:r>
          </a:p>
          <a:p>
            <a:pPr algn="just"/>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15</a:t>
            </a:fld>
            <a:endParaRPr lang="en-PH"/>
          </a:p>
        </p:txBody>
      </p:sp>
    </p:spTree>
    <p:extLst>
      <p:ext uri="{BB962C8B-B14F-4D97-AF65-F5344CB8AC3E}">
        <p14:creationId xmlns:p14="http://schemas.microsoft.com/office/powerpoint/2010/main" val="3726690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Open policy implies that the parents are always welcomed to visit, view, or be engaged in any daily actions within school. In case you have interests, hobby, or talent in woodworking, cooking, art, and craft, and music that you would love to share with the center or would simply like to help educators with the projects or activities, kindly let the teacher of the child get to know. There are various ways the parents can become involved in the center of their children. These include: Child advocacy, Fundraising, Center work days, Engagement, involvement, and participation in parent committee, Parties or events for the children, Social gatherings and parent education meetings. Upcoming events notices shall be posted on parent boards and will be in the newsletters of the center. Support for the center of your children is important in offering exceptional programs for the child and their families. </a:t>
            </a:r>
          </a:p>
          <a:p>
            <a:pPr algn="just"/>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16</a:t>
            </a:fld>
            <a:endParaRPr lang="en-PH"/>
          </a:p>
        </p:txBody>
      </p:sp>
    </p:spTree>
    <p:extLst>
      <p:ext uri="{BB962C8B-B14F-4D97-AF65-F5344CB8AC3E}">
        <p14:creationId xmlns:p14="http://schemas.microsoft.com/office/powerpoint/2010/main" val="4275913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The parent survey findings are also utilized to design the goals of the center for the academic year.  Additionally, the director and teachers of the center fill the Environmental Ranking Indicator for school age, toddler-infant, or early childhood every spring in assessing the way center areas are operating well for the child and their families. This assessment results are also applied to develop the goal of the center for the coming academic year to improve schools handles trauma-affected children.  The teachers should be interested in listening to the perspective of parents on the program effectiveness for your children as well as for you as a parent. The administration of the center welcomes the concerns, questions, ideas, and inputs of the parents not just when we carry out the survey but at all times. </a:t>
            </a:r>
          </a:p>
          <a:p>
            <a:pPr algn="just"/>
            <a:endParaRPr lang="en-US" dirty="0" smtClean="0"/>
          </a:p>
          <a:p>
            <a:pPr algn="just"/>
            <a:endParaRPr lang="en-PH" dirty="0"/>
          </a:p>
        </p:txBody>
      </p:sp>
      <p:sp>
        <p:nvSpPr>
          <p:cNvPr id="4" name="Slide Number Placeholder 3"/>
          <p:cNvSpPr>
            <a:spLocks noGrp="1"/>
          </p:cNvSpPr>
          <p:nvPr>
            <p:ph type="sldNum" sz="quarter" idx="5"/>
          </p:nvPr>
        </p:nvSpPr>
        <p:spPr/>
        <p:txBody>
          <a:bodyPr/>
          <a:lstStyle/>
          <a:p>
            <a:fld id="{9A8D6F7B-1F57-45EB-A4FF-C12D1E746EB9}" type="slidenum">
              <a:rPr lang="en-PH" smtClean="0"/>
              <a:t>17</a:t>
            </a:fld>
            <a:endParaRPr lang="en-PH"/>
          </a:p>
        </p:txBody>
      </p:sp>
    </p:spTree>
    <p:extLst>
      <p:ext uri="{BB962C8B-B14F-4D97-AF65-F5344CB8AC3E}">
        <p14:creationId xmlns:p14="http://schemas.microsoft.com/office/powerpoint/2010/main" val="1943242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For case manager, therapists, and children welfare workers and other assisting experts involved in the traumatized children care and their families, the important acts of listening to trauma narratives can take psychological tools that diminish life quality and compromise professional functioning. Supervisory and personal awareness of the impacts of the indirect trauma exposures are fundamental part of safeguarding the worker health and ensuring that kids constantly receive the best potential care from the people who are dedicated to assisting them. Healthcare practitioners must be able to empower their patients so they can better manage their diseases or conditions. To do so, they rely on knowledge obtained from nursing research and evidence-based practice. Nursing research refers to the systematic, critical, and rigorous study that aims at answering questions about the nursing phenomena. Evidence-based practice includes collecting, interpreting, and integrating of valid study evidence, combined with clinical know-how and an understanding of the patient and family values plus preferences for use in clinical decision making. </a:t>
            </a:r>
          </a:p>
        </p:txBody>
      </p:sp>
      <p:sp>
        <p:nvSpPr>
          <p:cNvPr id="4" name="Slide Number Placeholder 3"/>
          <p:cNvSpPr>
            <a:spLocks noGrp="1"/>
          </p:cNvSpPr>
          <p:nvPr>
            <p:ph type="sldNum" sz="quarter" idx="5"/>
          </p:nvPr>
        </p:nvSpPr>
        <p:spPr/>
        <p:txBody>
          <a:bodyPr/>
          <a:lstStyle/>
          <a:p>
            <a:fld id="{9A8D6F7B-1F57-45EB-A4FF-C12D1E746EB9}" type="slidenum">
              <a:rPr lang="en-PH" smtClean="0"/>
              <a:t>18</a:t>
            </a:fld>
            <a:endParaRPr lang="en-PH"/>
          </a:p>
        </p:txBody>
      </p:sp>
    </p:spTree>
    <p:extLst>
      <p:ext uri="{BB962C8B-B14F-4D97-AF65-F5344CB8AC3E}">
        <p14:creationId xmlns:p14="http://schemas.microsoft.com/office/powerpoint/2010/main" val="2737227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The routine anticipatory guidance that builds resilience encourages positive parenting, and strengthens support for families; assists create the shock absorbers needed to tackle stress and prevent toxic stress. although nursing research and evidence-based practice are two similar concepts, they have different effects in regards to the patient and the clinicians. Nursing research asks questions that relate to the nursing practice and then carries out ether qualitative or quantitative analysis. Evidence based practice focuses on the benefit of the patient and their immediate family through improving the current methods of nursing. Since the two methods are applicable in nursing practice, understanding the narrow differences between the two phenomena helps in determining how they can be used for the benefit of the patient, clinicians, and the scientific community. Evidence-based research practices ensure that the health care practitioners provide quality healthcare services to the patients. </a:t>
            </a:r>
          </a:p>
        </p:txBody>
      </p:sp>
      <p:sp>
        <p:nvSpPr>
          <p:cNvPr id="4" name="Slide Number Placeholder 3"/>
          <p:cNvSpPr>
            <a:spLocks noGrp="1"/>
          </p:cNvSpPr>
          <p:nvPr>
            <p:ph type="sldNum" sz="quarter" idx="5"/>
          </p:nvPr>
        </p:nvSpPr>
        <p:spPr/>
        <p:txBody>
          <a:bodyPr/>
          <a:lstStyle/>
          <a:p>
            <a:fld id="{9A8D6F7B-1F57-45EB-A4FF-C12D1E746EB9}" type="slidenum">
              <a:rPr lang="en-PH" smtClean="0"/>
              <a:t>19</a:t>
            </a:fld>
            <a:endParaRPr lang="en-PH"/>
          </a:p>
        </p:txBody>
      </p:sp>
    </p:spTree>
    <p:extLst>
      <p:ext uri="{BB962C8B-B14F-4D97-AF65-F5344CB8AC3E}">
        <p14:creationId xmlns:p14="http://schemas.microsoft.com/office/powerpoint/2010/main" val="1187572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Children will usually remain positive and attempt to solve the problems even during hard circumstances (Ellis, 2019). The self-care examination aide teachers to highlight good things the trauma-affected children are already doing. In case there are gaps, the teachers help the students to go through stress successfully. Self-care is about improvement of the overall welfare of the children. It is not simply about dealing or reducing stressors among children. The mutual self-care effort goals are: management of stress factors, caring about physical and mental health, honoring emotional and spiritual needs, and sustenance and promotion of relationship, and accomplishment of balanced life.  Maintenance of emotional and psychological health for children is very important as it improves their ability to deal with stress. Practicing self-care can be burnout antidote that combine mental, physical, and emotional aspects of life. </a:t>
            </a:r>
          </a:p>
        </p:txBody>
      </p:sp>
      <p:sp>
        <p:nvSpPr>
          <p:cNvPr id="4" name="Slide Number Placeholder 3"/>
          <p:cNvSpPr>
            <a:spLocks noGrp="1"/>
          </p:cNvSpPr>
          <p:nvPr>
            <p:ph type="sldNum" sz="quarter" idx="5"/>
          </p:nvPr>
        </p:nvSpPr>
        <p:spPr/>
        <p:txBody>
          <a:bodyPr/>
          <a:lstStyle/>
          <a:p>
            <a:fld id="{9A8D6F7B-1F57-45EB-A4FF-C12D1E746EB9}" type="slidenum">
              <a:rPr lang="en-PH" smtClean="0"/>
              <a:t>20</a:t>
            </a:fld>
            <a:endParaRPr lang="en-PH"/>
          </a:p>
        </p:txBody>
      </p:sp>
    </p:spTree>
    <p:extLst>
      <p:ext uri="{BB962C8B-B14F-4D97-AF65-F5344CB8AC3E}">
        <p14:creationId xmlns:p14="http://schemas.microsoft.com/office/powerpoint/2010/main" val="557278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Providing self-care services help healthcare professionals in realizing and managing the overall challenges they face as practicing professionals. These issues include interpersonal difficulties or the probability of fatigue as well as working stress. Psychoanalysts are informed about their weaknesses, such as the likelihood of re-traumatization, (in case they had experienced trauma before), indirect or secondary trauma and compassion exhaustion that they may get as a result of both vicarious and fatigue traumatization (LoBiondo-Wood &amp; Haber, 2018). They can also achieve more balance in their lives by supporting and upholding the attention they pay to different domains of life in a way that these domains are essential to them. While employees in several areas experience fatigue, psychiatric health facilities' workers are particularly vulnerable because of the high empathy they require in their occupations.  They also undergo job stress when working for organizations with limited resources, and clients are always in crisis (Grove &amp; Gray, 2018). It is essential to their profession that they work hard to reduce the clients' suffering that can cause emotional and physical weakening.</a:t>
            </a:r>
          </a:p>
        </p:txBody>
      </p:sp>
      <p:sp>
        <p:nvSpPr>
          <p:cNvPr id="4" name="Slide Number Placeholder 3"/>
          <p:cNvSpPr>
            <a:spLocks noGrp="1"/>
          </p:cNvSpPr>
          <p:nvPr>
            <p:ph type="sldNum" sz="quarter" idx="5"/>
          </p:nvPr>
        </p:nvSpPr>
        <p:spPr/>
        <p:txBody>
          <a:bodyPr/>
          <a:lstStyle/>
          <a:p>
            <a:fld id="{9A8D6F7B-1F57-45EB-A4FF-C12D1E746EB9}" type="slidenum">
              <a:rPr lang="en-PH" smtClean="0"/>
              <a:t>21</a:t>
            </a:fld>
            <a:endParaRPr lang="en-PH"/>
          </a:p>
        </p:txBody>
      </p:sp>
    </p:spTree>
    <p:extLst>
      <p:ext uri="{BB962C8B-B14F-4D97-AF65-F5344CB8AC3E}">
        <p14:creationId xmlns:p14="http://schemas.microsoft.com/office/powerpoint/2010/main" val="1296138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9458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354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79744CA-5E63-43D3-AE9B-5FEA9466CA14}"/>
              </a:ext>
            </a:extLst>
          </p:cNvPr>
          <p:cNvSpPr>
            <a:spLocks noGrp="1"/>
          </p:cNvSpPr>
          <p:nvPr>
            <p:ph type="pic" sz="quarter" idx="10" hasCustomPrompt="1"/>
          </p:nvPr>
        </p:nvSpPr>
        <p:spPr>
          <a:xfrm>
            <a:off x="5860290" y="0"/>
            <a:ext cx="6331709" cy="6858000"/>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2291213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418FAEED-4981-49F4-8C48-48C58D0D28B1}"/>
              </a:ext>
            </a:extLst>
          </p:cNvPr>
          <p:cNvSpPr>
            <a:spLocks noGrp="1"/>
          </p:cNvSpPr>
          <p:nvPr>
            <p:ph type="pic" sz="quarter" idx="10" hasCustomPrompt="1"/>
          </p:nvPr>
        </p:nvSpPr>
        <p:spPr>
          <a:xfrm>
            <a:off x="4093030" y="0"/>
            <a:ext cx="8098970" cy="6858000"/>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1621939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63E61AE4-13F9-4BBB-84D6-E6DEC81977BD}"/>
              </a:ext>
            </a:extLst>
          </p:cNvPr>
          <p:cNvSpPr>
            <a:spLocks noGrp="1"/>
          </p:cNvSpPr>
          <p:nvPr>
            <p:ph type="pic" sz="quarter" idx="10" hasCustomPrompt="1"/>
          </p:nvPr>
        </p:nvSpPr>
        <p:spPr>
          <a:xfrm>
            <a:off x="579118" y="0"/>
            <a:ext cx="6982825" cy="3429000"/>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3185616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318E98F0-C134-4F15-98A0-534A4A1E44BC}"/>
              </a:ext>
            </a:extLst>
          </p:cNvPr>
          <p:cNvSpPr>
            <a:spLocks noGrp="1"/>
          </p:cNvSpPr>
          <p:nvPr>
            <p:ph type="pic" sz="quarter" idx="10" hasCustomPrompt="1"/>
          </p:nvPr>
        </p:nvSpPr>
        <p:spPr>
          <a:xfrm>
            <a:off x="6095999" y="0"/>
            <a:ext cx="6096000" cy="6858000"/>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2453974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2F2F4EAB-BA67-478F-BC54-666AD9EBE6AE}"/>
              </a:ext>
            </a:extLst>
          </p:cNvPr>
          <p:cNvSpPr>
            <a:spLocks noGrp="1"/>
          </p:cNvSpPr>
          <p:nvPr>
            <p:ph type="pic" sz="quarter" idx="10" hasCustomPrompt="1"/>
          </p:nvPr>
        </p:nvSpPr>
        <p:spPr>
          <a:xfrm>
            <a:off x="579118" y="0"/>
            <a:ext cx="3888637" cy="6858000"/>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24697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8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35E00C6-79C0-4241-B2AB-4C2C36D68784}"/>
              </a:ext>
            </a:extLst>
          </p:cNvPr>
          <p:cNvSpPr>
            <a:spLocks noGrp="1"/>
          </p:cNvSpPr>
          <p:nvPr>
            <p:ph type="pic" sz="quarter" idx="10" hasCustomPrompt="1"/>
          </p:nvPr>
        </p:nvSpPr>
        <p:spPr>
          <a:xfrm>
            <a:off x="0" y="0"/>
            <a:ext cx="12206748" cy="6858000"/>
          </a:xfrm>
          <a:custGeom>
            <a:avLst/>
            <a:gdLst>
              <a:gd name="connsiteX0" fmla="*/ 0 w 12206748"/>
              <a:gd name="connsiteY0" fmla="*/ 0 h 6858000"/>
              <a:gd name="connsiteX1" fmla="*/ 12192000 w 12206748"/>
              <a:gd name="connsiteY1" fmla="*/ 0 h 6858000"/>
              <a:gd name="connsiteX2" fmla="*/ 12206748 w 12206748"/>
              <a:gd name="connsiteY2" fmla="*/ 3001805 h 6858000"/>
              <a:gd name="connsiteX3" fmla="*/ 0 w 1220674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206748" h="6858000">
                <a:moveTo>
                  <a:pt x="0" y="0"/>
                </a:moveTo>
                <a:lnTo>
                  <a:pt x="12192000" y="0"/>
                </a:lnTo>
                <a:lnTo>
                  <a:pt x="12206748" y="3001805"/>
                </a:lnTo>
                <a:cubicBezTo>
                  <a:pt x="9712193" y="4737608"/>
                  <a:pt x="5936871" y="6351334"/>
                  <a:pt x="0" y="6858000"/>
                </a:cubicBezTo>
                <a:close/>
              </a:path>
            </a:pathLst>
          </a:custGeom>
          <a:solidFill>
            <a:schemeClr val="bg1">
              <a:lumMod val="95000"/>
            </a:schemeClr>
          </a:solidFill>
        </p:spPr>
        <p:txBody>
          <a:bodyPr wrap="square">
            <a:noAutofit/>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29447682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9_Title Slid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3B3027B3-EBE9-4D70-87EE-D913E9A28FFC}"/>
              </a:ext>
            </a:extLst>
          </p:cNvPr>
          <p:cNvSpPr>
            <a:spLocks noGrp="1"/>
          </p:cNvSpPr>
          <p:nvPr>
            <p:ph type="pic" sz="quarter" idx="10" hasCustomPrompt="1"/>
          </p:nvPr>
        </p:nvSpPr>
        <p:spPr>
          <a:xfrm>
            <a:off x="0" y="0"/>
            <a:ext cx="12191999" cy="6858000"/>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3749244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0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D944657-2E33-4CF4-9EB7-F6F9742C794A}"/>
              </a:ext>
            </a:extLst>
          </p:cNvPr>
          <p:cNvSpPr>
            <a:spLocks noGrp="1"/>
          </p:cNvSpPr>
          <p:nvPr>
            <p:ph type="pic" sz="quarter" idx="10"/>
          </p:nvPr>
        </p:nvSpPr>
        <p:spPr>
          <a:xfrm>
            <a:off x="579119" y="1880508"/>
            <a:ext cx="8403771" cy="4977492"/>
          </a:xfrm>
          <a:custGeom>
            <a:avLst/>
            <a:gdLst>
              <a:gd name="connsiteX0" fmla="*/ 0 w 8403771"/>
              <a:gd name="connsiteY0" fmla="*/ 0 h 4977492"/>
              <a:gd name="connsiteX1" fmla="*/ 7893479 w 8403771"/>
              <a:gd name="connsiteY1" fmla="*/ 0 h 4977492"/>
              <a:gd name="connsiteX2" fmla="*/ 8403771 w 8403771"/>
              <a:gd name="connsiteY2" fmla="*/ 510292 h 4977492"/>
              <a:gd name="connsiteX3" fmla="*/ 8403771 w 8403771"/>
              <a:gd name="connsiteY3" fmla="*/ 4977492 h 4977492"/>
              <a:gd name="connsiteX4" fmla="*/ 0 w 8403771"/>
              <a:gd name="connsiteY4" fmla="*/ 4977492 h 4977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3771" h="4977492">
                <a:moveTo>
                  <a:pt x="0" y="0"/>
                </a:moveTo>
                <a:lnTo>
                  <a:pt x="7893479" y="0"/>
                </a:lnTo>
                <a:cubicBezTo>
                  <a:pt x="8175305" y="0"/>
                  <a:pt x="8403771" y="228466"/>
                  <a:pt x="8403771" y="510292"/>
                </a:cubicBezTo>
                <a:lnTo>
                  <a:pt x="8403771" y="4977492"/>
                </a:lnTo>
                <a:lnTo>
                  <a:pt x="0" y="4977492"/>
                </a:lnTo>
                <a:close/>
              </a:path>
            </a:pathLst>
          </a:custGeom>
          <a:solidFill>
            <a:schemeClr val="bg1">
              <a:lumMod val="95000"/>
            </a:schemeClr>
          </a:solidFill>
        </p:spPr>
        <p:txBody>
          <a:bodyPr wrap="square">
            <a:noAutofit/>
          </a:bodyPr>
          <a:lstStyle>
            <a:lvl1pPr marL="0" indent="0" algn="ctr">
              <a:buNone/>
              <a:defRPr sz="1600">
                <a:solidFill>
                  <a:schemeClr val="bg1">
                    <a:lumMod val="50000"/>
                  </a:schemeClr>
                </a:solidFill>
              </a:defRPr>
            </a:lvl1pPr>
          </a:lstStyle>
          <a:p>
            <a:endParaRPr lang="id-ID"/>
          </a:p>
        </p:txBody>
      </p:sp>
    </p:spTree>
    <p:extLst>
      <p:ext uri="{BB962C8B-B14F-4D97-AF65-F5344CB8AC3E}">
        <p14:creationId xmlns:p14="http://schemas.microsoft.com/office/powerpoint/2010/main" val="40575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EC98C5A5-4AC3-4C81-90A5-E077866F3A86}"/>
              </a:ext>
            </a:extLst>
          </p:cNvPr>
          <p:cNvSpPr>
            <a:spLocks noGrp="1"/>
          </p:cNvSpPr>
          <p:nvPr>
            <p:ph type="pic" sz="quarter" idx="10" hasCustomPrompt="1"/>
          </p:nvPr>
        </p:nvSpPr>
        <p:spPr>
          <a:xfrm>
            <a:off x="0" y="0"/>
            <a:ext cx="6096000" cy="3429000"/>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
        <p:nvSpPr>
          <p:cNvPr id="3" name="Picture Placeholder 3">
            <a:extLst>
              <a:ext uri="{FF2B5EF4-FFF2-40B4-BE49-F238E27FC236}">
                <a16:creationId xmlns:a16="http://schemas.microsoft.com/office/drawing/2014/main" id="{600F2E8D-F142-4F5A-AAE8-64F003009D69}"/>
              </a:ext>
            </a:extLst>
          </p:cNvPr>
          <p:cNvSpPr>
            <a:spLocks noGrp="1"/>
          </p:cNvSpPr>
          <p:nvPr>
            <p:ph type="pic" sz="quarter" idx="11" hasCustomPrompt="1"/>
          </p:nvPr>
        </p:nvSpPr>
        <p:spPr>
          <a:xfrm>
            <a:off x="6096000" y="3429000"/>
            <a:ext cx="6096000" cy="3429000"/>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57976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C66C6ADE-080E-4663-845C-FF3F6A036AA3}"/>
              </a:ext>
            </a:extLst>
          </p:cNvPr>
          <p:cNvSpPr>
            <a:spLocks noGrp="1"/>
          </p:cNvSpPr>
          <p:nvPr>
            <p:ph type="pic" sz="quarter" idx="10" hasCustomPrompt="1"/>
          </p:nvPr>
        </p:nvSpPr>
        <p:spPr>
          <a:xfrm>
            <a:off x="1164914" y="1355415"/>
            <a:ext cx="4147170" cy="4147170"/>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412511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3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1F48638-9BA8-462C-B513-5646937635D1}"/>
              </a:ext>
            </a:extLst>
          </p:cNvPr>
          <p:cNvSpPr>
            <a:spLocks noGrp="1"/>
          </p:cNvSpPr>
          <p:nvPr>
            <p:ph type="pic" sz="quarter" idx="10" hasCustomPrompt="1"/>
          </p:nvPr>
        </p:nvSpPr>
        <p:spPr>
          <a:xfrm>
            <a:off x="6850305" y="0"/>
            <a:ext cx="5341696" cy="5427842"/>
          </a:xfrm>
          <a:custGeom>
            <a:avLst/>
            <a:gdLst>
              <a:gd name="connsiteX0" fmla="*/ 272045 w 5341696"/>
              <a:gd name="connsiteY0" fmla="*/ 0 h 5427842"/>
              <a:gd name="connsiteX1" fmla="*/ 5341696 w 5341696"/>
              <a:gd name="connsiteY1" fmla="*/ 0 h 5427842"/>
              <a:gd name="connsiteX2" fmla="*/ 5341696 w 5341696"/>
              <a:gd name="connsiteY2" fmla="*/ 5182539 h 5427842"/>
              <a:gd name="connsiteX3" fmla="*/ 4813669 w 5341696"/>
              <a:gd name="connsiteY3" fmla="*/ 5346448 h 5427842"/>
              <a:gd name="connsiteX4" fmla="*/ 4006265 w 5341696"/>
              <a:gd name="connsiteY4" fmla="*/ 5427842 h 5427842"/>
              <a:gd name="connsiteX5" fmla="*/ 0 w 5341696"/>
              <a:gd name="connsiteY5" fmla="*/ 1421580 h 5427842"/>
              <a:gd name="connsiteX6" fmla="*/ 81394 w 5341696"/>
              <a:gd name="connsiteY6" fmla="*/ 614176 h 542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41696" h="5427842">
                <a:moveTo>
                  <a:pt x="272045" y="0"/>
                </a:moveTo>
                <a:lnTo>
                  <a:pt x="5341696" y="0"/>
                </a:lnTo>
                <a:lnTo>
                  <a:pt x="5341696" y="5182539"/>
                </a:lnTo>
                <a:lnTo>
                  <a:pt x="4813669" y="5346448"/>
                </a:lnTo>
                <a:cubicBezTo>
                  <a:pt x="4552866" y="5399819"/>
                  <a:pt x="4282839" y="5427842"/>
                  <a:pt x="4006265" y="5427842"/>
                </a:cubicBezTo>
                <a:cubicBezTo>
                  <a:pt x="1793664" y="5427842"/>
                  <a:pt x="0" y="3634179"/>
                  <a:pt x="0" y="1421580"/>
                </a:cubicBezTo>
                <a:cubicBezTo>
                  <a:pt x="0" y="1145005"/>
                  <a:pt x="28024" y="874978"/>
                  <a:pt x="81394" y="614176"/>
                </a:cubicBezTo>
                <a:close/>
              </a:path>
            </a:pathLst>
          </a:custGeom>
          <a:solidFill>
            <a:schemeClr val="bg1">
              <a:lumMod val="95000"/>
            </a:schemeClr>
          </a:solidFill>
        </p:spPr>
        <p:txBody>
          <a:bodyPr wrap="square">
            <a:noAutofit/>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2123207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4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1E1FCB6-5507-48A9-B102-361811B40246}"/>
              </a:ext>
            </a:extLst>
          </p:cNvPr>
          <p:cNvSpPr>
            <a:spLocks noGrp="1"/>
          </p:cNvSpPr>
          <p:nvPr>
            <p:ph type="pic" sz="quarter" idx="10" hasCustomPrompt="1"/>
          </p:nvPr>
        </p:nvSpPr>
        <p:spPr>
          <a:xfrm>
            <a:off x="1" y="0"/>
            <a:ext cx="6087069" cy="6857998"/>
          </a:xfrm>
          <a:custGeom>
            <a:avLst/>
            <a:gdLst>
              <a:gd name="connsiteX0" fmla="*/ 0 w 6087069"/>
              <a:gd name="connsiteY0" fmla="*/ 0 h 6857998"/>
              <a:gd name="connsiteX1" fmla="*/ 4590943 w 6087069"/>
              <a:gd name="connsiteY1" fmla="*/ 0 h 6857998"/>
              <a:gd name="connsiteX2" fmla="*/ 4640730 w 6087069"/>
              <a:gd name="connsiteY2" fmla="*/ 52221 h 6857998"/>
              <a:gd name="connsiteX3" fmla="*/ 6087069 w 6087069"/>
              <a:gd name="connsiteY3" fmla="*/ 3795692 h 6857998"/>
              <a:gd name="connsiteX4" fmla="*/ 5281041 w 6087069"/>
              <a:gd name="connsiteY4" fmla="*/ 6682651 h 6857998"/>
              <a:gd name="connsiteX5" fmla="*/ 5168629 w 6087069"/>
              <a:gd name="connsiteY5" fmla="*/ 6857998 h 6857998"/>
              <a:gd name="connsiteX6" fmla="*/ 0 w 6087069"/>
              <a:gd name="connsiteY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069" h="6857998">
                <a:moveTo>
                  <a:pt x="0" y="0"/>
                </a:moveTo>
                <a:lnTo>
                  <a:pt x="4590943" y="0"/>
                </a:lnTo>
                <a:lnTo>
                  <a:pt x="4640730" y="52221"/>
                </a:lnTo>
                <a:cubicBezTo>
                  <a:pt x="5539366" y="1040940"/>
                  <a:pt x="6087069" y="2354354"/>
                  <a:pt x="6087069" y="3795692"/>
                </a:cubicBezTo>
                <a:cubicBezTo>
                  <a:pt x="6087069" y="4852673"/>
                  <a:pt x="5792526" y="5840860"/>
                  <a:pt x="5281041" y="6682651"/>
                </a:cubicBezTo>
                <a:lnTo>
                  <a:pt x="5168629" y="6857998"/>
                </a:lnTo>
                <a:lnTo>
                  <a:pt x="0" y="6857998"/>
                </a:lnTo>
                <a:close/>
              </a:path>
            </a:pathLst>
          </a:custGeom>
          <a:solidFill>
            <a:schemeClr val="bg1">
              <a:lumMod val="95000"/>
            </a:schemeClr>
          </a:solidFill>
        </p:spPr>
        <p:txBody>
          <a:bodyPr wrap="square">
            <a:noAutofit/>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85453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5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79BAB7BC-3428-40A4-BC28-9B11DD482F99}"/>
              </a:ext>
            </a:extLst>
          </p:cNvPr>
          <p:cNvSpPr>
            <a:spLocks noGrp="1"/>
          </p:cNvSpPr>
          <p:nvPr>
            <p:ph type="pic" sz="quarter" idx="10" hasCustomPrompt="1"/>
          </p:nvPr>
        </p:nvSpPr>
        <p:spPr>
          <a:xfrm>
            <a:off x="0" y="0"/>
            <a:ext cx="12192000" cy="3429000"/>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370034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7_Title Slide">
    <p:spTree>
      <p:nvGrpSpPr>
        <p:cNvPr id="1" name=""/>
        <p:cNvGrpSpPr/>
        <p:nvPr/>
      </p:nvGrpSpPr>
      <p:grpSpPr>
        <a:xfrm>
          <a:off x="0" y="0"/>
          <a:ext cx="0" cy="0"/>
          <a:chOff x="0" y="0"/>
          <a:chExt cx="0" cy="0"/>
        </a:xfrm>
      </p:grpSpPr>
      <p:sp>
        <p:nvSpPr>
          <p:cNvPr id="11" name="Picture Placeholder 3">
            <a:extLst>
              <a:ext uri="{FF2B5EF4-FFF2-40B4-BE49-F238E27FC236}">
                <a16:creationId xmlns:a16="http://schemas.microsoft.com/office/drawing/2014/main" id="{D7FEC058-CF07-4CB2-B3EB-D56296747699}"/>
              </a:ext>
            </a:extLst>
          </p:cNvPr>
          <p:cNvSpPr>
            <a:spLocks noGrp="1"/>
          </p:cNvSpPr>
          <p:nvPr>
            <p:ph type="pic" sz="quarter" idx="13" hasCustomPrompt="1"/>
          </p:nvPr>
        </p:nvSpPr>
        <p:spPr>
          <a:xfrm>
            <a:off x="8181974" y="-1"/>
            <a:ext cx="4010025" cy="6857999"/>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
        <p:nvSpPr>
          <p:cNvPr id="9" name="Picture Placeholder 3">
            <a:extLst>
              <a:ext uri="{FF2B5EF4-FFF2-40B4-BE49-F238E27FC236}">
                <a16:creationId xmlns:a16="http://schemas.microsoft.com/office/drawing/2014/main" id="{5E226151-51C7-4290-A03D-290942533585}"/>
              </a:ext>
            </a:extLst>
          </p:cNvPr>
          <p:cNvSpPr>
            <a:spLocks noGrp="1"/>
          </p:cNvSpPr>
          <p:nvPr>
            <p:ph type="pic" sz="quarter" idx="12" hasCustomPrompt="1"/>
          </p:nvPr>
        </p:nvSpPr>
        <p:spPr>
          <a:xfrm>
            <a:off x="5919035" y="3354254"/>
            <a:ext cx="1310030" cy="1310028"/>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1050"/>
            </a:lvl1pPr>
          </a:lstStyle>
          <a:p>
            <a:r>
              <a:rPr lang="en-US" dirty="0"/>
              <a:t>Drag and Drop Image Here</a:t>
            </a:r>
          </a:p>
        </p:txBody>
      </p:sp>
      <p:sp>
        <p:nvSpPr>
          <p:cNvPr id="5" name="Picture Placeholder 3">
            <a:extLst>
              <a:ext uri="{FF2B5EF4-FFF2-40B4-BE49-F238E27FC236}">
                <a16:creationId xmlns:a16="http://schemas.microsoft.com/office/drawing/2014/main" id="{57B69447-A8C3-412F-9207-2B52665D3E61}"/>
              </a:ext>
            </a:extLst>
          </p:cNvPr>
          <p:cNvSpPr>
            <a:spLocks noGrp="1"/>
          </p:cNvSpPr>
          <p:nvPr>
            <p:ph type="pic" sz="quarter" idx="11" hasCustomPrompt="1"/>
          </p:nvPr>
        </p:nvSpPr>
        <p:spPr>
          <a:xfrm>
            <a:off x="3690704" y="3354254"/>
            <a:ext cx="1310030" cy="1310028"/>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1050"/>
            </a:lvl1pPr>
          </a:lstStyle>
          <a:p>
            <a:r>
              <a:rPr lang="en-US" dirty="0"/>
              <a:t>Drag and Drop Image Here</a:t>
            </a:r>
          </a:p>
        </p:txBody>
      </p:sp>
      <p:sp>
        <p:nvSpPr>
          <p:cNvPr id="4" name="Picture Placeholder 3">
            <a:extLst>
              <a:ext uri="{FF2B5EF4-FFF2-40B4-BE49-F238E27FC236}">
                <a16:creationId xmlns:a16="http://schemas.microsoft.com/office/drawing/2014/main" id="{11924D32-E086-4B43-A17C-FFDD4E7DE4C8}"/>
              </a:ext>
            </a:extLst>
          </p:cNvPr>
          <p:cNvSpPr>
            <a:spLocks noGrp="1"/>
          </p:cNvSpPr>
          <p:nvPr>
            <p:ph type="pic" sz="quarter" idx="10" hasCustomPrompt="1"/>
          </p:nvPr>
        </p:nvSpPr>
        <p:spPr>
          <a:xfrm>
            <a:off x="1462373" y="3354254"/>
            <a:ext cx="1310030" cy="1310028"/>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1050"/>
            </a:lvl1pPr>
          </a:lstStyle>
          <a:p>
            <a:r>
              <a:rPr lang="en-US" dirty="0"/>
              <a:t>Drag and Drop Image Here</a:t>
            </a:r>
          </a:p>
        </p:txBody>
      </p:sp>
    </p:spTree>
    <p:extLst>
      <p:ext uri="{BB962C8B-B14F-4D97-AF65-F5344CB8AC3E}">
        <p14:creationId xmlns:p14="http://schemas.microsoft.com/office/powerpoint/2010/main" val="64322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grpId="0" nodeType="withEffect">
                                  <p:stCondLst>
                                    <p:cond delay="5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par>
                                <p:cTn id="17" presetID="49" presetClass="entr" presetSubtype="0" decel="100000"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 calcmode="lin" valueType="num">
                                      <p:cBhvr>
                                        <p:cTn id="21" dur="500" fill="hold"/>
                                        <p:tgtEl>
                                          <p:spTgt spid="9"/>
                                        </p:tgtEl>
                                        <p:attrNameLst>
                                          <p:attrName>style.rotation</p:attrName>
                                        </p:attrNameLst>
                                      </p:cBhvr>
                                      <p:tavLst>
                                        <p:tav tm="0">
                                          <p:val>
                                            <p:fltVal val="360"/>
                                          </p:val>
                                        </p:tav>
                                        <p:tav tm="100000">
                                          <p:val>
                                            <p:fltVal val="0"/>
                                          </p:val>
                                        </p:tav>
                                      </p:tavLst>
                                    </p:anim>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P spid="4"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DFA41B18-3532-4291-B49B-447294A5D892}"/>
              </a:ext>
            </a:extLst>
          </p:cNvPr>
          <p:cNvSpPr>
            <a:spLocks noGrp="1"/>
          </p:cNvSpPr>
          <p:nvPr>
            <p:ph type="pic" sz="quarter" idx="10" hasCustomPrompt="1"/>
          </p:nvPr>
        </p:nvSpPr>
        <p:spPr>
          <a:xfrm>
            <a:off x="3650107" y="2123988"/>
            <a:ext cx="627652" cy="627650"/>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300"/>
            </a:lvl1pPr>
          </a:lstStyle>
          <a:p>
            <a:r>
              <a:rPr lang="en-US" dirty="0"/>
              <a:t>Drag and Drop Image Here</a:t>
            </a:r>
          </a:p>
        </p:txBody>
      </p:sp>
      <p:sp>
        <p:nvSpPr>
          <p:cNvPr id="8" name="Picture Placeholder 3">
            <a:extLst>
              <a:ext uri="{FF2B5EF4-FFF2-40B4-BE49-F238E27FC236}">
                <a16:creationId xmlns:a16="http://schemas.microsoft.com/office/drawing/2014/main" id="{2B901DDE-1920-48BD-915F-E5E64BAEA7DB}"/>
              </a:ext>
            </a:extLst>
          </p:cNvPr>
          <p:cNvSpPr>
            <a:spLocks noGrp="1"/>
          </p:cNvSpPr>
          <p:nvPr>
            <p:ph type="pic" sz="quarter" idx="11" hasCustomPrompt="1"/>
          </p:nvPr>
        </p:nvSpPr>
        <p:spPr>
          <a:xfrm>
            <a:off x="3650107" y="5127868"/>
            <a:ext cx="627652" cy="627650"/>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300"/>
            </a:lvl1pPr>
          </a:lstStyle>
          <a:p>
            <a:r>
              <a:rPr lang="en-US" dirty="0"/>
              <a:t>Drag and Drop Image Here</a:t>
            </a:r>
          </a:p>
        </p:txBody>
      </p:sp>
    </p:spTree>
    <p:extLst>
      <p:ext uri="{BB962C8B-B14F-4D97-AF65-F5344CB8AC3E}">
        <p14:creationId xmlns:p14="http://schemas.microsoft.com/office/powerpoint/2010/main" val="349594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par>
                                <p:cTn id="11" presetID="49" presetClass="entr" presetSubtype="0" decel="100000" fill="hold" grpId="0" nodeType="withEffect">
                                  <p:stCondLst>
                                    <p:cond delay="175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style.rotation</p:attrName>
                                        </p:attrNameLst>
                                      </p:cBhvr>
                                      <p:tavLst>
                                        <p:tav tm="0">
                                          <p:val>
                                            <p:fltVal val="360"/>
                                          </p:val>
                                        </p:tav>
                                        <p:tav tm="100000">
                                          <p:val>
                                            <p:fltVal val="0"/>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8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7008545-06B7-4CFE-86AD-6EA4151B7CCF}"/>
              </a:ext>
            </a:extLst>
          </p:cNvPr>
          <p:cNvSpPr>
            <a:spLocks noGrp="1"/>
          </p:cNvSpPr>
          <p:nvPr>
            <p:ph type="pic" sz="quarter" idx="10" hasCustomPrompt="1"/>
          </p:nvPr>
        </p:nvSpPr>
        <p:spPr>
          <a:xfrm>
            <a:off x="3650107" y="5127868"/>
            <a:ext cx="627652" cy="627650"/>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300"/>
            </a:lvl1pPr>
          </a:lstStyle>
          <a:p>
            <a:r>
              <a:rPr lang="en-US" dirty="0"/>
              <a:t>Drag and Drop Image Here</a:t>
            </a:r>
          </a:p>
        </p:txBody>
      </p:sp>
    </p:spTree>
    <p:extLst>
      <p:ext uri="{BB962C8B-B14F-4D97-AF65-F5344CB8AC3E}">
        <p14:creationId xmlns:p14="http://schemas.microsoft.com/office/powerpoint/2010/main" val="50094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20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FDCCD19E-02DA-4DA0-A68D-626041F85A59}"/>
              </a:ext>
            </a:extLst>
          </p:cNvPr>
          <p:cNvSpPr>
            <a:spLocks noGrp="1"/>
          </p:cNvSpPr>
          <p:nvPr>
            <p:ph type="pic" sz="quarter" idx="10" hasCustomPrompt="1"/>
          </p:nvPr>
        </p:nvSpPr>
        <p:spPr>
          <a:xfrm>
            <a:off x="3650107" y="2123988"/>
            <a:ext cx="627652" cy="627650"/>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300"/>
            </a:lvl1pPr>
          </a:lstStyle>
          <a:p>
            <a:r>
              <a:rPr lang="en-US" dirty="0"/>
              <a:t>Drag and Drop Image Here</a:t>
            </a:r>
          </a:p>
        </p:txBody>
      </p:sp>
    </p:spTree>
    <p:extLst>
      <p:ext uri="{BB962C8B-B14F-4D97-AF65-F5344CB8AC3E}">
        <p14:creationId xmlns:p14="http://schemas.microsoft.com/office/powerpoint/2010/main" val="16197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9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063E910-2D2C-4EEC-84B8-C375038BBBC3}"/>
              </a:ext>
            </a:extLst>
          </p:cNvPr>
          <p:cNvSpPr>
            <a:spLocks noGrp="1"/>
          </p:cNvSpPr>
          <p:nvPr>
            <p:ph type="pic" sz="quarter" idx="10" hasCustomPrompt="1"/>
          </p:nvPr>
        </p:nvSpPr>
        <p:spPr>
          <a:xfrm>
            <a:off x="1531784" y="4133002"/>
            <a:ext cx="1970576" cy="1970570"/>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300"/>
            </a:lvl1pPr>
          </a:lstStyle>
          <a:p>
            <a:r>
              <a:rPr lang="en-US" dirty="0"/>
              <a:t>Drag and Drop Image Here</a:t>
            </a:r>
          </a:p>
        </p:txBody>
      </p:sp>
      <p:sp>
        <p:nvSpPr>
          <p:cNvPr id="5" name="Picture Placeholder 3">
            <a:extLst>
              <a:ext uri="{FF2B5EF4-FFF2-40B4-BE49-F238E27FC236}">
                <a16:creationId xmlns:a16="http://schemas.microsoft.com/office/drawing/2014/main" id="{7135911A-89E9-4F17-80E3-A144676B73B1}"/>
              </a:ext>
            </a:extLst>
          </p:cNvPr>
          <p:cNvSpPr>
            <a:spLocks noGrp="1"/>
          </p:cNvSpPr>
          <p:nvPr>
            <p:ph type="pic" sz="quarter" idx="11" hasCustomPrompt="1"/>
          </p:nvPr>
        </p:nvSpPr>
        <p:spPr>
          <a:xfrm>
            <a:off x="9335585" y="2819202"/>
            <a:ext cx="1970576" cy="1970570"/>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300"/>
            </a:lvl1pPr>
          </a:lstStyle>
          <a:p>
            <a:r>
              <a:rPr lang="en-US" dirty="0"/>
              <a:t>Drag and Drop Image Here</a:t>
            </a:r>
          </a:p>
        </p:txBody>
      </p:sp>
    </p:spTree>
    <p:extLst>
      <p:ext uri="{BB962C8B-B14F-4D97-AF65-F5344CB8AC3E}">
        <p14:creationId xmlns:p14="http://schemas.microsoft.com/office/powerpoint/2010/main" val="276940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par>
                                <p:cTn id="11" presetID="49" presetClass="entr" presetSubtype="0" decel="100000" fill="hold" grpId="0" nodeType="withEffect">
                                  <p:stCondLst>
                                    <p:cond delay="1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11" name="Picture Placeholder 3">
            <a:extLst>
              <a:ext uri="{FF2B5EF4-FFF2-40B4-BE49-F238E27FC236}">
                <a16:creationId xmlns:a16="http://schemas.microsoft.com/office/drawing/2014/main" id="{05EC6647-6420-47D7-96E4-4F99ED7798EC}"/>
              </a:ext>
            </a:extLst>
          </p:cNvPr>
          <p:cNvSpPr>
            <a:spLocks noGrp="1"/>
          </p:cNvSpPr>
          <p:nvPr>
            <p:ph type="pic" sz="quarter" idx="10" hasCustomPrompt="1"/>
          </p:nvPr>
        </p:nvSpPr>
        <p:spPr>
          <a:xfrm>
            <a:off x="2085688" y="3767555"/>
            <a:ext cx="1816984" cy="1816978"/>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900"/>
            </a:lvl1pPr>
          </a:lstStyle>
          <a:p>
            <a:r>
              <a:rPr lang="en-US" dirty="0"/>
              <a:t>Drag and Drop Image Here</a:t>
            </a:r>
          </a:p>
        </p:txBody>
      </p:sp>
      <p:sp>
        <p:nvSpPr>
          <p:cNvPr id="12" name="Picture Placeholder 3">
            <a:extLst>
              <a:ext uri="{FF2B5EF4-FFF2-40B4-BE49-F238E27FC236}">
                <a16:creationId xmlns:a16="http://schemas.microsoft.com/office/drawing/2014/main" id="{2E330B09-2FB0-48AF-901A-C26AFCBFAECC}"/>
              </a:ext>
            </a:extLst>
          </p:cNvPr>
          <p:cNvSpPr>
            <a:spLocks noGrp="1"/>
          </p:cNvSpPr>
          <p:nvPr>
            <p:ph type="pic" sz="quarter" idx="11" hasCustomPrompt="1"/>
          </p:nvPr>
        </p:nvSpPr>
        <p:spPr>
          <a:xfrm>
            <a:off x="5533318" y="3767555"/>
            <a:ext cx="1816984" cy="1816978"/>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900"/>
            </a:lvl1pPr>
          </a:lstStyle>
          <a:p>
            <a:r>
              <a:rPr lang="en-US" dirty="0"/>
              <a:t>Drag and Drop Image Here</a:t>
            </a:r>
          </a:p>
        </p:txBody>
      </p:sp>
      <p:sp>
        <p:nvSpPr>
          <p:cNvPr id="13" name="Picture Placeholder 3">
            <a:extLst>
              <a:ext uri="{FF2B5EF4-FFF2-40B4-BE49-F238E27FC236}">
                <a16:creationId xmlns:a16="http://schemas.microsoft.com/office/drawing/2014/main" id="{97F98B4C-7543-449D-9A27-64327B0B3ACB}"/>
              </a:ext>
            </a:extLst>
          </p:cNvPr>
          <p:cNvSpPr>
            <a:spLocks noGrp="1"/>
          </p:cNvSpPr>
          <p:nvPr>
            <p:ph type="pic" sz="quarter" idx="12" hasCustomPrompt="1"/>
          </p:nvPr>
        </p:nvSpPr>
        <p:spPr>
          <a:xfrm>
            <a:off x="8971036" y="3767555"/>
            <a:ext cx="1816984" cy="1816978"/>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900"/>
            </a:lvl1pPr>
          </a:lstStyle>
          <a:p>
            <a:r>
              <a:rPr lang="en-US" dirty="0"/>
              <a:t>Drag and Drop Image Here</a:t>
            </a:r>
          </a:p>
        </p:txBody>
      </p:sp>
      <p:sp>
        <p:nvSpPr>
          <p:cNvPr id="14" name="Picture Placeholder 3">
            <a:extLst>
              <a:ext uri="{FF2B5EF4-FFF2-40B4-BE49-F238E27FC236}">
                <a16:creationId xmlns:a16="http://schemas.microsoft.com/office/drawing/2014/main" id="{5990A823-2411-437F-A731-EEAEF34D14A6}"/>
              </a:ext>
            </a:extLst>
          </p:cNvPr>
          <p:cNvSpPr>
            <a:spLocks noGrp="1"/>
          </p:cNvSpPr>
          <p:nvPr>
            <p:ph type="pic" sz="quarter" idx="13" hasCustomPrompt="1"/>
          </p:nvPr>
        </p:nvSpPr>
        <p:spPr>
          <a:xfrm>
            <a:off x="2085688" y="843972"/>
            <a:ext cx="1816984" cy="1816978"/>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900"/>
            </a:lvl1pPr>
          </a:lstStyle>
          <a:p>
            <a:r>
              <a:rPr lang="en-US" dirty="0"/>
              <a:t>Drag and Drop Image Here</a:t>
            </a:r>
          </a:p>
        </p:txBody>
      </p:sp>
      <p:sp>
        <p:nvSpPr>
          <p:cNvPr id="15" name="Picture Placeholder 3">
            <a:extLst>
              <a:ext uri="{FF2B5EF4-FFF2-40B4-BE49-F238E27FC236}">
                <a16:creationId xmlns:a16="http://schemas.microsoft.com/office/drawing/2014/main" id="{9C9DB546-F132-40B7-B2CD-62AABD3FAA08}"/>
              </a:ext>
            </a:extLst>
          </p:cNvPr>
          <p:cNvSpPr>
            <a:spLocks noGrp="1"/>
          </p:cNvSpPr>
          <p:nvPr>
            <p:ph type="pic" sz="quarter" idx="14" hasCustomPrompt="1"/>
          </p:nvPr>
        </p:nvSpPr>
        <p:spPr>
          <a:xfrm>
            <a:off x="5533318" y="843972"/>
            <a:ext cx="1816984" cy="1816978"/>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900"/>
            </a:lvl1pPr>
          </a:lstStyle>
          <a:p>
            <a:r>
              <a:rPr lang="en-US" dirty="0"/>
              <a:t>Drag and Drop Image Here</a:t>
            </a:r>
          </a:p>
        </p:txBody>
      </p:sp>
      <p:sp>
        <p:nvSpPr>
          <p:cNvPr id="16" name="Picture Placeholder 3">
            <a:extLst>
              <a:ext uri="{FF2B5EF4-FFF2-40B4-BE49-F238E27FC236}">
                <a16:creationId xmlns:a16="http://schemas.microsoft.com/office/drawing/2014/main" id="{027A49D0-8ABE-429B-8C8E-D67B95174E1F}"/>
              </a:ext>
            </a:extLst>
          </p:cNvPr>
          <p:cNvSpPr>
            <a:spLocks noGrp="1"/>
          </p:cNvSpPr>
          <p:nvPr>
            <p:ph type="pic" sz="quarter" idx="15" hasCustomPrompt="1"/>
          </p:nvPr>
        </p:nvSpPr>
        <p:spPr>
          <a:xfrm>
            <a:off x="8971036" y="843972"/>
            <a:ext cx="1816984" cy="1816978"/>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900"/>
            </a:lvl1pPr>
          </a:lstStyle>
          <a:p>
            <a:r>
              <a:rPr lang="en-US" dirty="0"/>
              <a:t>Drag and Drop Image Here</a:t>
            </a:r>
          </a:p>
        </p:txBody>
      </p:sp>
    </p:spTree>
    <p:extLst>
      <p:ext uri="{BB962C8B-B14F-4D97-AF65-F5344CB8AC3E}">
        <p14:creationId xmlns:p14="http://schemas.microsoft.com/office/powerpoint/2010/main" val="22899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 calcmode="lin" valueType="num">
                                      <p:cBhvr>
                                        <p:cTn id="15" dur="500" fill="hold"/>
                                        <p:tgtEl>
                                          <p:spTgt spid="15"/>
                                        </p:tgtEl>
                                        <p:attrNameLst>
                                          <p:attrName>style.rotation</p:attrName>
                                        </p:attrNameLst>
                                      </p:cBhvr>
                                      <p:tavLst>
                                        <p:tav tm="0">
                                          <p:val>
                                            <p:fltVal val="360"/>
                                          </p:val>
                                        </p:tav>
                                        <p:tav tm="100000">
                                          <p:val>
                                            <p:fltVal val="0"/>
                                          </p:val>
                                        </p:tav>
                                      </p:tavLst>
                                    </p:anim>
                                    <p:animEffect transition="in" filter="fade">
                                      <p:cBhvr>
                                        <p:cTn id="16" dur="500"/>
                                        <p:tgtEl>
                                          <p:spTgt spid="15"/>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 calcmode="lin" valueType="num">
                                      <p:cBhvr>
                                        <p:cTn id="21" dur="500" fill="hold"/>
                                        <p:tgtEl>
                                          <p:spTgt spid="16"/>
                                        </p:tgtEl>
                                        <p:attrNameLst>
                                          <p:attrName>style.rotation</p:attrName>
                                        </p:attrNameLst>
                                      </p:cBhvr>
                                      <p:tavLst>
                                        <p:tav tm="0">
                                          <p:val>
                                            <p:fltVal val="360"/>
                                          </p:val>
                                        </p:tav>
                                        <p:tav tm="100000">
                                          <p:val>
                                            <p:fltVal val="0"/>
                                          </p:val>
                                        </p:tav>
                                      </p:tavLst>
                                    </p:anim>
                                    <p:animEffect transition="in" filter="fade">
                                      <p:cBhvr>
                                        <p:cTn id="22" dur="500"/>
                                        <p:tgtEl>
                                          <p:spTgt spid="16"/>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 calcmode="lin" valueType="num">
                                      <p:cBhvr>
                                        <p:cTn id="27" dur="500" fill="hold"/>
                                        <p:tgtEl>
                                          <p:spTgt spid="11"/>
                                        </p:tgtEl>
                                        <p:attrNameLst>
                                          <p:attrName>style.rotation</p:attrName>
                                        </p:attrNameLst>
                                      </p:cBhvr>
                                      <p:tavLst>
                                        <p:tav tm="0">
                                          <p:val>
                                            <p:fltVal val="360"/>
                                          </p:val>
                                        </p:tav>
                                        <p:tav tm="100000">
                                          <p:val>
                                            <p:fltVal val="0"/>
                                          </p:val>
                                        </p:tav>
                                      </p:tavLst>
                                    </p:anim>
                                    <p:animEffect transition="in" filter="fade">
                                      <p:cBhvr>
                                        <p:cTn id="28" dur="500"/>
                                        <p:tgtEl>
                                          <p:spTgt spid="11"/>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 calcmode="lin" valueType="num">
                                      <p:cBhvr>
                                        <p:cTn id="33" dur="500" fill="hold"/>
                                        <p:tgtEl>
                                          <p:spTgt spid="12"/>
                                        </p:tgtEl>
                                        <p:attrNameLst>
                                          <p:attrName>style.rotation</p:attrName>
                                        </p:attrNameLst>
                                      </p:cBhvr>
                                      <p:tavLst>
                                        <p:tav tm="0">
                                          <p:val>
                                            <p:fltVal val="360"/>
                                          </p:val>
                                        </p:tav>
                                        <p:tav tm="100000">
                                          <p:val>
                                            <p:fltVal val="0"/>
                                          </p:val>
                                        </p:tav>
                                      </p:tavLst>
                                    </p:anim>
                                    <p:animEffect transition="in" filter="fade">
                                      <p:cBhvr>
                                        <p:cTn id="34" dur="500"/>
                                        <p:tgtEl>
                                          <p:spTgt spid="12"/>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360"/>
                                          </p:val>
                                        </p:tav>
                                        <p:tav tm="100000">
                                          <p:val>
                                            <p:fltVal val="0"/>
                                          </p:val>
                                        </p:tav>
                                      </p:tavLst>
                                    </p:anim>
                                    <p:animEffect transition="in" filter="fad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0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F629406-8EB6-4A8E-881A-0ACB3BFE9E48}"/>
              </a:ext>
            </a:extLst>
          </p:cNvPr>
          <p:cNvSpPr>
            <a:spLocks noGrp="1"/>
          </p:cNvSpPr>
          <p:nvPr>
            <p:ph type="pic" sz="quarter" idx="13" hasCustomPrompt="1"/>
          </p:nvPr>
        </p:nvSpPr>
        <p:spPr>
          <a:xfrm>
            <a:off x="579121" y="0"/>
            <a:ext cx="7178707" cy="6858004"/>
          </a:xfrm>
          <a:custGeom>
            <a:avLst/>
            <a:gdLst>
              <a:gd name="connsiteX0" fmla="*/ 0 w 7178707"/>
              <a:gd name="connsiteY0" fmla="*/ 0 h 6858004"/>
              <a:gd name="connsiteX1" fmla="*/ 5784955 w 7178707"/>
              <a:gd name="connsiteY1" fmla="*/ 0 h 6858004"/>
              <a:gd name="connsiteX2" fmla="*/ 7178707 w 7178707"/>
              <a:gd name="connsiteY2" fmla="*/ 1393752 h 6858004"/>
              <a:gd name="connsiteX3" fmla="*/ 7178707 w 7178707"/>
              <a:gd name="connsiteY3" fmla="*/ 5464252 h 6858004"/>
              <a:gd name="connsiteX4" fmla="*/ 5784955 w 7178707"/>
              <a:gd name="connsiteY4" fmla="*/ 6858004 h 6858004"/>
              <a:gd name="connsiteX5" fmla="*/ 0 w 7178707"/>
              <a:gd name="connsiteY5" fmla="*/ 6858004 h 685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78707" h="6858004">
                <a:moveTo>
                  <a:pt x="0" y="0"/>
                </a:moveTo>
                <a:lnTo>
                  <a:pt x="5784955" y="0"/>
                </a:lnTo>
                <a:cubicBezTo>
                  <a:pt x="6554703" y="0"/>
                  <a:pt x="7178707" y="624004"/>
                  <a:pt x="7178707" y="1393752"/>
                </a:cubicBezTo>
                <a:lnTo>
                  <a:pt x="7178707" y="5464252"/>
                </a:lnTo>
                <a:cubicBezTo>
                  <a:pt x="7178707" y="6234000"/>
                  <a:pt x="6554703" y="6858004"/>
                  <a:pt x="5784955" y="6858004"/>
                </a:cubicBezTo>
                <a:lnTo>
                  <a:pt x="0" y="6858004"/>
                </a:lnTo>
                <a:close/>
              </a:path>
            </a:pathLst>
          </a:custGeom>
          <a:solidFill>
            <a:schemeClr val="bg1">
              <a:lumMod val="95000"/>
            </a:schemeClr>
          </a:solidFill>
        </p:spPr>
        <p:txBody>
          <a:bodyPr wrap="square">
            <a:noAutofit/>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3839515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_Blank">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2A7F217-4CC7-4105-B42A-973D6199F240}"/>
              </a:ext>
            </a:extLst>
          </p:cNvPr>
          <p:cNvSpPr>
            <a:spLocks noGrp="1"/>
          </p:cNvSpPr>
          <p:nvPr>
            <p:ph type="pic" sz="quarter" idx="13" hasCustomPrompt="1"/>
          </p:nvPr>
        </p:nvSpPr>
        <p:spPr>
          <a:xfrm>
            <a:off x="1104902" y="-1"/>
            <a:ext cx="4370061" cy="6857999"/>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6301508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1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BE710AC-7470-4804-89A2-AEE0AF265462}"/>
              </a:ext>
            </a:extLst>
          </p:cNvPr>
          <p:cNvSpPr>
            <a:spLocks noGrp="1"/>
          </p:cNvSpPr>
          <p:nvPr>
            <p:ph type="pic" sz="quarter" idx="13" hasCustomPrompt="1"/>
          </p:nvPr>
        </p:nvSpPr>
        <p:spPr>
          <a:xfrm>
            <a:off x="1233949" y="-3"/>
            <a:ext cx="9724102" cy="3429001"/>
          </a:xfrm>
          <a:custGeom>
            <a:avLst/>
            <a:gdLst>
              <a:gd name="connsiteX0" fmla="*/ 0 w 9724102"/>
              <a:gd name="connsiteY0" fmla="*/ 0 h 3429001"/>
              <a:gd name="connsiteX1" fmla="*/ 9724102 w 9724102"/>
              <a:gd name="connsiteY1" fmla="*/ 0 h 3429001"/>
              <a:gd name="connsiteX2" fmla="*/ 9724102 w 9724102"/>
              <a:gd name="connsiteY2" fmla="*/ 2666597 h 3429001"/>
              <a:gd name="connsiteX3" fmla="*/ 8961698 w 9724102"/>
              <a:gd name="connsiteY3" fmla="*/ 3429001 h 3429001"/>
              <a:gd name="connsiteX4" fmla="*/ 762404 w 9724102"/>
              <a:gd name="connsiteY4" fmla="*/ 3429001 h 3429001"/>
              <a:gd name="connsiteX5" fmla="*/ 0 w 9724102"/>
              <a:gd name="connsiteY5" fmla="*/ 2666597 h 342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24102" h="3429001">
                <a:moveTo>
                  <a:pt x="0" y="0"/>
                </a:moveTo>
                <a:lnTo>
                  <a:pt x="9724102" y="0"/>
                </a:lnTo>
                <a:lnTo>
                  <a:pt x="9724102" y="2666597"/>
                </a:lnTo>
                <a:cubicBezTo>
                  <a:pt x="9724102" y="3087661"/>
                  <a:pt x="9382762" y="3429001"/>
                  <a:pt x="8961698" y="3429001"/>
                </a:cubicBezTo>
                <a:lnTo>
                  <a:pt x="762404" y="3429001"/>
                </a:lnTo>
                <a:cubicBezTo>
                  <a:pt x="341340" y="3429001"/>
                  <a:pt x="0" y="3087661"/>
                  <a:pt x="0" y="2666597"/>
                </a:cubicBezTo>
                <a:close/>
              </a:path>
            </a:pathLst>
          </a:custGeom>
          <a:solidFill>
            <a:schemeClr val="bg1">
              <a:lumMod val="95000"/>
            </a:schemeClr>
          </a:solidFill>
        </p:spPr>
        <p:txBody>
          <a:bodyPr wrap="square">
            <a:noAutofit/>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2860840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Blank">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A9CB395-BB51-4BE7-ABC1-DAE8B54C14E0}"/>
              </a:ext>
            </a:extLst>
          </p:cNvPr>
          <p:cNvSpPr>
            <a:spLocks noGrp="1"/>
          </p:cNvSpPr>
          <p:nvPr>
            <p:ph type="pic" sz="quarter" idx="10" hasCustomPrompt="1"/>
          </p:nvPr>
        </p:nvSpPr>
        <p:spPr>
          <a:xfrm>
            <a:off x="579118" y="0"/>
            <a:ext cx="11612882" cy="4616245"/>
          </a:xfrm>
          <a:prstGeom prst="rect">
            <a:avLst/>
          </a:prstGeom>
          <a:solidFill>
            <a:schemeClr val="bg1">
              <a:lumMod val="8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13357185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2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1EB64795-7D0C-47FC-BBDF-44CCE2BC2991}"/>
              </a:ext>
            </a:extLst>
          </p:cNvPr>
          <p:cNvSpPr>
            <a:spLocks noGrp="1"/>
          </p:cNvSpPr>
          <p:nvPr>
            <p:ph type="pic" sz="quarter" idx="13" hasCustomPrompt="1"/>
          </p:nvPr>
        </p:nvSpPr>
        <p:spPr>
          <a:xfrm>
            <a:off x="1557348" y="1896804"/>
            <a:ext cx="2605895" cy="3043711"/>
          </a:xfrm>
          <a:custGeom>
            <a:avLst/>
            <a:gdLst>
              <a:gd name="connsiteX0" fmla="*/ 0 w 2605895"/>
              <a:gd name="connsiteY0" fmla="*/ 0 h 3043711"/>
              <a:gd name="connsiteX1" fmla="*/ 2171570 w 2605895"/>
              <a:gd name="connsiteY1" fmla="*/ 0 h 3043711"/>
              <a:gd name="connsiteX2" fmla="*/ 2605895 w 2605895"/>
              <a:gd name="connsiteY2" fmla="*/ 434325 h 3043711"/>
              <a:gd name="connsiteX3" fmla="*/ 2605895 w 2605895"/>
              <a:gd name="connsiteY3" fmla="*/ 3043711 h 3043711"/>
              <a:gd name="connsiteX4" fmla="*/ 0 w 2605895"/>
              <a:gd name="connsiteY4" fmla="*/ 3043711 h 3043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5895" h="3043711">
                <a:moveTo>
                  <a:pt x="0" y="0"/>
                </a:moveTo>
                <a:lnTo>
                  <a:pt x="2171570" y="0"/>
                </a:lnTo>
                <a:cubicBezTo>
                  <a:pt x="2411441" y="0"/>
                  <a:pt x="2605895" y="194454"/>
                  <a:pt x="2605895" y="434325"/>
                </a:cubicBezTo>
                <a:lnTo>
                  <a:pt x="2605895" y="3043711"/>
                </a:lnTo>
                <a:lnTo>
                  <a:pt x="0" y="3043711"/>
                </a:lnTo>
                <a:close/>
              </a:path>
            </a:pathLst>
          </a:custGeom>
          <a:solidFill>
            <a:schemeClr val="bg1">
              <a:lumMod val="95000"/>
            </a:schemeClr>
          </a:solidFill>
          <a:effectLst>
            <a:outerShdw blurRad="1270000" dist="1511300" dir="5400000" sx="67000" sy="67000" algn="t" rotWithShape="0">
              <a:prstClr val="black">
                <a:alpha val="40000"/>
              </a:prstClr>
            </a:outerShdw>
          </a:effectLst>
        </p:spPr>
        <p:txBody>
          <a:bodyPr/>
          <a:lstStyle>
            <a:lvl1pPr>
              <a:defRPr lang="en-US" sz="1600" dirty="0">
                <a:solidFill>
                  <a:schemeClr val="tx1">
                    <a:lumMod val="75000"/>
                    <a:lumOff val="25000"/>
                  </a:schemeClr>
                </a:solidFill>
              </a:defRPr>
            </a:lvl1pPr>
          </a:lstStyle>
          <a:p>
            <a:pPr marL="0" lvl="0" indent="0">
              <a:buNone/>
            </a:pPr>
            <a:r>
              <a:rPr lang="en-US" dirty="0"/>
              <a:t>Drag and Drop Image Here</a:t>
            </a:r>
          </a:p>
        </p:txBody>
      </p:sp>
      <p:sp>
        <p:nvSpPr>
          <p:cNvPr id="7" name="Picture Placeholder 6">
            <a:extLst>
              <a:ext uri="{FF2B5EF4-FFF2-40B4-BE49-F238E27FC236}">
                <a16:creationId xmlns:a16="http://schemas.microsoft.com/office/drawing/2014/main" id="{71DA30FE-57EA-4F5A-A19F-01700C130DA2}"/>
              </a:ext>
            </a:extLst>
          </p:cNvPr>
          <p:cNvSpPr>
            <a:spLocks noGrp="1"/>
          </p:cNvSpPr>
          <p:nvPr>
            <p:ph type="pic" sz="quarter" idx="14" hasCustomPrompt="1"/>
          </p:nvPr>
        </p:nvSpPr>
        <p:spPr>
          <a:xfrm>
            <a:off x="5022474" y="2541023"/>
            <a:ext cx="2605895" cy="3043711"/>
          </a:xfrm>
          <a:custGeom>
            <a:avLst/>
            <a:gdLst>
              <a:gd name="connsiteX0" fmla="*/ 0 w 2605895"/>
              <a:gd name="connsiteY0" fmla="*/ 0 h 3043711"/>
              <a:gd name="connsiteX1" fmla="*/ 2171570 w 2605895"/>
              <a:gd name="connsiteY1" fmla="*/ 0 h 3043711"/>
              <a:gd name="connsiteX2" fmla="*/ 2605895 w 2605895"/>
              <a:gd name="connsiteY2" fmla="*/ 434325 h 3043711"/>
              <a:gd name="connsiteX3" fmla="*/ 2605895 w 2605895"/>
              <a:gd name="connsiteY3" fmla="*/ 3043711 h 3043711"/>
              <a:gd name="connsiteX4" fmla="*/ 0 w 2605895"/>
              <a:gd name="connsiteY4" fmla="*/ 3043711 h 3043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5895" h="3043711">
                <a:moveTo>
                  <a:pt x="0" y="0"/>
                </a:moveTo>
                <a:lnTo>
                  <a:pt x="2171570" y="0"/>
                </a:lnTo>
                <a:cubicBezTo>
                  <a:pt x="2411441" y="0"/>
                  <a:pt x="2605895" y="194454"/>
                  <a:pt x="2605895" y="434325"/>
                </a:cubicBezTo>
                <a:lnTo>
                  <a:pt x="2605895" y="3043711"/>
                </a:lnTo>
                <a:lnTo>
                  <a:pt x="0" y="3043711"/>
                </a:lnTo>
                <a:close/>
              </a:path>
            </a:pathLst>
          </a:custGeom>
          <a:solidFill>
            <a:schemeClr val="bg1">
              <a:lumMod val="95000"/>
            </a:schemeClr>
          </a:solidFill>
          <a:effectLst>
            <a:outerShdw blurRad="1270000" dist="1511300" dir="5400000" sx="67000" sy="67000" algn="t" rotWithShape="0">
              <a:prstClr val="black">
                <a:alpha val="40000"/>
              </a:prstClr>
            </a:outerShdw>
          </a:effectLst>
        </p:spPr>
        <p:txBody>
          <a:bodyPr/>
          <a:lstStyle>
            <a:lvl1pPr>
              <a:defRPr lang="en-US" sz="1600" dirty="0">
                <a:solidFill>
                  <a:schemeClr val="tx1">
                    <a:lumMod val="75000"/>
                    <a:lumOff val="25000"/>
                  </a:schemeClr>
                </a:solidFill>
              </a:defRPr>
            </a:lvl1pPr>
          </a:lstStyle>
          <a:p>
            <a:pPr marL="0" lvl="0" indent="0">
              <a:buNone/>
            </a:pPr>
            <a:r>
              <a:rPr lang="en-US" dirty="0"/>
              <a:t>Drag and Drop Image Here</a:t>
            </a:r>
          </a:p>
        </p:txBody>
      </p:sp>
      <p:sp>
        <p:nvSpPr>
          <p:cNvPr id="8" name="Picture Placeholder 7">
            <a:extLst>
              <a:ext uri="{FF2B5EF4-FFF2-40B4-BE49-F238E27FC236}">
                <a16:creationId xmlns:a16="http://schemas.microsoft.com/office/drawing/2014/main" id="{94BC2371-089C-42A8-B892-3BF50BA006E1}"/>
              </a:ext>
            </a:extLst>
          </p:cNvPr>
          <p:cNvSpPr>
            <a:spLocks noGrp="1"/>
          </p:cNvSpPr>
          <p:nvPr>
            <p:ph type="pic" sz="quarter" idx="15" hasCustomPrompt="1"/>
          </p:nvPr>
        </p:nvSpPr>
        <p:spPr>
          <a:xfrm>
            <a:off x="8456473" y="1896804"/>
            <a:ext cx="2605895" cy="3043711"/>
          </a:xfrm>
          <a:custGeom>
            <a:avLst/>
            <a:gdLst>
              <a:gd name="connsiteX0" fmla="*/ 0 w 2605895"/>
              <a:gd name="connsiteY0" fmla="*/ 0 h 3043711"/>
              <a:gd name="connsiteX1" fmla="*/ 2171570 w 2605895"/>
              <a:gd name="connsiteY1" fmla="*/ 0 h 3043711"/>
              <a:gd name="connsiteX2" fmla="*/ 2605895 w 2605895"/>
              <a:gd name="connsiteY2" fmla="*/ 434325 h 3043711"/>
              <a:gd name="connsiteX3" fmla="*/ 2605895 w 2605895"/>
              <a:gd name="connsiteY3" fmla="*/ 3043711 h 3043711"/>
              <a:gd name="connsiteX4" fmla="*/ 0 w 2605895"/>
              <a:gd name="connsiteY4" fmla="*/ 3043711 h 3043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5895" h="3043711">
                <a:moveTo>
                  <a:pt x="0" y="0"/>
                </a:moveTo>
                <a:lnTo>
                  <a:pt x="2171570" y="0"/>
                </a:lnTo>
                <a:cubicBezTo>
                  <a:pt x="2411441" y="0"/>
                  <a:pt x="2605895" y="194454"/>
                  <a:pt x="2605895" y="434325"/>
                </a:cubicBezTo>
                <a:lnTo>
                  <a:pt x="2605895" y="3043711"/>
                </a:lnTo>
                <a:lnTo>
                  <a:pt x="0" y="3043711"/>
                </a:lnTo>
                <a:close/>
              </a:path>
            </a:pathLst>
          </a:custGeom>
          <a:solidFill>
            <a:schemeClr val="bg1">
              <a:lumMod val="95000"/>
            </a:schemeClr>
          </a:solidFill>
          <a:effectLst>
            <a:outerShdw blurRad="1270000" dist="1511300" dir="5400000" sx="67000" sy="67000" algn="t" rotWithShape="0">
              <a:prstClr val="black">
                <a:alpha val="40000"/>
              </a:prstClr>
            </a:outerShdw>
          </a:effectLst>
        </p:spPr>
        <p:txBody>
          <a:bodyPr/>
          <a:lstStyle>
            <a:lvl1pPr>
              <a:defRPr lang="en-US" sz="1600" dirty="0">
                <a:solidFill>
                  <a:schemeClr val="tx1">
                    <a:lumMod val="75000"/>
                    <a:lumOff val="25000"/>
                  </a:schemeClr>
                </a:solidFill>
              </a:defRPr>
            </a:lvl1pPr>
          </a:lstStyle>
          <a:p>
            <a:pPr marL="0" lvl="0" indent="0">
              <a:buNone/>
            </a:pPr>
            <a:r>
              <a:rPr lang="en-US" dirty="0"/>
              <a:t>Drag and Drop Image Here</a:t>
            </a:r>
          </a:p>
        </p:txBody>
      </p:sp>
    </p:spTree>
    <p:extLst>
      <p:ext uri="{BB962C8B-B14F-4D97-AF65-F5344CB8AC3E}">
        <p14:creationId xmlns:p14="http://schemas.microsoft.com/office/powerpoint/2010/main" val="142411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1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6_Blank">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5EB0EB0-152A-48EA-A09C-F0EA9E3417FB}"/>
              </a:ext>
            </a:extLst>
          </p:cNvPr>
          <p:cNvSpPr>
            <a:spLocks noGrp="1"/>
          </p:cNvSpPr>
          <p:nvPr>
            <p:ph type="pic" sz="quarter" idx="13" hasCustomPrompt="1"/>
          </p:nvPr>
        </p:nvSpPr>
        <p:spPr>
          <a:xfrm>
            <a:off x="1557348" y="2451782"/>
            <a:ext cx="2605895" cy="3043711"/>
          </a:xfrm>
          <a:custGeom>
            <a:avLst/>
            <a:gdLst>
              <a:gd name="connsiteX0" fmla="*/ 0 w 2605895"/>
              <a:gd name="connsiteY0" fmla="*/ 0 h 3043711"/>
              <a:gd name="connsiteX1" fmla="*/ 2171570 w 2605895"/>
              <a:gd name="connsiteY1" fmla="*/ 0 h 3043711"/>
              <a:gd name="connsiteX2" fmla="*/ 2605895 w 2605895"/>
              <a:gd name="connsiteY2" fmla="*/ 434325 h 3043711"/>
              <a:gd name="connsiteX3" fmla="*/ 2605895 w 2605895"/>
              <a:gd name="connsiteY3" fmla="*/ 3043711 h 3043711"/>
              <a:gd name="connsiteX4" fmla="*/ 0 w 2605895"/>
              <a:gd name="connsiteY4" fmla="*/ 3043711 h 3043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5895" h="3043711">
                <a:moveTo>
                  <a:pt x="0" y="0"/>
                </a:moveTo>
                <a:lnTo>
                  <a:pt x="2171570" y="0"/>
                </a:lnTo>
                <a:cubicBezTo>
                  <a:pt x="2411441" y="0"/>
                  <a:pt x="2605895" y="194454"/>
                  <a:pt x="2605895" y="434325"/>
                </a:cubicBezTo>
                <a:lnTo>
                  <a:pt x="2605895" y="3043711"/>
                </a:lnTo>
                <a:lnTo>
                  <a:pt x="0" y="3043711"/>
                </a:lnTo>
                <a:close/>
              </a:path>
            </a:pathLst>
          </a:custGeom>
          <a:solidFill>
            <a:schemeClr val="bg1">
              <a:lumMod val="95000"/>
            </a:schemeClr>
          </a:solidFill>
          <a:effectLst>
            <a:outerShdw blurRad="1270000" dist="1511300" dir="5400000" sx="67000" sy="67000" algn="t" rotWithShape="0">
              <a:prstClr val="black">
                <a:alpha val="40000"/>
              </a:prstClr>
            </a:outerShdw>
          </a:effectLst>
        </p:spPr>
        <p:txBody>
          <a:bodyPr/>
          <a:lstStyle>
            <a:lvl1pPr>
              <a:defRPr lang="en-US" sz="1600" dirty="0">
                <a:solidFill>
                  <a:schemeClr val="tx1">
                    <a:lumMod val="75000"/>
                    <a:lumOff val="25000"/>
                  </a:schemeClr>
                </a:solidFill>
              </a:defRPr>
            </a:lvl1pPr>
          </a:lstStyle>
          <a:p>
            <a:pPr marL="0" lvl="0" indent="0">
              <a:buNone/>
            </a:pPr>
            <a:r>
              <a:rPr lang="en-US" dirty="0"/>
              <a:t>Drag and Drop Image Here</a:t>
            </a:r>
          </a:p>
        </p:txBody>
      </p:sp>
      <p:sp>
        <p:nvSpPr>
          <p:cNvPr id="6" name="Picture Placeholder 5">
            <a:extLst>
              <a:ext uri="{FF2B5EF4-FFF2-40B4-BE49-F238E27FC236}">
                <a16:creationId xmlns:a16="http://schemas.microsoft.com/office/drawing/2014/main" id="{D34110DC-3F87-443B-9F77-C61A09AB66BD}"/>
              </a:ext>
            </a:extLst>
          </p:cNvPr>
          <p:cNvSpPr>
            <a:spLocks noGrp="1"/>
          </p:cNvSpPr>
          <p:nvPr>
            <p:ph type="pic" sz="quarter" idx="14" hasCustomPrompt="1"/>
          </p:nvPr>
        </p:nvSpPr>
        <p:spPr>
          <a:xfrm>
            <a:off x="8456473" y="2451782"/>
            <a:ext cx="2605895" cy="3043711"/>
          </a:xfrm>
          <a:custGeom>
            <a:avLst/>
            <a:gdLst>
              <a:gd name="connsiteX0" fmla="*/ 0 w 2605895"/>
              <a:gd name="connsiteY0" fmla="*/ 0 h 3043711"/>
              <a:gd name="connsiteX1" fmla="*/ 2171570 w 2605895"/>
              <a:gd name="connsiteY1" fmla="*/ 0 h 3043711"/>
              <a:gd name="connsiteX2" fmla="*/ 2605895 w 2605895"/>
              <a:gd name="connsiteY2" fmla="*/ 434325 h 3043711"/>
              <a:gd name="connsiteX3" fmla="*/ 2605895 w 2605895"/>
              <a:gd name="connsiteY3" fmla="*/ 3043711 h 3043711"/>
              <a:gd name="connsiteX4" fmla="*/ 0 w 2605895"/>
              <a:gd name="connsiteY4" fmla="*/ 3043711 h 3043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5895" h="3043711">
                <a:moveTo>
                  <a:pt x="0" y="0"/>
                </a:moveTo>
                <a:lnTo>
                  <a:pt x="2171570" y="0"/>
                </a:lnTo>
                <a:cubicBezTo>
                  <a:pt x="2411441" y="0"/>
                  <a:pt x="2605895" y="194454"/>
                  <a:pt x="2605895" y="434325"/>
                </a:cubicBezTo>
                <a:lnTo>
                  <a:pt x="2605895" y="3043711"/>
                </a:lnTo>
                <a:lnTo>
                  <a:pt x="0" y="3043711"/>
                </a:lnTo>
                <a:close/>
              </a:path>
            </a:pathLst>
          </a:custGeom>
          <a:solidFill>
            <a:schemeClr val="bg1">
              <a:lumMod val="95000"/>
            </a:schemeClr>
          </a:solidFill>
          <a:effectLst>
            <a:outerShdw blurRad="1270000" dist="1511300" dir="5400000" sx="67000" sy="67000" algn="t" rotWithShape="0">
              <a:prstClr val="black">
                <a:alpha val="40000"/>
              </a:prstClr>
            </a:outerShdw>
          </a:effectLst>
        </p:spPr>
        <p:txBody>
          <a:bodyPr/>
          <a:lstStyle>
            <a:lvl1pPr>
              <a:defRPr lang="en-US" sz="1600" dirty="0">
                <a:solidFill>
                  <a:schemeClr val="tx1">
                    <a:lumMod val="75000"/>
                    <a:lumOff val="25000"/>
                  </a:schemeClr>
                </a:solidFill>
              </a:defRPr>
            </a:lvl1pPr>
          </a:lstStyle>
          <a:p>
            <a:pPr marL="0" lvl="0" indent="0">
              <a:buNone/>
            </a:pPr>
            <a:r>
              <a:rPr lang="en-US" dirty="0"/>
              <a:t>Drag and Drop Image Here</a:t>
            </a:r>
          </a:p>
        </p:txBody>
      </p:sp>
      <p:sp>
        <p:nvSpPr>
          <p:cNvPr id="7" name="Picture Placeholder 6">
            <a:extLst>
              <a:ext uri="{FF2B5EF4-FFF2-40B4-BE49-F238E27FC236}">
                <a16:creationId xmlns:a16="http://schemas.microsoft.com/office/drawing/2014/main" id="{71BD81FE-E8C1-4877-982E-32996B007882}"/>
              </a:ext>
            </a:extLst>
          </p:cNvPr>
          <p:cNvSpPr>
            <a:spLocks noGrp="1"/>
          </p:cNvSpPr>
          <p:nvPr>
            <p:ph type="pic" sz="quarter" idx="15" hasCustomPrompt="1"/>
          </p:nvPr>
        </p:nvSpPr>
        <p:spPr>
          <a:xfrm>
            <a:off x="5022474" y="1896804"/>
            <a:ext cx="2605895" cy="3043711"/>
          </a:xfrm>
          <a:custGeom>
            <a:avLst/>
            <a:gdLst>
              <a:gd name="connsiteX0" fmla="*/ 0 w 2605895"/>
              <a:gd name="connsiteY0" fmla="*/ 0 h 3043711"/>
              <a:gd name="connsiteX1" fmla="*/ 2171570 w 2605895"/>
              <a:gd name="connsiteY1" fmla="*/ 0 h 3043711"/>
              <a:gd name="connsiteX2" fmla="*/ 2605895 w 2605895"/>
              <a:gd name="connsiteY2" fmla="*/ 434325 h 3043711"/>
              <a:gd name="connsiteX3" fmla="*/ 2605895 w 2605895"/>
              <a:gd name="connsiteY3" fmla="*/ 3043711 h 3043711"/>
              <a:gd name="connsiteX4" fmla="*/ 0 w 2605895"/>
              <a:gd name="connsiteY4" fmla="*/ 3043711 h 3043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5895" h="3043711">
                <a:moveTo>
                  <a:pt x="0" y="0"/>
                </a:moveTo>
                <a:lnTo>
                  <a:pt x="2171570" y="0"/>
                </a:lnTo>
                <a:cubicBezTo>
                  <a:pt x="2411441" y="0"/>
                  <a:pt x="2605895" y="194454"/>
                  <a:pt x="2605895" y="434325"/>
                </a:cubicBezTo>
                <a:lnTo>
                  <a:pt x="2605895" y="3043711"/>
                </a:lnTo>
                <a:lnTo>
                  <a:pt x="0" y="3043711"/>
                </a:lnTo>
                <a:close/>
              </a:path>
            </a:pathLst>
          </a:custGeom>
          <a:solidFill>
            <a:schemeClr val="bg1">
              <a:lumMod val="95000"/>
            </a:schemeClr>
          </a:solidFill>
          <a:effectLst>
            <a:outerShdw blurRad="1270000" dist="1511300" dir="5400000" sx="67000" sy="67000" algn="t" rotWithShape="0">
              <a:prstClr val="black">
                <a:alpha val="40000"/>
              </a:prstClr>
            </a:outerShdw>
          </a:effectLst>
        </p:spPr>
        <p:txBody>
          <a:bodyPr/>
          <a:lstStyle>
            <a:lvl1pPr>
              <a:defRPr lang="en-US" sz="1600" dirty="0">
                <a:solidFill>
                  <a:schemeClr val="tx1">
                    <a:lumMod val="75000"/>
                    <a:lumOff val="25000"/>
                  </a:schemeClr>
                </a:solidFill>
              </a:defRPr>
            </a:lvl1pPr>
          </a:lstStyle>
          <a:p>
            <a:pPr marL="0" lvl="0" indent="0">
              <a:buNone/>
            </a:pPr>
            <a:r>
              <a:rPr lang="en-US" dirty="0"/>
              <a:t>Drag and Drop Image Here</a:t>
            </a:r>
          </a:p>
        </p:txBody>
      </p:sp>
    </p:spTree>
    <p:extLst>
      <p:ext uri="{BB962C8B-B14F-4D97-AF65-F5344CB8AC3E}">
        <p14:creationId xmlns:p14="http://schemas.microsoft.com/office/powerpoint/2010/main" val="77000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1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3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C44705B-24B9-4AA0-B492-C5DD93295A8B}"/>
              </a:ext>
            </a:extLst>
          </p:cNvPr>
          <p:cNvSpPr>
            <a:spLocks noGrp="1"/>
          </p:cNvSpPr>
          <p:nvPr>
            <p:ph type="pic" sz="quarter" idx="10" hasCustomPrompt="1"/>
          </p:nvPr>
        </p:nvSpPr>
        <p:spPr>
          <a:xfrm>
            <a:off x="1391264" y="0"/>
            <a:ext cx="10800736" cy="6032090"/>
          </a:xfrm>
          <a:custGeom>
            <a:avLst/>
            <a:gdLst>
              <a:gd name="connsiteX0" fmla="*/ 0 w 10800736"/>
              <a:gd name="connsiteY0" fmla="*/ 0 h 6032090"/>
              <a:gd name="connsiteX1" fmla="*/ 10800736 w 10800736"/>
              <a:gd name="connsiteY1" fmla="*/ 0 h 6032090"/>
              <a:gd name="connsiteX2" fmla="*/ 10800736 w 10800736"/>
              <a:gd name="connsiteY2" fmla="*/ 6032090 h 6032090"/>
              <a:gd name="connsiteX3" fmla="*/ 1547774 w 10800736"/>
              <a:gd name="connsiteY3" fmla="*/ 6032090 h 6032090"/>
              <a:gd name="connsiteX4" fmla="*/ 0 w 10800736"/>
              <a:gd name="connsiteY4" fmla="*/ 4484316 h 6032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736" h="6032090">
                <a:moveTo>
                  <a:pt x="0" y="0"/>
                </a:moveTo>
                <a:lnTo>
                  <a:pt x="10800736" y="0"/>
                </a:lnTo>
                <a:lnTo>
                  <a:pt x="10800736" y="6032090"/>
                </a:lnTo>
                <a:lnTo>
                  <a:pt x="1547774" y="6032090"/>
                </a:lnTo>
                <a:cubicBezTo>
                  <a:pt x="692962" y="6032090"/>
                  <a:pt x="0" y="5339128"/>
                  <a:pt x="0" y="4484316"/>
                </a:cubicBezTo>
                <a:close/>
              </a:path>
            </a:pathLst>
          </a:custGeom>
          <a:solidFill>
            <a:schemeClr val="bg1">
              <a:lumMod val="85000"/>
            </a:schemeClr>
          </a:solidFill>
        </p:spPr>
        <p:txBody>
          <a:bodyPr wrap="square">
            <a:noAutofit/>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269215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7_Blank">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45F606FA-B694-43BE-B2C5-F8E48EFB01A0}"/>
              </a:ext>
            </a:extLst>
          </p:cNvPr>
          <p:cNvSpPr>
            <a:spLocks noGrp="1"/>
          </p:cNvSpPr>
          <p:nvPr>
            <p:ph type="pic" sz="quarter" idx="10"/>
          </p:nvPr>
        </p:nvSpPr>
        <p:spPr>
          <a:xfrm>
            <a:off x="579118" y="0"/>
            <a:ext cx="7824653" cy="6858000"/>
          </a:xfrm>
          <a:prstGeom prst="rect">
            <a:avLst/>
          </a:prstGeom>
          <a:solidFill>
            <a:schemeClr val="bg1">
              <a:lumMod val="85000"/>
            </a:schemeClr>
          </a:solidFill>
        </p:spPr>
        <p:txBody>
          <a:bodyPr/>
          <a:lstStyle>
            <a:lvl1pPr marL="0" indent="0" algn="ctr">
              <a:buNone/>
              <a:defRPr sz="1600">
                <a:solidFill>
                  <a:schemeClr val="bg1">
                    <a:lumMod val="50000"/>
                  </a:schemeClr>
                </a:solidFill>
              </a:defRPr>
            </a:lvl1pPr>
          </a:lstStyle>
          <a:p>
            <a:endParaRPr lang="id-ID"/>
          </a:p>
        </p:txBody>
      </p:sp>
      <p:sp>
        <p:nvSpPr>
          <p:cNvPr id="8" name="Picture Placeholder 3">
            <a:extLst>
              <a:ext uri="{FF2B5EF4-FFF2-40B4-BE49-F238E27FC236}">
                <a16:creationId xmlns:a16="http://schemas.microsoft.com/office/drawing/2014/main" id="{A63C75E7-AA24-4B53-BE91-A07BCBAE7630}"/>
              </a:ext>
            </a:extLst>
          </p:cNvPr>
          <p:cNvSpPr>
            <a:spLocks noGrp="1"/>
          </p:cNvSpPr>
          <p:nvPr>
            <p:ph type="pic" sz="quarter" idx="13" hasCustomPrompt="1"/>
          </p:nvPr>
        </p:nvSpPr>
        <p:spPr>
          <a:xfrm>
            <a:off x="7779658" y="1703813"/>
            <a:ext cx="1248228" cy="1248222"/>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900"/>
            </a:lvl1pPr>
          </a:lstStyle>
          <a:p>
            <a:r>
              <a:rPr lang="en-US" dirty="0"/>
              <a:t>Drag and Drop Image Here</a:t>
            </a:r>
          </a:p>
        </p:txBody>
      </p:sp>
    </p:spTree>
    <p:extLst>
      <p:ext uri="{BB962C8B-B14F-4D97-AF65-F5344CB8AC3E}">
        <p14:creationId xmlns:p14="http://schemas.microsoft.com/office/powerpoint/2010/main" val="76900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125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4_Title Slide">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CDDC93D3-8770-4633-8611-285D4DF54A20}"/>
              </a:ext>
            </a:extLst>
          </p:cNvPr>
          <p:cNvSpPr>
            <a:spLocks noGrp="1"/>
          </p:cNvSpPr>
          <p:nvPr>
            <p:ph type="pic" sz="quarter" idx="12"/>
          </p:nvPr>
        </p:nvSpPr>
        <p:spPr>
          <a:xfrm>
            <a:off x="1170214" y="679282"/>
            <a:ext cx="7330440" cy="2337135"/>
          </a:xfrm>
          <a:custGeom>
            <a:avLst/>
            <a:gdLst>
              <a:gd name="connsiteX0" fmla="*/ 4993305 w 7330440"/>
              <a:gd name="connsiteY0" fmla="*/ 0 h 2337135"/>
              <a:gd name="connsiteX1" fmla="*/ 7330440 w 7330440"/>
              <a:gd name="connsiteY1" fmla="*/ 0 h 2337135"/>
              <a:gd name="connsiteX2" fmla="*/ 7330440 w 7330440"/>
              <a:gd name="connsiteY2" fmla="*/ 2337135 h 2337135"/>
              <a:gd name="connsiteX3" fmla="*/ 4993305 w 7330440"/>
              <a:gd name="connsiteY3" fmla="*/ 2337135 h 2337135"/>
              <a:gd name="connsiteX4" fmla="*/ 2496653 w 7330440"/>
              <a:gd name="connsiteY4" fmla="*/ 0 h 2337135"/>
              <a:gd name="connsiteX5" fmla="*/ 4833788 w 7330440"/>
              <a:gd name="connsiteY5" fmla="*/ 0 h 2337135"/>
              <a:gd name="connsiteX6" fmla="*/ 4833788 w 7330440"/>
              <a:gd name="connsiteY6" fmla="*/ 2337135 h 2337135"/>
              <a:gd name="connsiteX7" fmla="*/ 2496653 w 7330440"/>
              <a:gd name="connsiteY7" fmla="*/ 2337135 h 2337135"/>
              <a:gd name="connsiteX8" fmla="*/ 0 w 7330440"/>
              <a:gd name="connsiteY8" fmla="*/ 0 h 2337135"/>
              <a:gd name="connsiteX9" fmla="*/ 2337135 w 7330440"/>
              <a:gd name="connsiteY9" fmla="*/ 0 h 2337135"/>
              <a:gd name="connsiteX10" fmla="*/ 2337135 w 7330440"/>
              <a:gd name="connsiteY10" fmla="*/ 2337135 h 2337135"/>
              <a:gd name="connsiteX11" fmla="*/ 0 w 7330440"/>
              <a:gd name="connsiteY11" fmla="*/ 2337135 h 233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30440" h="2337135">
                <a:moveTo>
                  <a:pt x="4993305" y="0"/>
                </a:moveTo>
                <a:lnTo>
                  <a:pt x="7330440" y="0"/>
                </a:lnTo>
                <a:lnTo>
                  <a:pt x="7330440" y="2337135"/>
                </a:lnTo>
                <a:lnTo>
                  <a:pt x="4993305" y="2337135"/>
                </a:lnTo>
                <a:close/>
                <a:moveTo>
                  <a:pt x="2496653" y="0"/>
                </a:moveTo>
                <a:lnTo>
                  <a:pt x="4833788" y="0"/>
                </a:lnTo>
                <a:lnTo>
                  <a:pt x="4833788" y="2337135"/>
                </a:lnTo>
                <a:lnTo>
                  <a:pt x="2496653" y="2337135"/>
                </a:lnTo>
                <a:close/>
                <a:moveTo>
                  <a:pt x="0" y="0"/>
                </a:moveTo>
                <a:lnTo>
                  <a:pt x="2337135" y="0"/>
                </a:lnTo>
                <a:lnTo>
                  <a:pt x="2337135" y="2337135"/>
                </a:lnTo>
                <a:lnTo>
                  <a:pt x="0" y="2337135"/>
                </a:lnTo>
                <a:close/>
              </a:path>
            </a:pathLst>
          </a:custGeom>
          <a:solidFill>
            <a:schemeClr val="bg1">
              <a:lumMod val="95000"/>
            </a:schemeClr>
          </a:solidFill>
          <a:effectLst/>
        </p:spPr>
        <p:txBody>
          <a:bodyPr wrap="square">
            <a:noAutofit/>
          </a:bodyPr>
          <a:lstStyle>
            <a:lvl1pPr marL="0" indent="0" algn="ctr">
              <a:buNone/>
              <a:defRPr sz="1400">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288893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8_Blank">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FFA94FB-47F8-4753-84AB-F339A0904EF1}"/>
              </a:ext>
            </a:extLst>
          </p:cNvPr>
          <p:cNvSpPr>
            <a:spLocks noGrp="1"/>
          </p:cNvSpPr>
          <p:nvPr>
            <p:ph type="pic" sz="quarter" idx="10" hasCustomPrompt="1"/>
          </p:nvPr>
        </p:nvSpPr>
        <p:spPr>
          <a:xfrm>
            <a:off x="579118" y="2241755"/>
            <a:ext cx="11612882" cy="4616245"/>
          </a:xfrm>
          <a:prstGeom prst="rect">
            <a:avLst/>
          </a:prstGeom>
          <a:solidFill>
            <a:schemeClr val="bg1">
              <a:lumMod val="8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250659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5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62AC80E-A708-4C90-85D9-B6D591095783}"/>
              </a:ext>
            </a:extLst>
          </p:cNvPr>
          <p:cNvSpPr>
            <a:spLocks noGrp="1"/>
          </p:cNvSpPr>
          <p:nvPr>
            <p:ph type="pic" sz="quarter" idx="10"/>
          </p:nvPr>
        </p:nvSpPr>
        <p:spPr>
          <a:xfrm>
            <a:off x="6157214" y="124732"/>
            <a:ext cx="5887149" cy="6608536"/>
          </a:xfrm>
          <a:custGeom>
            <a:avLst/>
            <a:gdLst>
              <a:gd name="connsiteX0" fmla="*/ 0 w 5887149"/>
              <a:gd name="connsiteY0" fmla="*/ 0 h 6608536"/>
              <a:gd name="connsiteX1" fmla="*/ 5887149 w 5887149"/>
              <a:gd name="connsiteY1" fmla="*/ 0 h 6608536"/>
              <a:gd name="connsiteX2" fmla="*/ 5887149 w 5887149"/>
              <a:gd name="connsiteY2" fmla="*/ 5097952 h 6608536"/>
              <a:gd name="connsiteX3" fmla="*/ 4376565 w 5887149"/>
              <a:gd name="connsiteY3" fmla="*/ 6608536 h 6608536"/>
              <a:gd name="connsiteX4" fmla="*/ 0 w 5887149"/>
              <a:gd name="connsiteY4" fmla="*/ 6608536 h 6608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7149" h="6608536">
                <a:moveTo>
                  <a:pt x="0" y="0"/>
                </a:moveTo>
                <a:lnTo>
                  <a:pt x="5887149" y="0"/>
                </a:lnTo>
                <a:lnTo>
                  <a:pt x="5887149" y="5097952"/>
                </a:lnTo>
                <a:cubicBezTo>
                  <a:pt x="5887149" y="5932225"/>
                  <a:pt x="5210838" y="6608536"/>
                  <a:pt x="4376565" y="6608536"/>
                </a:cubicBezTo>
                <a:lnTo>
                  <a:pt x="0" y="6608536"/>
                </a:lnTo>
                <a:close/>
              </a:path>
            </a:pathLst>
          </a:custGeom>
          <a:solidFill>
            <a:schemeClr val="bg1">
              <a:lumMod val="85000"/>
            </a:schemeClr>
          </a:solidFill>
        </p:spPr>
        <p:txBody>
          <a:bodyPr wrap="square">
            <a:noAutofit/>
          </a:bodyPr>
          <a:lstStyle>
            <a:lvl1pPr marL="0" indent="0" algn="ctr">
              <a:buNone/>
              <a:defRPr sz="1600">
                <a:solidFill>
                  <a:schemeClr val="bg1">
                    <a:lumMod val="50000"/>
                  </a:schemeClr>
                </a:solidFill>
              </a:defRPr>
            </a:lvl1pPr>
          </a:lstStyle>
          <a:p>
            <a:endParaRPr lang="id-ID"/>
          </a:p>
        </p:txBody>
      </p:sp>
    </p:spTree>
    <p:extLst>
      <p:ext uri="{BB962C8B-B14F-4D97-AF65-F5344CB8AC3E}">
        <p14:creationId xmlns:p14="http://schemas.microsoft.com/office/powerpoint/2010/main" val="155377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9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CB5DF5C-002C-4F84-BE33-E54C71FC76F2}"/>
              </a:ext>
            </a:extLst>
          </p:cNvPr>
          <p:cNvSpPr>
            <a:spLocks noGrp="1"/>
          </p:cNvSpPr>
          <p:nvPr>
            <p:ph type="pic" sz="quarter" idx="10"/>
          </p:nvPr>
        </p:nvSpPr>
        <p:spPr>
          <a:xfrm>
            <a:off x="1158738" y="0"/>
            <a:ext cx="3826217" cy="4616244"/>
          </a:xfrm>
          <a:custGeom>
            <a:avLst/>
            <a:gdLst>
              <a:gd name="connsiteX0" fmla="*/ 0 w 5887149"/>
              <a:gd name="connsiteY0" fmla="*/ 0 h 6608536"/>
              <a:gd name="connsiteX1" fmla="*/ 5887149 w 5887149"/>
              <a:gd name="connsiteY1" fmla="*/ 0 h 6608536"/>
              <a:gd name="connsiteX2" fmla="*/ 5887149 w 5887149"/>
              <a:gd name="connsiteY2" fmla="*/ 5097952 h 6608536"/>
              <a:gd name="connsiteX3" fmla="*/ 4376565 w 5887149"/>
              <a:gd name="connsiteY3" fmla="*/ 6608536 h 6608536"/>
              <a:gd name="connsiteX4" fmla="*/ 0 w 5887149"/>
              <a:gd name="connsiteY4" fmla="*/ 6608536 h 6608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7149" h="6608536">
                <a:moveTo>
                  <a:pt x="0" y="0"/>
                </a:moveTo>
                <a:lnTo>
                  <a:pt x="5887149" y="0"/>
                </a:lnTo>
                <a:lnTo>
                  <a:pt x="5887149" y="5097952"/>
                </a:lnTo>
                <a:cubicBezTo>
                  <a:pt x="5887149" y="5932225"/>
                  <a:pt x="5210838" y="6608536"/>
                  <a:pt x="4376565" y="6608536"/>
                </a:cubicBezTo>
                <a:lnTo>
                  <a:pt x="0" y="6608536"/>
                </a:lnTo>
                <a:close/>
              </a:path>
            </a:pathLst>
          </a:custGeom>
          <a:solidFill>
            <a:schemeClr val="bg1">
              <a:lumMod val="95000"/>
            </a:schemeClr>
          </a:solidFill>
        </p:spPr>
        <p:txBody>
          <a:bodyPr wrap="square">
            <a:noAutofit/>
          </a:bodyPr>
          <a:lstStyle>
            <a:lvl1pPr marL="0" indent="0" algn="ctr">
              <a:buNone/>
              <a:defRPr sz="1600">
                <a:solidFill>
                  <a:schemeClr val="bg1">
                    <a:lumMod val="50000"/>
                  </a:schemeClr>
                </a:solidFill>
              </a:defRPr>
            </a:lvl1pPr>
          </a:lstStyle>
          <a:p>
            <a:endParaRPr lang="id-ID"/>
          </a:p>
        </p:txBody>
      </p:sp>
    </p:spTree>
    <p:extLst>
      <p:ext uri="{BB962C8B-B14F-4D97-AF65-F5344CB8AC3E}">
        <p14:creationId xmlns:p14="http://schemas.microsoft.com/office/powerpoint/2010/main" val="333491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7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6_Title Slide">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62B561BE-A2E9-42DA-AAC1-BC9F89B334C0}"/>
              </a:ext>
            </a:extLst>
          </p:cNvPr>
          <p:cNvSpPr>
            <a:spLocks noGrp="1"/>
          </p:cNvSpPr>
          <p:nvPr>
            <p:ph type="pic" sz="quarter" idx="13" hasCustomPrompt="1"/>
          </p:nvPr>
        </p:nvSpPr>
        <p:spPr>
          <a:xfrm>
            <a:off x="9278906" y="1654628"/>
            <a:ext cx="2206168" cy="3548744"/>
          </a:xfrm>
          <a:prstGeom prst="roundRect">
            <a:avLst>
              <a:gd name="adj" fmla="val 6326"/>
            </a:avLst>
          </a:prstGeom>
          <a:solidFill>
            <a:schemeClr val="bg1"/>
          </a:solidFill>
          <a:effectLst/>
        </p:spPr>
        <p:txBody>
          <a:bodyPr/>
          <a:lstStyle>
            <a:lvl1pPr marL="0" indent="0">
              <a:buNone/>
              <a:defRPr sz="1800">
                <a:solidFill>
                  <a:schemeClr val="bg1">
                    <a:lumMod val="75000"/>
                  </a:schemeClr>
                </a:solidFill>
              </a:defRPr>
            </a:lvl1pPr>
          </a:lstStyle>
          <a:p>
            <a:r>
              <a:rPr lang="en-US" dirty="0"/>
              <a:t>Image Placeholder</a:t>
            </a:r>
          </a:p>
        </p:txBody>
      </p:sp>
      <p:sp>
        <p:nvSpPr>
          <p:cNvPr id="6" name="Picture Placeholder 7">
            <a:extLst>
              <a:ext uri="{FF2B5EF4-FFF2-40B4-BE49-F238E27FC236}">
                <a16:creationId xmlns:a16="http://schemas.microsoft.com/office/drawing/2014/main" id="{23570528-413E-42A3-82A6-3E10069C2C13}"/>
              </a:ext>
            </a:extLst>
          </p:cNvPr>
          <p:cNvSpPr>
            <a:spLocks noGrp="1"/>
          </p:cNvSpPr>
          <p:nvPr>
            <p:ph type="pic" sz="quarter" idx="12" hasCustomPrompt="1"/>
          </p:nvPr>
        </p:nvSpPr>
        <p:spPr>
          <a:xfrm>
            <a:off x="7104622" y="1125965"/>
            <a:ext cx="2863482" cy="4606070"/>
          </a:xfrm>
          <a:prstGeom prst="roundRect">
            <a:avLst>
              <a:gd name="adj" fmla="val 6326"/>
            </a:avLst>
          </a:prstGeom>
          <a:solidFill>
            <a:schemeClr val="bg1"/>
          </a:solidFill>
          <a:effectLst>
            <a:outerShdw blurRad="1270000" dist="1587500" sx="59000" sy="59000" algn="l" rotWithShape="0">
              <a:prstClr val="black">
                <a:alpha val="90000"/>
              </a:prstClr>
            </a:outerShdw>
          </a:effectLst>
        </p:spPr>
        <p:txBody>
          <a:bodyPr/>
          <a:lstStyle>
            <a:lvl1pPr marL="0" indent="0">
              <a:buNone/>
              <a:defRPr sz="1800">
                <a:solidFill>
                  <a:schemeClr val="bg1">
                    <a:lumMod val="75000"/>
                  </a:schemeClr>
                </a:solidFill>
              </a:defRPr>
            </a:lvl1pPr>
          </a:lstStyle>
          <a:p>
            <a:r>
              <a:rPr lang="en-US" dirty="0"/>
              <a:t>Image Placeholder</a:t>
            </a:r>
          </a:p>
        </p:txBody>
      </p:sp>
      <p:sp>
        <p:nvSpPr>
          <p:cNvPr id="2" name="Picture Placeholder 7">
            <a:extLst>
              <a:ext uri="{FF2B5EF4-FFF2-40B4-BE49-F238E27FC236}">
                <a16:creationId xmlns:a16="http://schemas.microsoft.com/office/drawing/2014/main" id="{784A43AF-12F5-4BA0-AF6C-6223E8EAC163}"/>
              </a:ext>
            </a:extLst>
          </p:cNvPr>
          <p:cNvSpPr>
            <a:spLocks noGrp="1"/>
          </p:cNvSpPr>
          <p:nvPr>
            <p:ph type="pic" sz="quarter" idx="11" hasCustomPrompt="1"/>
          </p:nvPr>
        </p:nvSpPr>
        <p:spPr>
          <a:xfrm>
            <a:off x="4366207" y="646530"/>
            <a:ext cx="3459586" cy="5564939"/>
          </a:xfrm>
          <a:prstGeom prst="roundRect">
            <a:avLst>
              <a:gd name="adj" fmla="val 6326"/>
            </a:avLst>
          </a:prstGeom>
          <a:solidFill>
            <a:schemeClr val="bg1"/>
          </a:solidFill>
          <a:effectLst>
            <a:outerShdw blurRad="1270000" dist="2032000" sx="67000" sy="67000" algn="l" rotWithShape="0">
              <a:prstClr val="black">
                <a:alpha val="90000"/>
              </a:prstClr>
            </a:outerShdw>
          </a:effectLst>
        </p:spPr>
        <p:txBody>
          <a:bodyPr/>
          <a:lstStyle>
            <a:lvl1pPr marL="0" indent="0">
              <a:buNone/>
              <a:defRPr sz="1800">
                <a:solidFill>
                  <a:schemeClr val="bg1">
                    <a:lumMod val="75000"/>
                  </a:schemeClr>
                </a:solidFill>
              </a:defRPr>
            </a:lvl1pPr>
          </a:lstStyle>
          <a:p>
            <a:r>
              <a:rPr lang="en-US" dirty="0"/>
              <a:t>Image Placeholder</a:t>
            </a:r>
          </a:p>
        </p:txBody>
      </p:sp>
    </p:spTree>
    <p:extLst>
      <p:ext uri="{BB962C8B-B14F-4D97-AF65-F5344CB8AC3E}">
        <p14:creationId xmlns:p14="http://schemas.microsoft.com/office/powerpoint/2010/main" val="349996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2"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0_Blank">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53CFFACB-CFDF-48C3-A98A-544567C5CC81}"/>
              </a:ext>
            </a:extLst>
          </p:cNvPr>
          <p:cNvSpPr>
            <a:spLocks noGrp="1"/>
          </p:cNvSpPr>
          <p:nvPr>
            <p:ph type="pic" sz="quarter" idx="10" hasCustomPrompt="1"/>
          </p:nvPr>
        </p:nvSpPr>
        <p:spPr>
          <a:xfrm>
            <a:off x="0" y="0"/>
            <a:ext cx="12191999" cy="6858000"/>
          </a:xfrm>
          <a:prstGeom prst="rect">
            <a:avLst/>
          </a:prstGeom>
          <a:solidFill>
            <a:schemeClr val="bg1">
              <a:lumMod val="95000"/>
            </a:schemeClr>
          </a:solidFill>
        </p:spPr>
        <p:txBody>
          <a:bodyPr/>
          <a:lstStyle>
            <a:lvl1pPr marL="0" indent="0">
              <a:buNone/>
              <a:defRPr sz="1800"/>
            </a:lvl1pPr>
          </a:lstStyle>
          <a:p>
            <a:r>
              <a:rPr lang="en-US" dirty="0"/>
              <a:t>Drag and Drop Image Here</a:t>
            </a:r>
          </a:p>
        </p:txBody>
      </p:sp>
    </p:spTree>
    <p:extLst>
      <p:ext uri="{BB962C8B-B14F-4D97-AF65-F5344CB8AC3E}">
        <p14:creationId xmlns:p14="http://schemas.microsoft.com/office/powerpoint/2010/main" val="26601720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1_Blank">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C424E780-6243-4B48-836B-1A420BEA0C30}"/>
              </a:ext>
            </a:extLst>
          </p:cNvPr>
          <p:cNvSpPr>
            <a:spLocks noGrp="1"/>
          </p:cNvSpPr>
          <p:nvPr>
            <p:ph type="pic" sz="quarter" idx="14"/>
          </p:nvPr>
        </p:nvSpPr>
        <p:spPr>
          <a:xfrm>
            <a:off x="3295772" y="0"/>
            <a:ext cx="8896228" cy="6858000"/>
          </a:xfrm>
          <a:prstGeom prst="rect">
            <a:avLst/>
          </a:prstGeom>
          <a:solidFill>
            <a:schemeClr val="bg1">
              <a:lumMod val="95000"/>
            </a:schemeClr>
          </a:solidFill>
        </p:spPr>
        <p:txBody>
          <a:bodyPr/>
          <a:lstStyle>
            <a:lvl1pPr marL="0" indent="0">
              <a:buNone/>
              <a:defRPr sz="1600">
                <a:solidFill>
                  <a:schemeClr val="tx1">
                    <a:lumMod val="50000"/>
                    <a:lumOff val="50000"/>
                  </a:schemeClr>
                </a:solidFill>
              </a:defRPr>
            </a:lvl1pPr>
          </a:lstStyle>
          <a:p>
            <a:endParaRPr lang="id-ID" dirty="0"/>
          </a:p>
        </p:txBody>
      </p:sp>
    </p:spTree>
    <p:extLst>
      <p:ext uri="{BB962C8B-B14F-4D97-AF65-F5344CB8AC3E}">
        <p14:creationId xmlns:p14="http://schemas.microsoft.com/office/powerpoint/2010/main" val="364066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7_Title Slide">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6720A9D0-A33B-4FB6-9A99-178B5DD1B49E}"/>
              </a:ext>
            </a:extLst>
          </p:cNvPr>
          <p:cNvSpPr>
            <a:spLocks noGrp="1"/>
          </p:cNvSpPr>
          <p:nvPr>
            <p:ph type="pic" sz="quarter" idx="13" hasCustomPrompt="1"/>
          </p:nvPr>
        </p:nvSpPr>
        <p:spPr>
          <a:xfrm>
            <a:off x="1670305" y="2211019"/>
            <a:ext cx="2361012" cy="2361000"/>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900"/>
            </a:lvl1pPr>
          </a:lstStyle>
          <a:p>
            <a:r>
              <a:rPr lang="en-US" dirty="0"/>
              <a:t>Drag and Drop Image Here</a:t>
            </a:r>
          </a:p>
        </p:txBody>
      </p:sp>
      <p:sp>
        <p:nvSpPr>
          <p:cNvPr id="6" name="Picture Placeholder 3">
            <a:extLst>
              <a:ext uri="{FF2B5EF4-FFF2-40B4-BE49-F238E27FC236}">
                <a16:creationId xmlns:a16="http://schemas.microsoft.com/office/drawing/2014/main" id="{82541C46-0880-4385-A109-D216488DD37C}"/>
              </a:ext>
            </a:extLst>
          </p:cNvPr>
          <p:cNvSpPr>
            <a:spLocks noGrp="1"/>
          </p:cNvSpPr>
          <p:nvPr>
            <p:ph type="pic" sz="quarter" idx="14" hasCustomPrompt="1"/>
          </p:nvPr>
        </p:nvSpPr>
        <p:spPr>
          <a:xfrm>
            <a:off x="4915495" y="2211019"/>
            <a:ext cx="2361012" cy="2361000"/>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900"/>
            </a:lvl1pPr>
          </a:lstStyle>
          <a:p>
            <a:r>
              <a:rPr lang="en-US" dirty="0"/>
              <a:t>Drag and Drop Image Here</a:t>
            </a:r>
          </a:p>
        </p:txBody>
      </p:sp>
      <p:sp>
        <p:nvSpPr>
          <p:cNvPr id="7" name="Picture Placeholder 3">
            <a:extLst>
              <a:ext uri="{FF2B5EF4-FFF2-40B4-BE49-F238E27FC236}">
                <a16:creationId xmlns:a16="http://schemas.microsoft.com/office/drawing/2014/main" id="{8F15FD23-BD0B-4F3B-8A9A-AEEC793C55EC}"/>
              </a:ext>
            </a:extLst>
          </p:cNvPr>
          <p:cNvSpPr>
            <a:spLocks noGrp="1"/>
          </p:cNvSpPr>
          <p:nvPr>
            <p:ph type="pic" sz="quarter" idx="15" hasCustomPrompt="1"/>
          </p:nvPr>
        </p:nvSpPr>
        <p:spPr>
          <a:xfrm>
            <a:off x="8160682" y="2211019"/>
            <a:ext cx="2361012" cy="2361000"/>
          </a:xfrm>
          <a:custGeom>
            <a:avLst/>
            <a:gdLst>
              <a:gd name="connsiteX0" fmla="*/ 1998404 w 3996808"/>
              <a:gd name="connsiteY0" fmla="*/ 0 h 3996808"/>
              <a:gd name="connsiteX1" fmla="*/ 3996808 w 3996808"/>
              <a:gd name="connsiteY1" fmla="*/ 1998404 h 3996808"/>
              <a:gd name="connsiteX2" fmla="*/ 1998404 w 3996808"/>
              <a:gd name="connsiteY2" fmla="*/ 3996808 h 3996808"/>
              <a:gd name="connsiteX3" fmla="*/ 0 w 3996808"/>
              <a:gd name="connsiteY3" fmla="*/ 1998404 h 3996808"/>
              <a:gd name="connsiteX4" fmla="*/ 1998404 w 3996808"/>
              <a:gd name="connsiteY4" fmla="*/ 0 h 3996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6808" h="3996808">
                <a:moveTo>
                  <a:pt x="1998404" y="0"/>
                </a:moveTo>
                <a:cubicBezTo>
                  <a:pt x="3102092" y="0"/>
                  <a:pt x="3996808" y="894716"/>
                  <a:pt x="3996808" y="1998404"/>
                </a:cubicBezTo>
                <a:cubicBezTo>
                  <a:pt x="3996808" y="3102092"/>
                  <a:pt x="3102092" y="3996808"/>
                  <a:pt x="1998404" y="3996808"/>
                </a:cubicBezTo>
                <a:cubicBezTo>
                  <a:pt x="894716" y="3996808"/>
                  <a:pt x="0" y="3102092"/>
                  <a:pt x="0" y="1998404"/>
                </a:cubicBezTo>
                <a:cubicBezTo>
                  <a:pt x="0" y="894716"/>
                  <a:pt x="894716" y="0"/>
                  <a:pt x="1998404" y="0"/>
                </a:cubicBezTo>
                <a:close/>
              </a:path>
            </a:pathLst>
          </a:custGeom>
          <a:solidFill>
            <a:schemeClr val="bg1">
              <a:lumMod val="95000"/>
            </a:schemeClr>
          </a:solidFill>
        </p:spPr>
        <p:txBody>
          <a:bodyPr wrap="square">
            <a:noAutofit/>
          </a:bodyPr>
          <a:lstStyle>
            <a:lvl1pPr marL="0" indent="0">
              <a:buNone/>
              <a:defRPr sz="900"/>
            </a:lvl1pPr>
          </a:lstStyle>
          <a:p>
            <a:r>
              <a:rPr lang="en-US" dirty="0"/>
              <a:t>Drag and Drop Image Here</a:t>
            </a:r>
          </a:p>
        </p:txBody>
      </p:sp>
    </p:spTree>
    <p:extLst>
      <p:ext uri="{BB962C8B-B14F-4D97-AF65-F5344CB8AC3E}">
        <p14:creationId xmlns:p14="http://schemas.microsoft.com/office/powerpoint/2010/main" val="173713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par>
                                <p:cTn id="11" presetID="49" presetClass="entr" presetSubtype="0" decel="100000"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49" presetClass="entr" presetSubtype="0" decel="100000" fill="hold" grpId="0" nodeType="withEffect">
                                  <p:stCondLst>
                                    <p:cond delay="20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360"/>
                                          </p:val>
                                        </p:tav>
                                        <p:tav tm="100000">
                                          <p:val>
                                            <p:fltVal val="0"/>
                                          </p:val>
                                        </p:tav>
                                      </p:tavLst>
                                    </p:anim>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2_Blank">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42794F8-6EC4-4861-B9A9-9000523B6E15}"/>
              </a:ext>
            </a:extLst>
          </p:cNvPr>
          <p:cNvSpPr>
            <a:spLocks noGrp="1"/>
          </p:cNvSpPr>
          <p:nvPr>
            <p:ph type="pic" sz="quarter" idx="14"/>
          </p:nvPr>
        </p:nvSpPr>
        <p:spPr>
          <a:xfrm>
            <a:off x="8606286" y="1387462"/>
            <a:ext cx="2357889" cy="2735153"/>
          </a:xfrm>
          <a:custGeom>
            <a:avLst/>
            <a:gdLst>
              <a:gd name="connsiteX0" fmla="*/ 1178944 w 2357889"/>
              <a:gd name="connsiteY0" fmla="*/ 0 h 2735153"/>
              <a:gd name="connsiteX1" fmla="*/ 2357889 w 2357889"/>
              <a:gd name="connsiteY1" fmla="*/ 701119 h 2735153"/>
              <a:gd name="connsiteX2" fmla="*/ 2357889 w 2357889"/>
              <a:gd name="connsiteY2" fmla="*/ 2034034 h 2735153"/>
              <a:gd name="connsiteX3" fmla="*/ 1178944 w 2357889"/>
              <a:gd name="connsiteY3" fmla="*/ 2735153 h 2735153"/>
              <a:gd name="connsiteX4" fmla="*/ 0 w 2357889"/>
              <a:gd name="connsiteY4" fmla="*/ 2034034 h 2735153"/>
              <a:gd name="connsiteX5" fmla="*/ 0 w 2357889"/>
              <a:gd name="connsiteY5" fmla="*/ 701119 h 2735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7889" h="2735153">
                <a:moveTo>
                  <a:pt x="1178944" y="0"/>
                </a:moveTo>
                <a:lnTo>
                  <a:pt x="2357889" y="701119"/>
                </a:lnTo>
                <a:lnTo>
                  <a:pt x="2357889" y="2034034"/>
                </a:lnTo>
                <a:lnTo>
                  <a:pt x="1178944" y="2735153"/>
                </a:lnTo>
                <a:lnTo>
                  <a:pt x="0" y="2034034"/>
                </a:lnTo>
                <a:lnTo>
                  <a:pt x="0" y="701119"/>
                </a:lnTo>
                <a:close/>
              </a:path>
            </a:pathLst>
          </a:custGeom>
          <a:solidFill>
            <a:schemeClr val="bg1">
              <a:lumMod val="95000"/>
            </a:schemeClr>
          </a:solidFill>
        </p:spPr>
        <p:txBody>
          <a:bodyPr wrap="square">
            <a:noAutofit/>
          </a:bodyPr>
          <a:lstStyle>
            <a:lvl1pPr marL="0" indent="0">
              <a:buNone/>
              <a:defRPr sz="1600">
                <a:solidFill>
                  <a:schemeClr val="tx1">
                    <a:lumMod val="50000"/>
                    <a:lumOff val="50000"/>
                  </a:schemeClr>
                </a:solidFill>
              </a:defRPr>
            </a:lvl1pPr>
          </a:lstStyle>
          <a:p>
            <a:endParaRPr lang="id-ID" dirty="0"/>
          </a:p>
        </p:txBody>
      </p:sp>
    </p:spTree>
    <p:extLst>
      <p:ext uri="{BB962C8B-B14F-4D97-AF65-F5344CB8AC3E}">
        <p14:creationId xmlns:p14="http://schemas.microsoft.com/office/powerpoint/2010/main" val="385972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8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3F62B55-DC10-4696-BF08-AF5AEFAEF255}"/>
              </a:ext>
            </a:extLst>
          </p:cNvPr>
          <p:cNvSpPr>
            <a:spLocks noGrp="1"/>
          </p:cNvSpPr>
          <p:nvPr>
            <p:ph type="pic" sz="quarter" idx="14"/>
          </p:nvPr>
        </p:nvSpPr>
        <p:spPr>
          <a:xfrm>
            <a:off x="1044492" y="943429"/>
            <a:ext cx="4953477" cy="4971142"/>
          </a:xfrm>
          <a:custGeom>
            <a:avLst/>
            <a:gdLst>
              <a:gd name="connsiteX0" fmla="*/ 1034781 w 4953477"/>
              <a:gd name="connsiteY0" fmla="*/ 0 h 4971142"/>
              <a:gd name="connsiteX1" fmla="*/ 4953477 w 4953477"/>
              <a:gd name="connsiteY1" fmla="*/ 0 h 4971142"/>
              <a:gd name="connsiteX2" fmla="*/ 4953477 w 4953477"/>
              <a:gd name="connsiteY2" fmla="*/ 4971142 h 4971142"/>
              <a:gd name="connsiteX3" fmla="*/ 0 w 4953477"/>
              <a:gd name="connsiteY3" fmla="*/ 4971142 h 4971142"/>
              <a:gd name="connsiteX4" fmla="*/ 0 w 4953477"/>
              <a:gd name="connsiteY4" fmla="*/ 1034781 h 4971142"/>
              <a:gd name="connsiteX5" fmla="*/ 1034781 w 4953477"/>
              <a:gd name="connsiteY5" fmla="*/ 0 h 497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477" h="4971142">
                <a:moveTo>
                  <a:pt x="1034781" y="0"/>
                </a:moveTo>
                <a:lnTo>
                  <a:pt x="4953477" y="0"/>
                </a:lnTo>
                <a:lnTo>
                  <a:pt x="4953477" y="4971142"/>
                </a:lnTo>
                <a:lnTo>
                  <a:pt x="0" y="4971142"/>
                </a:lnTo>
                <a:lnTo>
                  <a:pt x="0" y="1034781"/>
                </a:lnTo>
                <a:cubicBezTo>
                  <a:pt x="0" y="463287"/>
                  <a:pt x="463287" y="0"/>
                  <a:pt x="1034781" y="0"/>
                </a:cubicBezTo>
                <a:close/>
              </a:path>
            </a:pathLst>
          </a:custGeom>
          <a:solidFill>
            <a:schemeClr val="bg1">
              <a:lumMod val="95000"/>
            </a:schemeClr>
          </a:solidFill>
        </p:spPr>
        <p:txBody>
          <a:bodyPr wrap="square">
            <a:noAutofit/>
          </a:bodyPr>
          <a:lstStyle>
            <a:lvl1pPr marL="0" indent="0">
              <a:buNone/>
              <a:defRPr sz="1600">
                <a:solidFill>
                  <a:schemeClr val="tx1">
                    <a:lumMod val="50000"/>
                    <a:lumOff val="50000"/>
                  </a:schemeClr>
                </a:solidFill>
              </a:defRPr>
            </a:lvl1pPr>
          </a:lstStyle>
          <a:p>
            <a:endParaRPr lang="id-ID" dirty="0"/>
          </a:p>
        </p:txBody>
      </p:sp>
    </p:spTree>
    <p:extLst>
      <p:ext uri="{BB962C8B-B14F-4D97-AF65-F5344CB8AC3E}">
        <p14:creationId xmlns:p14="http://schemas.microsoft.com/office/powerpoint/2010/main" val="364464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3_Blank">
    <p:spTree>
      <p:nvGrpSpPr>
        <p:cNvPr id="1" name=""/>
        <p:cNvGrpSpPr/>
        <p:nvPr/>
      </p:nvGrpSpPr>
      <p:grpSpPr>
        <a:xfrm>
          <a:off x="0" y="0"/>
          <a:ext cx="0" cy="0"/>
          <a:chOff x="0" y="0"/>
          <a:chExt cx="0" cy="0"/>
        </a:xfrm>
      </p:grpSpPr>
      <p:sp>
        <p:nvSpPr>
          <p:cNvPr id="15" name="Picture Placeholder 3">
            <a:extLst>
              <a:ext uri="{FF2B5EF4-FFF2-40B4-BE49-F238E27FC236}">
                <a16:creationId xmlns:a16="http://schemas.microsoft.com/office/drawing/2014/main" id="{D7070342-8583-48B4-8374-EFACFD57A3EB}"/>
              </a:ext>
            </a:extLst>
          </p:cNvPr>
          <p:cNvSpPr>
            <a:spLocks noGrp="1"/>
          </p:cNvSpPr>
          <p:nvPr>
            <p:ph type="pic" sz="quarter" idx="10" hasCustomPrompt="1"/>
          </p:nvPr>
        </p:nvSpPr>
        <p:spPr>
          <a:xfrm>
            <a:off x="573314" y="0"/>
            <a:ext cx="6858000" cy="2286000"/>
          </a:xfrm>
          <a:prstGeom prst="rect">
            <a:avLst/>
          </a:prstGeom>
          <a:solidFill>
            <a:schemeClr val="bg1">
              <a:lumMod val="95000"/>
            </a:schemeClr>
          </a:solidFill>
          <a:effectLst/>
        </p:spPr>
        <p:txBody>
          <a:bodyPr/>
          <a:lstStyle>
            <a:lvl1pPr marL="0" indent="0">
              <a:buNone/>
              <a:defRPr sz="1800"/>
            </a:lvl1pPr>
          </a:lstStyle>
          <a:p>
            <a:r>
              <a:rPr lang="en-US" dirty="0"/>
              <a:t>Image Placeholder</a:t>
            </a:r>
          </a:p>
        </p:txBody>
      </p:sp>
      <p:sp>
        <p:nvSpPr>
          <p:cNvPr id="16" name="Picture Placeholder 3">
            <a:extLst>
              <a:ext uri="{FF2B5EF4-FFF2-40B4-BE49-F238E27FC236}">
                <a16:creationId xmlns:a16="http://schemas.microsoft.com/office/drawing/2014/main" id="{9356795C-672F-4426-AB20-CAA1E61518B9}"/>
              </a:ext>
            </a:extLst>
          </p:cNvPr>
          <p:cNvSpPr>
            <a:spLocks noGrp="1"/>
          </p:cNvSpPr>
          <p:nvPr>
            <p:ph type="pic" sz="quarter" idx="11" hasCustomPrompt="1"/>
          </p:nvPr>
        </p:nvSpPr>
        <p:spPr>
          <a:xfrm>
            <a:off x="573314" y="2286000"/>
            <a:ext cx="6858000" cy="2286000"/>
          </a:xfrm>
          <a:prstGeom prst="rect">
            <a:avLst/>
          </a:prstGeom>
          <a:solidFill>
            <a:schemeClr val="bg1">
              <a:lumMod val="95000"/>
            </a:schemeClr>
          </a:solidFill>
          <a:effectLst>
            <a:outerShdw blurRad="1270000" dist="1130300" dir="16200000" sx="71000" sy="71000" rotWithShape="0">
              <a:prstClr val="black">
                <a:alpha val="59000"/>
              </a:prstClr>
            </a:outerShdw>
          </a:effectLst>
        </p:spPr>
        <p:txBody>
          <a:bodyPr/>
          <a:lstStyle>
            <a:lvl1pPr marL="0" indent="0">
              <a:buNone/>
              <a:defRPr sz="1800"/>
            </a:lvl1pPr>
          </a:lstStyle>
          <a:p>
            <a:r>
              <a:rPr lang="en-US" dirty="0"/>
              <a:t>Image Placeholder</a:t>
            </a:r>
          </a:p>
        </p:txBody>
      </p:sp>
      <p:sp>
        <p:nvSpPr>
          <p:cNvPr id="17" name="Picture Placeholder 3">
            <a:extLst>
              <a:ext uri="{FF2B5EF4-FFF2-40B4-BE49-F238E27FC236}">
                <a16:creationId xmlns:a16="http://schemas.microsoft.com/office/drawing/2014/main" id="{DB3577B1-218A-4B64-80AD-264D377317A1}"/>
              </a:ext>
            </a:extLst>
          </p:cNvPr>
          <p:cNvSpPr>
            <a:spLocks noGrp="1"/>
          </p:cNvSpPr>
          <p:nvPr>
            <p:ph type="pic" sz="quarter" idx="12" hasCustomPrompt="1"/>
          </p:nvPr>
        </p:nvSpPr>
        <p:spPr>
          <a:xfrm>
            <a:off x="573314" y="4572000"/>
            <a:ext cx="6858000" cy="2286000"/>
          </a:xfrm>
          <a:prstGeom prst="rect">
            <a:avLst/>
          </a:prstGeom>
          <a:solidFill>
            <a:schemeClr val="bg1">
              <a:lumMod val="95000"/>
            </a:schemeClr>
          </a:solidFill>
          <a:effectLst>
            <a:outerShdw blurRad="1270000" dist="1130300" dir="16200000" sx="71000" sy="71000" rotWithShape="0">
              <a:prstClr val="black">
                <a:alpha val="59000"/>
              </a:prstClr>
            </a:outerShdw>
          </a:effectLst>
        </p:spPr>
        <p:txBody>
          <a:bodyPr/>
          <a:lstStyle>
            <a:lvl1pPr marL="0" indent="0">
              <a:buNone/>
              <a:defRPr sz="1800"/>
            </a:lvl1pPr>
          </a:lstStyle>
          <a:p>
            <a:r>
              <a:rPr lang="en-US" dirty="0"/>
              <a:t>Image Placeholder</a:t>
            </a:r>
          </a:p>
        </p:txBody>
      </p:sp>
    </p:spTree>
    <p:extLst>
      <p:ext uri="{BB962C8B-B14F-4D97-AF65-F5344CB8AC3E}">
        <p14:creationId xmlns:p14="http://schemas.microsoft.com/office/powerpoint/2010/main" val="241945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9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2641A58-E4E6-4E7D-BB50-FEB4644E7BDE}"/>
              </a:ext>
            </a:extLst>
          </p:cNvPr>
          <p:cNvSpPr>
            <a:spLocks noGrp="1"/>
          </p:cNvSpPr>
          <p:nvPr>
            <p:ph type="pic" sz="quarter" idx="14"/>
          </p:nvPr>
        </p:nvSpPr>
        <p:spPr>
          <a:xfrm>
            <a:off x="0" y="2"/>
            <a:ext cx="11353802" cy="6857999"/>
          </a:xfrm>
          <a:custGeom>
            <a:avLst/>
            <a:gdLst>
              <a:gd name="connsiteX0" fmla="*/ 0 w 11353802"/>
              <a:gd name="connsiteY0" fmla="*/ 0 h 6857999"/>
              <a:gd name="connsiteX1" fmla="*/ 8821374 w 11353802"/>
              <a:gd name="connsiteY1" fmla="*/ 0 h 6857999"/>
              <a:gd name="connsiteX2" fmla="*/ 9044349 w 11353802"/>
              <a:gd name="connsiteY2" fmla="*/ 212587 h 6857999"/>
              <a:gd name="connsiteX3" fmla="*/ 11353802 w 11353802"/>
              <a:gd name="connsiteY3" fmla="*/ 5788102 h 6857999"/>
              <a:gd name="connsiteX4" fmla="*/ 11313093 w 11353802"/>
              <a:gd name="connsiteY4" fmla="*/ 6594294 h 6857999"/>
              <a:gd name="connsiteX5" fmla="*/ 11279584 w 11353802"/>
              <a:gd name="connsiteY5" fmla="*/ 6857999 h 6857999"/>
              <a:gd name="connsiteX6" fmla="*/ 0 w 11353802"/>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3802" h="6857999">
                <a:moveTo>
                  <a:pt x="0" y="0"/>
                </a:moveTo>
                <a:lnTo>
                  <a:pt x="8821374" y="0"/>
                </a:lnTo>
                <a:lnTo>
                  <a:pt x="9044349" y="212587"/>
                </a:lnTo>
                <a:cubicBezTo>
                  <a:pt x="10471247" y="1639485"/>
                  <a:pt x="11353802" y="3610727"/>
                  <a:pt x="11353802" y="5788102"/>
                </a:cubicBezTo>
                <a:cubicBezTo>
                  <a:pt x="11353802" y="6060273"/>
                  <a:pt x="11340012" y="6329224"/>
                  <a:pt x="11313093" y="6594294"/>
                </a:cubicBezTo>
                <a:lnTo>
                  <a:pt x="11279584" y="6857999"/>
                </a:lnTo>
                <a:lnTo>
                  <a:pt x="0" y="6857999"/>
                </a:lnTo>
                <a:close/>
              </a:path>
            </a:pathLst>
          </a:custGeom>
          <a:solidFill>
            <a:schemeClr val="bg1">
              <a:lumMod val="95000"/>
            </a:schemeClr>
          </a:solidFill>
        </p:spPr>
        <p:txBody>
          <a:bodyPr wrap="square">
            <a:noAutofit/>
          </a:bodyPr>
          <a:lstStyle>
            <a:lvl1pPr marL="0" indent="0">
              <a:buNone/>
              <a:defRPr sz="1600">
                <a:solidFill>
                  <a:schemeClr val="tx1">
                    <a:lumMod val="50000"/>
                    <a:lumOff val="50000"/>
                  </a:schemeClr>
                </a:solidFill>
              </a:defRPr>
            </a:lvl1pPr>
          </a:lstStyle>
          <a:p>
            <a:endParaRPr lang="id-ID" dirty="0"/>
          </a:p>
        </p:txBody>
      </p:sp>
    </p:spTree>
    <p:extLst>
      <p:ext uri="{BB962C8B-B14F-4D97-AF65-F5344CB8AC3E}">
        <p14:creationId xmlns:p14="http://schemas.microsoft.com/office/powerpoint/2010/main" val="2644551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4_Blank">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D49B4DD-1B05-43F7-80E0-373BC6BF0CF4}"/>
              </a:ext>
            </a:extLst>
          </p:cNvPr>
          <p:cNvSpPr>
            <a:spLocks noGrp="1"/>
          </p:cNvSpPr>
          <p:nvPr>
            <p:ph type="pic" sz="quarter" idx="14"/>
          </p:nvPr>
        </p:nvSpPr>
        <p:spPr>
          <a:xfrm>
            <a:off x="838198" y="1"/>
            <a:ext cx="11353802" cy="6857999"/>
          </a:xfrm>
          <a:custGeom>
            <a:avLst/>
            <a:gdLst>
              <a:gd name="connsiteX0" fmla="*/ 74218 w 11353802"/>
              <a:gd name="connsiteY0" fmla="*/ 0 h 6857999"/>
              <a:gd name="connsiteX1" fmla="*/ 11353802 w 11353802"/>
              <a:gd name="connsiteY1" fmla="*/ 0 h 6857999"/>
              <a:gd name="connsiteX2" fmla="*/ 11353802 w 11353802"/>
              <a:gd name="connsiteY2" fmla="*/ 6857999 h 6857999"/>
              <a:gd name="connsiteX3" fmla="*/ 2532428 w 11353802"/>
              <a:gd name="connsiteY3" fmla="*/ 6857999 h 6857999"/>
              <a:gd name="connsiteX4" fmla="*/ 2309453 w 11353802"/>
              <a:gd name="connsiteY4" fmla="*/ 6645412 h 6857999"/>
              <a:gd name="connsiteX5" fmla="*/ 0 w 11353802"/>
              <a:gd name="connsiteY5" fmla="*/ 1069897 h 6857999"/>
              <a:gd name="connsiteX6" fmla="*/ 40709 w 11353802"/>
              <a:gd name="connsiteY6" fmla="*/ 26370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53802" h="6857999">
                <a:moveTo>
                  <a:pt x="74218" y="0"/>
                </a:moveTo>
                <a:lnTo>
                  <a:pt x="11353802" y="0"/>
                </a:lnTo>
                <a:lnTo>
                  <a:pt x="11353802" y="6857999"/>
                </a:lnTo>
                <a:lnTo>
                  <a:pt x="2532428" y="6857999"/>
                </a:lnTo>
                <a:lnTo>
                  <a:pt x="2309453" y="6645412"/>
                </a:lnTo>
                <a:cubicBezTo>
                  <a:pt x="882555" y="5218514"/>
                  <a:pt x="0" y="3247272"/>
                  <a:pt x="0" y="1069897"/>
                </a:cubicBezTo>
                <a:cubicBezTo>
                  <a:pt x="0" y="797726"/>
                  <a:pt x="13790" y="528775"/>
                  <a:pt x="40709" y="263705"/>
                </a:cubicBezTo>
                <a:close/>
              </a:path>
            </a:pathLst>
          </a:custGeom>
          <a:solidFill>
            <a:schemeClr val="bg1">
              <a:lumMod val="95000"/>
            </a:schemeClr>
          </a:solidFill>
        </p:spPr>
        <p:txBody>
          <a:bodyPr wrap="square">
            <a:noAutofit/>
          </a:bodyPr>
          <a:lstStyle>
            <a:lvl1pPr marL="0" indent="0">
              <a:buNone/>
              <a:defRPr sz="1600">
                <a:solidFill>
                  <a:schemeClr val="tx1">
                    <a:lumMod val="50000"/>
                    <a:lumOff val="50000"/>
                  </a:schemeClr>
                </a:solidFill>
              </a:defRPr>
            </a:lvl1pPr>
          </a:lstStyle>
          <a:p>
            <a:endParaRPr lang="id-ID" dirty="0"/>
          </a:p>
        </p:txBody>
      </p:sp>
    </p:spTree>
    <p:extLst>
      <p:ext uri="{BB962C8B-B14F-4D97-AF65-F5344CB8AC3E}">
        <p14:creationId xmlns:p14="http://schemas.microsoft.com/office/powerpoint/2010/main" val="5248333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30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449F7B28-5269-42D9-8698-89B035C9CDBD}"/>
              </a:ext>
            </a:extLst>
          </p:cNvPr>
          <p:cNvSpPr>
            <a:spLocks noGrp="1"/>
          </p:cNvSpPr>
          <p:nvPr>
            <p:ph type="pic" sz="quarter" idx="14"/>
          </p:nvPr>
        </p:nvSpPr>
        <p:spPr>
          <a:xfrm>
            <a:off x="0" y="0"/>
            <a:ext cx="12192000" cy="5334000"/>
          </a:xfrm>
          <a:prstGeom prst="rect">
            <a:avLst/>
          </a:prstGeom>
          <a:solidFill>
            <a:schemeClr val="bg1">
              <a:lumMod val="95000"/>
            </a:schemeClr>
          </a:solidFill>
        </p:spPr>
        <p:txBody>
          <a:bodyPr/>
          <a:lstStyle>
            <a:lvl1pPr marL="0" indent="0">
              <a:buNone/>
              <a:defRPr sz="1600">
                <a:solidFill>
                  <a:schemeClr val="tx1">
                    <a:lumMod val="50000"/>
                    <a:lumOff val="50000"/>
                  </a:schemeClr>
                </a:solidFill>
              </a:defRPr>
            </a:lvl1pPr>
          </a:lstStyle>
          <a:p>
            <a:endParaRPr lang="id-ID" dirty="0"/>
          </a:p>
        </p:txBody>
      </p:sp>
    </p:spTree>
    <p:extLst>
      <p:ext uri="{BB962C8B-B14F-4D97-AF65-F5344CB8AC3E}">
        <p14:creationId xmlns:p14="http://schemas.microsoft.com/office/powerpoint/2010/main" val="207887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5_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42062C-B0E1-4AA1-BEEB-8B77B888E170}"/>
              </a:ext>
            </a:extLst>
          </p:cNvPr>
          <p:cNvSpPr/>
          <p:nvPr userDrawn="1"/>
        </p:nvSpPr>
        <p:spPr>
          <a:xfrm>
            <a:off x="0" y="0"/>
            <a:ext cx="9334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Freeform: Shape 5">
            <a:extLst>
              <a:ext uri="{FF2B5EF4-FFF2-40B4-BE49-F238E27FC236}">
                <a16:creationId xmlns:a16="http://schemas.microsoft.com/office/drawing/2014/main" id="{07897640-2FFF-4AAD-ABE7-6C94B29F3E6A}"/>
              </a:ext>
            </a:extLst>
          </p:cNvPr>
          <p:cNvSpPr/>
          <p:nvPr userDrawn="1"/>
        </p:nvSpPr>
        <p:spPr>
          <a:xfrm>
            <a:off x="0" y="0"/>
            <a:ext cx="10668873" cy="6858000"/>
          </a:xfrm>
          <a:custGeom>
            <a:avLst/>
            <a:gdLst>
              <a:gd name="connsiteX0" fmla="*/ 0 w 10668873"/>
              <a:gd name="connsiteY0" fmla="*/ 0 h 6858000"/>
              <a:gd name="connsiteX1" fmla="*/ 8274016 w 10668873"/>
              <a:gd name="connsiteY1" fmla="*/ 0 h 6858000"/>
              <a:gd name="connsiteX2" fmla="*/ 10668873 w 10668873"/>
              <a:gd name="connsiteY2" fmla="*/ 6858000 h 6858000"/>
              <a:gd name="connsiteX3" fmla="*/ 8274016 w 10668873"/>
              <a:gd name="connsiteY3" fmla="*/ 6858000 h 6858000"/>
              <a:gd name="connsiteX4" fmla="*/ 1538514 w 10668873"/>
              <a:gd name="connsiteY4" fmla="*/ 6858000 h 6858000"/>
              <a:gd name="connsiteX5" fmla="*/ 0 w 10668873"/>
              <a:gd name="connsiteY5" fmla="*/ 26270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68873" h="6858000">
                <a:moveTo>
                  <a:pt x="0" y="0"/>
                </a:moveTo>
                <a:lnTo>
                  <a:pt x="8274016" y="0"/>
                </a:lnTo>
                <a:lnTo>
                  <a:pt x="10668873" y="6858000"/>
                </a:lnTo>
                <a:lnTo>
                  <a:pt x="8274016" y="6858000"/>
                </a:lnTo>
                <a:lnTo>
                  <a:pt x="1538514" y="6858000"/>
                </a:lnTo>
                <a:lnTo>
                  <a:pt x="0" y="2627090"/>
                </a:lnTo>
                <a:close/>
              </a:path>
            </a:pathLst>
          </a:custGeom>
          <a:gradFill>
            <a:gsLst>
              <a:gs pos="1000">
                <a:schemeClr val="accent1"/>
              </a:gs>
              <a:gs pos="100000">
                <a:schemeClr val="accent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1969225F-EA5F-48DE-A08F-7C4B830D7436}"/>
              </a:ext>
            </a:extLst>
          </p:cNvPr>
          <p:cNvPicPr>
            <a:picLocks noChangeAspect="1"/>
          </p:cNvPicPr>
          <p:nvPr userDrawn="1"/>
        </p:nvPicPr>
        <p:blipFill>
          <a:blip r:embed="rId2"/>
          <a:stretch>
            <a:fillRect/>
          </a:stretch>
        </p:blipFill>
        <p:spPr>
          <a:xfrm rot="20540329" flipH="1">
            <a:off x="7742355" y="741714"/>
            <a:ext cx="3085201" cy="5142000"/>
          </a:xfrm>
          <a:prstGeom prst="rect">
            <a:avLst/>
          </a:prstGeom>
          <a:effectLst>
            <a:outerShdw blurRad="1270000" dist="1346200" dir="8100000" sx="90000" sy="90000" algn="tr" rotWithShape="0">
              <a:prstClr val="black">
                <a:alpha val="40000"/>
              </a:prstClr>
            </a:outerShdw>
          </a:effectLst>
        </p:spPr>
      </p:pic>
      <p:sp>
        <p:nvSpPr>
          <p:cNvPr id="4" name="Picture Placeholder 6">
            <a:extLst>
              <a:ext uri="{FF2B5EF4-FFF2-40B4-BE49-F238E27FC236}">
                <a16:creationId xmlns:a16="http://schemas.microsoft.com/office/drawing/2014/main" id="{5EA2A900-E4ED-4093-BD39-9CAA572EA7B7}"/>
              </a:ext>
            </a:extLst>
          </p:cNvPr>
          <p:cNvSpPr>
            <a:spLocks noGrp="1"/>
          </p:cNvSpPr>
          <p:nvPr>
            <p:ph type="pic" sz="quarter" idx="11"/>
          </p:nvPr>
        </p:nvSpPr>
        <p:spPr>
          <a:xfrm>
            <a:off x="8359074" y="1505652"/>
            <a:ext cx="2224743" cy="3614123"/>
          </a:xfrm>
          <a:custGeom>
            <a:avLst/>
            <a:gdLst>
              <a:gd name="connsiteX0" fmla="*/ 0 w 2571750"/>
              <a:gd name="connsiteY0" fmla="*/ 0 h 5486400"/>
              <a:gd name="connsiteX1" fmla="*/ 2571750 w 2571750"/>
              <a:gd name="connsiteY1" fmla="*/ 0 h 5486400"/>
              <a:gd name="connsiteX2" fmla="*/ 2571750 w 2571750"/>
              <a:gd name="connsiteY2" fmla="*/ 5486400 h 5486400"/>
              <a:gd name="connsiteX3" fmla="*/ 0 w 2571750"/>
              <a:gd name="connsiteY3" fmla="*/ 5486400 h 5486400"/>
              <a:gd name="connsiteX4" fmla="*/ 0 w 2571750"/>
              <a:gd name="connsiteY4" fmla="*/ 0 h 5486400"/>
              <a:gd name="connsiteX0" fmla="*/ 0 w 2754630"/>
              <a:gd name="connsiteY0" fmla="*/ 0 h 5486400"/>
              <a:gd name="connsiteX1" fmla="*/ 2754630 w 2754630"/>
              <a:gd name="connsiteY1" fmla="*/ 15240 h 5486400"/>
              <a:gd name="connsiteX2" fmla="*/ 2571750 w 2754630"/>
              <a:gd name="connsiteY2" fmla="*/ 5486400 h 5486400"/>
              <a:gd name="connsiteX3" fmla="*/ 0 w 2754630"/>
              <a:gd name="connsiteY3" fmla="*/ 5486400 h 5486400"/>
              <a:gd name="connsiteX4" fmla="*/ 0 w 2754630"/>
              <a:gd name="connsiteY4" fmla="*/ 0 h 5486400"/>
              <a:gd name="connsiteX0" fmla="*/ 0 w 2945130"/>
              <a:gd name="connsiteY0" fmla="*/ 0 h 5486400"/>
              <a:gd name="connsiteX1" fmla="*/ 2945130 w 2945130"/>
              <a:gd name="connsiteY1" fmla="*/ 68580 h 5486400"/>
              <a:gd name="connsiteX2" fmla="*/ 2571750 w 2945130"/>
              <a:gd name="connsiteY2" fmla="*/ 5486400 h 5486400"/>
              <a:gd name="connsiteX3" fmla="*/ 0 w 2945130"/>
              <a:gd name="connsiteY3" fmla="*/ 5486400 h 5486400"/>
              <a:gd name="connsiteX4" fmla="*/ 0 w 2945130"/>
              <a:gd name="connsiteY4" fmla="*/ 0 h 5486400"/>
              <a:gd name="connsiteX0" fmla="*/ 0 w 2922270"/>
              <a:gd name="connsiteY0" fmla="*/ 0 h 5486400"/>
              <a:gd name="connsiteX1" fmla="*/ 2922270 w 2922270"/>
              <a:gd name="connsiteY1" fmla="*/ 68580 h 5486400"/>
              <a:gd name="connsiteX2" fmla="*/ 2571750 w 2922270"/>
              <a:gd name="connsiteY2" fmla="*/ 5486400 h 5486400"/>
              <a:gd name="connsiteX3" fmla="*/ 0 w 2922270"/>
              <a:gd name="connsiteY3" fmla="*/ 5486400 h 5486400"/>
              <a:gd name="connsiteX4" fmla="*/ 0 w 2922270"/>
              <a:gd name="connsiteY4" fmla="*/ 0 h 5486400"/>
              <a:gd name="connsiteX0" fmla="*/ 0 w 2945130"/>
              <a:gd name="connsiteY0" fmla="*/ 0 h 5478780"/>
              <a:gd name="connsiteX1" fmla="*/ 2945130 w 2945130"/>
              <a:gd name="connsiteY1" fmla="*/ 60960 h 5478780"/>
              <a:gd name="connsiteX2" fmla="*/ 2594610 w 2945130"/>
              <a:gd name="connsiteY2" fmla="*/ 5478780 h 5478780"/>
              <a:gd name="connsiteX3" fmla="*/ 22860 w 2945130"/>
              <a:gd name="connsiteY3" fmla="*/ 5478780 h 5478780"/>
              <a:gd name="connsiteX4" fmla="*/ 0 w 2945130"/>
              <a:gd name="connsiteY4" fmla="*/ 0 h 5478780"/>
              <a:gd name="connsiteX0" fmla="*/ 0 w 2975610"/>
              <a:gd name="connsiteY0" fmla="*/ 0 h 5509260"/>
              <a:gd name="connsiteX1" fmla="*/ 2975610 w 2975610"/>
              <a:gd name="connsiteY1" fmla="*/ 91440 h 5509260"/>
              <a:gd name="connsiteX2" fmla="*/ 2625090 w 2975610"/>
              <a:gd name="connsiteY2" fmla="*/ 5509260 h 5509260"/>
              <a:gd name="connsiteX3" fmla="*/ 53340 w 2975610"/>
              <a:gd name="connsiteY3" fmla="*/ 5509260 h 5509260"/>
              <a:gd name="connsiteX4" fmla="*/ 0 w 2975610"/>
              <a:gd name="connsiteY4" fmla="*/ 0 h 5509260"/>
              <a:gd name="connsiteX0" fmla="*/ 0 w 2967990"/>
              <a:gd name="connsiteY0" fmla="*/ 0 h 5486400"/>
              <a:gd name="connsiteX1" fmla="*/ 2967990 w 2967990"/>
              <a:gd name="connsiteY1" fmla="*/ 68580 h 5486400"/>
              <a:gd name="connsiteX2" fmla="*/ 2617470 w 2967990"/>
              <a:gd name="connsiteY2" fmla="*/ 5486400 h 5486400"/>
              <a:gd name="connsiteX3" fmla="*/ 45720 w 2967990"/>
              <a:gd name="connsiteY3" fmla="*/ 5486400 h 5486400"/>
              <a:gd name="connsiteX4" fmla="*/ 0 w 2967990"/>
              <a:gd name="connsiteY4" fmla="*/ 0 h 5486400"/>
              <a:gd name="connsiteX0" fmla="*/ 0 w 3097530"/>
              <a:gd name="connsiteY0" fmla="*/ 0 h 5486400"/>
              <a:gd name="connsiteX1" fmla="*/ 2967990 w 3097530"/>
              <a:gd name="connsiteY1" fmla="*/ 68580 h 5486400"/>
              <a:gd name="connsiteX2" fmla="*/ 3097530 w 3097530"/>
              <a:gd name="connsiteY2" fmla="*/ 5242560 h 5486400"/>
              <a:gd name="connsiteX3" fmla="*/ 45720 w 3097530"/>
              <a:gd name="connsiteY3" fmla="*/ 5486400 h 5486400"/>
              <a:gd name="connsiteX4" fmla="*/ 0 w 3097530"/>
              <a:gd name="connsiteY4" fmla="*/ 0 h 5486400"/>
              <a:gd name="connsiteX0" fmla="*/ 0 w 3166110"/>
              <a:gd name="connsiteY0" fmla="*/ 0 h 5486400"/>
              <a:gd name="connsiteX1" fmla="*/ 2967990 w 3166110"/>
              <a:gd name="connsiteY1" fmla="*/ 68580 h 5486400"/>
              <a:gd name="connsiteX2" fmla="*/ 3166110 w 3166110"/>
              <a:gd name="connsiteY2" fmla="*/ 5128260 h 5486400"/>
              <a:gd name="connsiteX3" fmla="*/ 45720 w 3166110"/>
              <a:gd name="connsiteY3" fmla="*/ 5486400 h 5486400"/>
              <a:gd name="connsiteX4" fmla="*/ 0 w 3166110"/>
              <a:gd name="connsiteY4" fmla="*/ 0 h 5486400"/>
              <a:gd name="connsiteX0" fmla="*/ 0 w 3128010"/>
              <a:gd name="connsiteY0" fmla="*/ 0 h 5486400"/>
              <a:gd name="connsiteX1" fmla="*/ 2967990 w 3128010"/>
              <a:gd name="connsiteY1" fmla="*/ 68580 h 5486400"/>
              <a:gd name="connsiteX2" fmla="*/ 3128010 w 3128010"/>
              <a:gd name="connsiteY2" fmla="*/ 5113020 h 5486400"/>
              <a:gd name="connsiteX3" fmla="*/ 45720 w 3128010"/>
              <a:gd name="connsiteY3" fmla="*/ 5486400 h 5486400"/>
              <a:gd name="connsiteX4" fmla="*/ 0 w 3128010"/>
              <a:gd name="connsiteY4" fmla="*/ 0 h 5486400"/>
              <a:gd name="connsiteX0" fmla="*/ 0 w 3120390"/>
              <a:gd name="connsiteY0" fmla="*/ 0 h 5486400"/>
              <a:gd name="connsiteX1" fmla="*/ 2967990 w 3120390"/>
              <a:gd name="connsiteY1" fmla="*/ 68580 h 5486400"/>
              <a:gd name="connsiteX2" fmla="*/ 3120390 w 3120390"/>
              <a:gd name="connsiteY2" fmla="*/ 5105400 h 5486400"/>
              <a:gd name="connsiteX3" fmla="*/ 45720 w 3120390"/>
              <a:gd name="connsiteY3" fmla="*/ 5486400 h 5486400"/>
              <a:gd name="connsiteX4" fmla="*/ 0 w 3120390"/>
              <a:gd name="connsiteY4" fmla="*/ 0 h 5486400"/>
              <a:gd name="connsiteX0" fmla="*/ 0 w 3120390"/>
              <a:gd name="connsiteY0" fmla="*/ 0 h 5486400"/>
              <a:gd name="connsiteX1" fmla="*/ 2967990 w 3120390"/>
              <a:gd name="connsiteY1" fmla="*/ 68580 h 5486400"/>
              <a:gd name="connsiteX2" fmla="*/ 3120390 w 3120390"/>
              <a:gd name="connsiteY2" fmla="*/ 5090160 h 5486400"/>
              <a:gd name="connsiteX3" fmla="*/ 45720 w 3120390"/>
              <a:gd name="connsiteY3" fmla="*/ 5486400 h 5486400"/>
              <a:gd name="connsiteX4" fmla="*/ 0 w 3120390"/>
              <a:gd name="connsiteY4" fmla="*/ 0 h 5486400"/>
              <a:gd name="connsiteX0" fmla="*/ 0 w 3143250"/>
              <a:gd name="connsiteY0" fmla="*/ 0 h 5486400"/>
              <a:gd name="connsiteX1" fmla="*/ 2967990 w 3143250"/>
              <a:gd name="connsiteY1" fmla="*/ 68580 h 5486400"/>
              <a:gd name="connsiteX2" fmla="*/ 3143250 w 3143250"/>
              <a:gd name="connsiteY2" fmla="*/ 5082540 h 5486400"/>
              <a:gd name="connsiteX3" fmla="*/ 45720 w 3143250"/>
              <a:gd name="connsiteY3" fmla="*/ 5486400 h 5486400"/>
              <a:gd name="connsiteX4" fmla="*/ 0 w 3143250"/>
              <a:gd name="connsiteY4" fmla="*/ 0 h 5486400"/>
              <a:gd name="connsiteX0" fmla="*/ 0 w 3143250"/>
              <a:gd name="connsiteY0" fmla="*/ 0 h 5486400"/>
              <a:gd name="connsiteX1" fmla="*/ 2967990 w 3143250"/>
              <a:gd name="connsiteY1" fmla="*/ 68580 h 5486400"/>
              <a:gd name="connsiteX2" fmla="*/ 3143250 w 3143250"/>
              <a:gd name="connsiteY2" fmla="*/ 5067300 h 5486400"/>
              <a:gd name="connsiteX3" fmla="*/ 45720 w 3143250"/>
              <a:gd name="connsiteY3" fmla="*/ 5486400 h 5486400"/>
              <a:gd name="connsiteX4" fmla="*/ 0 w 3143250"/>
              <a:gd name="connsiteY4" fmla="*/ 0 h 5486400"/>
              <a:gd name="connsiteX0" fmla="*/ 0 w 3143250"/>
              <a:gd name="connsiteY0" fmla="*/ 0 h 5364480"/>
              <a:gd name="connsiteX1" fmla="*/ 2967990 w 3143250"/>
              <a:gd name="connsiteY1" fmla="*/ 68580 h 5364480"/>
              <a:gd name="connsiteX2" fmla="*/ 3143250 w 3143250"/>
              <a:gd name="connsiteY2" fmla="*/ 5067300 h 5364480"/>
              <a:gd name="connsiteX3" fmla="*/ 137160 w 3143250"/>
              <a:gd name="connsiteY3" fmla="*/ 5364480 h 5364480"/>
              <a:gd name="connsiteX4" fmla="*/ 0 w 3143250"/>
              <a:gd name="connsiteY4" fmla="*/ 0 h 5364480"/>
              <a:gd name="connsiteX0" fmla="*/ 0 w 3143250"/>
              <a:gd name="connsiteY0" fmla="*/ 0 h 5212080"/>
              <a:gd name="connsiteX1" fmla="*/ 2967990 w 3143250"/>
              <a:gd name="connsiteY1" fmla="*/ 68580 h 5212080"/>
              <a:gd name="connsiteX2" fmla="*/ 3143250 w 3143250"/>
              <a:gd name="connsiteY2" fmla="*/ 5067300 h 5212080"/>
              <a:gd name="connsiteX3" fmla="*/ 152400 w 3143250"/>
              <a:gd name="connsiteY3" fmla="*/ 5212080 h 5212080"/>
              <a:gd name="connsiteX4" fmla="*/ 0 w 3143250"/>
              <a:gd name="connsiteY4" fmla="*/ 0 h 5212080"/>
              <a:gd name="connsiteX0" fmla="*/ 0 w 3143250"/>
              <a:gd name="connsiteY0" fmla="*/ 0 h 5113020"/>
              <a:gd name="connsiteX1" fmla="*/ 2967990 w 3143250"/>
              <a:gd name="connsiteY1" fmla="*/ 68580 h 5113020"/>
              <a:gd name="connsiteX2" fmla="*/ 3143250 w 3143250"/>
              <a:gd name="connsiteY2" fmla="*/ 5067300 h 5113020"/>
              <a:gd name="connsiteX3" fmla="*/ 198120 w 3143250"/>
              <a:gd name="connsiteY3" fmla="*/ 5113020 h 5113020"/>
              <a:gd name="connsiteX4" fmla="*/ 0 w 3143250"/>
              <a:gd name="connsiteY4" fmla="*/ 0 h 5113020"/>
              <a:gd name="connsiteX0" fmla="*/ 0 w 3143250"/>
              <a:gd name="connsiteY0" fmla="*/ 0 h 5097780"/>
              <a:gd name="connsiteX1" fmla="*/ 2967990 w 3143250"/>
              <a:gd name="connsiteY1" fmla="*/ 68580 h 5097780"/>
              <a:gd name="connsiteX2" fmla="*/ 3143250 w 3143250"/>
              <a:gd name="connsiteY2" fmla="*/ 5067300 h 5097780"/>
              <a:gd name="connsiteX3" fmla="*/ 236220 w 3143250"/>
              <a:gd name="connsiteY3" fmla="*/ 5097780 h 5097780"/>
              <a:gd name="connsiteX4" fmla="*/ 0 w 3143250"/>
              <a:gd name="connsiteY4" fmla="*/ 0 h 5097780"/>
              <a:gd name="connsiteX0" fmla="*/ 0 w 3143250"/>
              <a:gd name="connsiteY0" fmla="*/ 0 h 5067300"/>
              <a:gd name="connsiteX1" fmla="*/ 2967990 w 3143250"/>
              <a:gd name="connsiteY1" fmla="*/ 68580 h 5067300"/>
              <a:gd name="connsiteX2" fmla="*/ 3143250 w 3143250"/>
              <a:gd name="connsiteY2" fmla="*/ 5067300 h 5067300"/>
              <a:gd name="connsiteX3" fmla="*/ 236220 w 3143250"/>
              <a:gd name="connsiteY3" fmla="*/ 5029200 h 5067300"/>
              <a:gd name="connsiteX4" fmla="*/ 0 w 3143250"/>
              <a:gd name="connsiteY4" fmla="*/ 0 h 5067300"/>
              <a:gd name="connsiteX0" fmla="*/ 0 w 3143250"/>
              <a:gd name="connsiteY0" fmla="*/ 0 h 5067300"/>
              <a:gd name="connsiteX1" fmla="*/ 2967990 w 3143250"/>
              <a:gd name="connsiteY1" fmla="*/ 68580 h 5067300"/>
              <a:gd name="connsiteX2" fmla="*/ 3143250 w 3143250"/>
              <a:gd name="connsiteY2" fmla="*/ 5067300 h 5067300"/>
              <a:gd name="connsiteX3" fmla="*/ 266700 w 3143250"/>
              <a:gd name="connsiteY3" fmla="*/ 5067300 h 5067300"/>
              <a:gd name="connsiteX4" fmla="*/ 0 w 3143250"/>
              <a:gd name="connsiteY4" fmla="*/ 0 h 5067300"/>
              <a:gd name="connsiteX0" fmla="*/ 0 w 3143250"/>
              <a:gd name="connsiteY0" fmla="*/ 0 h 5067300"/>
              <a:gd name="connsiteX1" fmla="*/ 2967990 w 3143250"/>
              <a:gd name="connsiteY1" fmla="*/ 68580 h 5067300"/>
              <a:gd name="connsiteX2" fmla="*/ 3143250 w 3143250"/>
              <a:gd name="connsiteY2" fmla="*/ 5067300 h 5067300"/>
              <a:gd name="connsiteX3" fmla="*/ 259080 w 3143250"/>
              <a:gd name="connsiteY3" fmla="*/ 5067300 h 5067300"/>
              <a:gd name="connsiteX4" fmla="*/ 0 w 3143250"/>
              <a:gd name="connsiteY4" fmla="*/ 0 h 5067300"/>
              <a:gd name="connsiteX0" fmla="*/ 0 w 3128010"/>
              <a:gd name="connsiteY0" fmla="*/ 0 h 5067300"/>
              <a:gd name="connsiteX1" fmla="*/ 2967990 w 3128010"/>
              <a:gd name="connsiteY1" fmla="*/ 68580 h 5067300"/>
              <a:gd name="connsiteX2" fmla="*/ 3128010 w 3128010"/>
              <a:gd name="connsiteY2" fmla="*/ 5067300 h 5067300"/>
              <a:gd name="connsiteX3" fmla="*/ 259080 w 3128010"/>
              <a:gd name="connsiteY3" fmla="*/ 5067300 h 5067300"/>
              <a:gd name="connsiteX4" fmla="*/ 0 w 3128010"/>
              <a:gd name="connsiteY4" fmla="*/ 0 h 5067300"/>
              <a:gd name="connsiteX0" fmla="*/ 0 w 3105150"/>
              <a:gd name="connsiteY0" fmla="*/ 0 h 5074920"/>
              <a:gd name="connsiteX1" fmla="*/ 2967990 w 3105150"/>
              <a:gd name="connsiteY1" fmla="*/ 68580 h 5074920"/>
              <a:gd name="connsiteX2" fmla="*/ 3105150 w 3105150"/>
              <a:gd name="connsiteY2" fmla="*/ 5074920 h 5074920"/>
              <a:gd name="connsiteX3" fmla="*/ 259080 w 3105150"/>
              <a:gd name="connsiteY3" fmla="*/ 5067300 h 5074920"/>
              <a:gd name="connsiteX4" fmla="*/ 0 w 3105150"/>
              <a:gd name="connsiteY4" fmla="*/ 0 h 5074920"/>
              <a:gd name="connsiteX0" fmla="*/ 0 w 3082290"/>
              <a:gd name="connsiteY0" fmla="*/ 0 h 5074920"/>
              <a:gd name="connsiteX1" fmla="*/ 2967990 w 3082290"/>
              <a:gd name="connsiteY1" fmla="*/ 68580 h 5074920"/>
              <a:gd name="connsiteX2" fmla="*/ 3082290 w 3082290"/>
              <a:gd name="connsiteY2" fmla="*/ 5074920 h 5074920"/>
              <a:gd name="connsiteX3" fmla="*/ 259080 w 3082290"/>
              <a:gd name="connsiteY3" fmla="*/ 5067300 h 5074920"/>
              <a:gd name="connsiteX4" fmla="*/ 0 w 3082290"/>
              <a:gd name="connsiteY4" fmla="*/ 0 h 5074920"/>
              <a:gd name="connsiteX0" fmla="*/ 0 w 3059430"/>
              <a:gd name="connsiteY0" fmla="*/ 0 h 5074920"/>
              <a:gd name="connsiteX1" fmla="*/ 2967990 w 3059430"/>
              <a:gd name="connsiteY1" fmla="*/ 68580 h 5074920"/>
              <a:gd name="connsiteX2" fmla="*/ 3059430 w 3059430"/>
              <a:gd name="connsiteY2" fmla="*/ 5074920 h 5074920"/>
              <a:gd name="connsiteX3" fmla="*/ 259080 w 3059430"/>
              <a:gd name="connsiteY3" fmla="*/ 5067300 h 5074920"/>
              <a:gd name="connsiteX4" fmla="*/ 0 w 3059430"/>
              <a:gd name="connsiteY4" fmla="*/ 0 h 5074920"/>
              <a:gd name="connsiteX0" fmla="*/ 0 w 3105150"/>
              <a:gd name="connsiteY0" fmla="*/ 0 h 5052060"/>
              <a:gd name="connsiteX1" fmla="*/ 3013710 w 3105150"/>
              <a:gd name="connsiteY1" fmla="*/ 45720 h 5052060"/>
              <a:gd name="connsiteX2" fmla="*/ 3105150 w 3105150"/>
              <a:gd name="connsiteY2" fmla="*/ 5052060 h 5052060"/>
              <a:gd name="connsiteX3" fmla="*/ 304800 w 3105150"/>
              <a:gd name="connsiteY3" fmla="*/ 5044440 h 5052060"/>
              <a:gd name="connsiteX4" fmla="*/ 0 w 3105150"/>
              <a:gd name="connsiteY4" fmla="*/ 0 h 5052060"/>
              <a:gd name="connsiteX0" fmla="*/ 0 w 3120390"/>
              <a:gd name="connsiteY0" fmla="*/ 0 h 5052060"/>
              <a:gd name="connsiteX1" fmla="*/ 3028950 w 3120390"/>
              <a:gd name="connsiteY1" fmla="*/ 45720 h 5052060"/>
              <a:gd name="connsiteX2" fmla="*/ 3120390 w 3120390"/>
              <a:gd name="connsiteY2" fmla="*/ 5052060 h 5052060"/>
              <a:gd name="connsiteX3" fmla="*/ 320040 w 3120390"/>
              <a:gd name="connsiteY3" fmla="*/ 5044440 h 5052060"/>
              <a:gd name="connsiteX4" fmla="*/ 0 w 3120390"/>
              <a:gd name="connsiteY4" fmla="*/ 0 h 5052060"/>
              <a:gd name="connsiteX0" fmla="*/ 0 w 3120390"/>
              <a:gd name="connsiteY0" fmla="*/ 0 h 5052060"/>
              <a:gd name="connsiteX1" fmla="*/ 2990850 w 3120390"/>
              <a:gd name="connsiteY1" fmla="*/ 53340 h 5052060"/>
              <a:gd name="connsiteX2" fmla="*/ 3120390 w 3120390"/>
              <a:gd name="connsiteY2" fmla="*/ 5052060 h 5052060"/>
              <a:gd name="connsiteX3" fmla="*/ 320040 w 3120390"/>
              <a:gd name="connsiteY3" fmla="*/ 5044440 h 5052060"/>
              <a:gd name="connsiteX4" fmla="*/ 0 w 3120390"/>
              <a:gd name="connsiteY4" fmla="*/ 0 h 5052060"/>
              <a:gd name="connsiteX0" fmla="*/ 0 w 3120390"/>
              <a:gd name="connsiteY0" fmla="*/ 0 h 5052060"/>
              <a:gd name="connsiteX1" fmla="*/ 2952750 w 3120390"/>
              <a:gd name="connsiteY1" fmla="*/ 68580 h 5052060"/>
              <a:gd name="connsiteX2" fmla="*/ 3120390 w 3120390"/>
              <a:gd name="connsiteY2" fmla="*/ 5052060 h 5052060"/>
              <a:gd name="connsiteX3" fmla="*/ 320040 w 3120390"/>
              <a:gd name="connsiteY3" fmla="*/ 5044440 h 5052060"/>
              <a:gd name="connsiteX4" fmla="*/ 0 w 3120390"/>
              <a:gd name="connsiteY4" fmla="*/ 0 h 5052060"/>
              <a:gd name="connsiteX0" fmla="*/ 0 w 3120390"/>
              <a:gd name="connsiteY0" fmla="*/ 0 h 5052060"/>
              <a:gd name="connsiteX1" fmla="*/ 2922270 w 3120390"/>
              <a:gd name="connsiteY1" fmla="*/ 68580 h 5052060"/>
              <a:gd name="connsiteX2" fmla="*/ 3120390 w 3120390"/>
              <a:gd name="connsiteY2" fmla="*/ 5052060 h 5052060"/>
              <a:gd name="connsiteX3" fmla="*/ 320040 w 3120390"/>
              <a:gd name="connsiteY3" fmla="*/ 5044440 h 5052060"/>
              <a:gd name="connsiteX4" fmla="*/ 0 w 3120390"/>
              <a:gd name="connsiteY4" fmla="*/ 0 h 5052060"/>
              <a:gd name="connsiteX0" fmla="*/ 0 w 3120390"/>
              <a:gd name="connsiteY0" fmla="*/ 0 h 5052060"/>
              <a:gd name="connsiteX1" fmla="*/ 2922270 w 3120390"/>
              <a:gd name="connsiteY1" fmla="*/ 91440 h 5052060"/>
              <a:gd name="connsiteX2" fmla="*/ 3120390 w 3120390"/>
              <a:gd name="connsiteY2" fmla="*/ 5052060 h 5052060"/>
              <a:gd name="connsiteX3" fmla="*/ 320040 w 3120390"/>
              <a:gd name="connsiteY3" fmla="*/ 5044440 h 5052060"/>
              <a:gd name="connsiteX4" fmla="*/ 0 w 3120390"/>
              <a:gd name="connsiteY4" fmla="*/ 0 h 5052060"/>
              <a:gd name="connsiteX0" fmla="*/ 0 w 3150870"/>
              <a:gd name="connsiteY0" fmla="*/ 0 h 5052060"/>
              <a:gd name="connsiteX1" fmla="*/ 2922270 w 3150870"/>
              <a:gd name="connsiteY1" fmla="*/ 91440 h 5052060"/>
              <a:gd name="connsiteX2" fmla="*/ 3150870 w 3150870"/>
              <a:gd name="connsiteY2" fmla="*/ 5052060 h 5052060"/>
              <a:gd name="connsiteX3" fmla="*/ 320040 w 3150870"/>
              <a:gd name="connsiteY3" fmla="*/ 5044440 h 5052060"/>
              <a:gd name="connsiteX4" fmla="*/ 0 w 3150870"/>
              <a:gd name="connsiteY4" fmla="*/ 0 h 5052060"/>
              <a:gd name="connsiteX0" fmla="*/ 0 w 3150870"/>
              <a:gd name="connsiteY0" fmla="*/ 0 h 5199089"/>
              <a:gd name="connsiteX1" fmla="*/ 2922270 w 3150870"/>
              <a:gd name="connsiteY1" fmla="*/ 91440 h 5199089"/>
              <a:gd name="connsiteX2" fmla="*/ 3150870 w 3150870"/>
              <a:gd name="connsiteY2" fmla="*/ 5052060 h 5199089"/>
              <a:gd name="connsiteX3" fmla="*/ 280189 w 3150870"/>
              <a:gd name="connsiteY3" fmla="*/ 5199089 h 5199089"/>
              <a:gd name="connsiteX4" fmla="*/ 0 w 3150870"/>
              <a:gd name="connsiteY4" fmla="*/ 0 h 5199089"/>
              <a:gd name="connsiteX0" fmla="*/ 0 w 3150870"/>
              <a:gd name="connsiteY0" fmla="*/ 0 h 5124258"/>
              <a:gd name="connsiteX1" fmla="*/ 2922270 w 3150870"/>
              <a:gd name="connsiteY1" fmla="*/ 91440 h 5124258"/>
              <a:gd name="connsiteX2" fmla="*/ 3150870 w 3150870"/>
              <a:gd name="connsiteY2" fmla="*/ 5052060 h 5124258"/>
              <a:gd name="connsiteX3" fmla="*/ 285170 w 3150870"/>
              <a:gd name="connsiteY3" fmla="*/ 5124258 h 5124258"/>
              <a:gd name="connsiteX4" fmla="*/ 0 w 3150870"/>
              <a:gd name="connsiteY4" fmla="*/ 0 h 5124258"/>
              <a:gd name="connsiteX0" fmla="*/ 0 w 3150870"/>
              <a:gd name="connsiteY0" fmla="*/ 0 h 5134235"/>
              <a:gd name="connsiteX1" fmla="*/ 2922270 w 3150870"/>
              <a:gd name="connsiteY1" fmla="*/ 91440 h 5134235"/>
              <a:gd name="connsiteX2" fmla="*/ 3150870 w 3150870"/>
              <a:gd name="connsiteY2" fmla="*/ 5052060 h 5134235"/>
              <a:gd name="connsiteX3" fmla="*/ 349928 w 3150870"/>
              <a:gd name="connsiteY3" fmla="*/ 5134235 h 5134235"/>
              <a:gd name="connsiteX4" fmla="*/ 0 w 3150870"/>
              <a:gd name="connsiteY4" fmla="*/ 0 h 5134235"/>
              <a:gd name="connsiteX0" fmla="*/ 0 w 3210647"/>
              <a:gd name="connsiteY0" fmla="*/ 0 h 5134235"/>
              <a:gd name="connsiteX1" fmla="*/ 2922270 w 3210647"/>
              <a:gd name="connsiteY1" fmla="*/ 91440 h 5134235"/>
              <a:gd name="connsiteX2" fmla="*/ 3210647 w 3210647"/>
              <a:gd name="connsiteY2" fmla="*/ 5022128 h 5134235"/>
              <a:gd name="connsiteX3" fmla="*/ 349928 w 3210647"/>
              <a:gd name="connsiteY3" fmla="*/ 5134235 h 5134235"/>
              <a:gd name="connsiteX4" fmla="*/ 0 w 3210647"/>
              <a:gd name="connsiteY4" fmla="*/ 0 h 5134235"/>
              <a:gd name="connsiteX0" fmla="*/ 0 w 3155852"/>
              <a:gd name="connsiteY0" fmla="*/ 0 h 5134235"/>
              <a:gd name="connsiteX1" fmla="*/ 2922270 w 3155852"/>
              <a:gd name="connsiteY1" fmla="*/ 91440 h 5134235"/>
              <a:gd name="connsiteX2" fmla="*/ 3155852 w 3155852"/>
              <a:gd name="connsiteY2" fmla="*/ 5017139 h 5134235"/>
              <a:gd name="connsiteX3" fmla="*/ 349928 w 3155852"/>
              <a:gd name="connsiteY3" fmla="*/ 5134235 h 5134235"/>
              <a:gd name="connsiteX4" fmla="*/ 0 w 3155852"/>
              <a:gd name="connsiteY4" fmla="*/ 0 h 513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5852" h="5134235">
                <a:moveTo>
                  <a:pt x="0" y="0"/>
                </a:moveTo>
                <a:lnTo>
                  <a:pt x="2922270" y="91440"/>
                </a:lnTo>
                <a:lnTo>
                  <a:pt x="3155852" y="5017139"/>
                </a:lnTo>
                <a:lnTo>
                  <a:pt x="349928" y="5134235"/>
                </a:lnTo>
                <a:lnTo>
                  <a:pt x="0" y="0"/>
                </a:lnTo>
                <a:close/>
              </a:path>
            </a:pathLst>
          </a:custGeom>
          <a:solidFill>
            <a:schemeClr val="bg1">
              <a:lumMod val="85000"/>
            </a:schemeClr>
          </a:solidFill>
          <a:effectLst>
            <a:innerShdw blurRad="63500">
              <a:schemeClr val="tx1">
                <a:lumMod val="75000"/>
                <a:lumOff val="25000"/>
              </a:schemeClr>
            </a:innerShdw>
          </a:effectLst>
          <a:scene3d>
            <a:camera prst="perspectiveContrastingRightFacing" fov="2400000">
              <a:rot lat="21041954" lon="18810792" rev="923834"/>
            </a:camera>
            <a:lightRig rig="threePt" dir="t"/>
          </a:scene3d>
        </p:spPr>
        <p:txBody>
          <a:bodyPr/>
          <a:lstStyle>
            <a:lvl1pPr marL="0" indent="0" algn="ctr">
              <a:buNone/>
              <a:defRPr sz="1500">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362956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6_Blank">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CD68D606-DA00-47DB-97D7-A83E1FC342A2}"/>
              </a:ext>
            </a:extLst>
          </p:cNvPr>
          <p:cNvSpPr/>
          <p:nvPr userDrawn="1"/>
        </p:nvSpPr>
        <p:spPr>
          <a:xfrm flipH="1">
            <a:off x="1523127" y="0"/>
            <a:ext cx="10668873" cy="6858000"/>
          </a:xfrm>
          <a:custGeom>
            <a:avLst/>
            <a:gdLst>
              <a:gd name="connsiteX0" fmla="*/ 0 w 10668873"/>
              <a:gd name="connsiteY0" fmla="*/ 0 h 6858000"/>
              <a:gd name="connsiteX1" fmla="*/ 8274016 w 10668873"/>
              <a:gd name="connsiteY1" fmla="*/ 0 h 6858000"/>
              <a:gd name="connsiteX2" fmla="*/ 10668873 w 10668873"/>
              <a:gd name="connsiteY2" fmla="*/ 6858000 h 6858000"/>
              <a:gd name="connsiteX3" fmla="*/ 8274016 w 10668873"/>
              <a:gd name="connsiteY3" fmla="*/ 6858000 h 6858000"/>
              <a:gd name="connsiteX4" fmla="*/ 1538514 w 10668873"/>
              <a:gd name="connsiteY4" fmla="*/ 6858000 h 6858000"/>
              <a:gd name="connsiteX5" fmla="*/ 0 w 10668873"/>
              <a:gd name="connsiteY5" fmla="*/ 26270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68873" h="6858000">
                <a:moveTo>
                  <a:pt x="0" y="0"/>
                </a:moveTo>
                <a:lnTo>
                  <a:pt x="8274016" y="0"/>
                </a:lnTo>
                <a:lnTo>
                  <a:pt x="10668873" y="6858000"/>
                </a:lnTo>
                <a:lnTo>
                  <a:pt x="8274016" y="6858000"/>
                </a:lnTo>
                <a:lnTo>
                  <a:pt x="1538514" y="6858000"/>
                </a:lnTo>
                <a:lnTo>
                  <a:pt x="0" y="2627090"/>
                </a:lnTo>
                <a:close/>
              </a:path>
            </a:pathLst>
          </a:custGeom>
          <a:gradFill>
            <a:gsLst>
              <a:gs pos="1000">
                <a:schemeClr val="accent1"/>
              </a:gs>
              <a:gs pos="100000">
                <a:schemeClr val="accent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Picture Placeholder 30">
            <a:extLst>
              <a:ext uri="{FF2B5EF4-FFF2-40B4-BE49-F238E27FC236}">
                <a16:creationId xmlns:a16="http://schemas.microsoft.com/office/drawing/2014/main" id="{E6484780-C1BC-44A9-A1B9-B3143F8ED3FA}"/>
              </a:ext>
            </a:extLst>
          </p:cNvPr>
          <p:cNvSpPr>
            <a:spLocks noGrp="1"/>
          </p:cNvSpPr>
          <p:nvPr>
            <p:ph type="pic" sz="quarter" idx="13"/>
          </p:nvPr>
        </p:nvSpPr>
        <p:spPr>
          <a:xfrm>
            <a:off x="1198714" y="2260705"/>
            <a:ext cx="2573350" cy="3417106"/>
          </a:xfrm>
          <a:prstGeom prst="rect">
            <a:avLst/>
          </a:prstGeom>
          <a:solidFill>
            <a:schemeClr val="bg1">
              <a:lumMod val="95000"/>
            </a:schemeClr>
          </a:solidFill>
        </p:spPr>
        <p:txBody>
          <a:bodyPr/>
          <a:lstStyle>
            <a:lvl1pPr marL="0" indent="0">
              <a:buNone/>
              <a:defRPr sz="1200"/>
            </a:lvl1pPr>
          </a:lstStyle>
          <a:p>
            <a:endParaRPr lang="en-US"/>
          </a:p>
        </p:txBody>
      </p:sp>
      <p:sp>
        <p:nvSpPr>
          <p:cNvPr id="7" name="Picture Placeholder 30">
            <a:extLst>
              <a:ext uri="{FF2B5EF4-FFF2-40B4-BE49-F238E27FC236}">
                <a16:creationId xmlns:a16="http://schemas.microsoft.com/office/drawing/2014/main" id="{CE368E97-8FEB-4706-8ED6-E782417C86FE}"/>
              </a:ext>
            </a:extLst>
          </p:cNvPr>
          <p:cNvSpPr>
            <a:spLocks noGrp="1"/>
          </p:cNvSpPr>
          <p:nvPr>
            <p:ph type="pic" sz="quarter" idx="14"/>
          </p:nvPr>
        </p:nvSpPr>
        <p:spPr>
          <a:xfrm>
            <a:off x="2135530" y="1664681"/>
            <a:ext cx="2573350" cy="3417106"/>
          </a:xfrm>
          <a:prstGeom prst="rect">
            <a:avLst/>
          </a:prstGeom>
          <a:solidFill>
            <a:schemeClr val="bg1">
              <a:lumMod val="85000"/>
            </a:schemeClr>
          </a:solidFill>
          <a:effectLst>
            <a:outerShdw blurRad="1270000" dist="495300" dir="8100000" algn="tr" rotWithShape="0">
              <a:prstClr val="black">
                <a:alpha val="76000"/>
              </a:prstClr>
            </a:outerShdw>
          </a:effectLst>
        </p:spPr>
        <p:txBody>
          <a:bodyPr/>
          <a:lstStyle>
            <a:lvl1pPr marL="0" indent="0">
              <a:buNone/>
              <a:defRPr sz="1200"/>
            </a:lvl1pPr>
          </a:lstStyle>
          <a:p>
            <a:endParaRPr lang="en-US"/>
          </a:p>
        </p:txBody>
      </p:sp>
      <p:sp>
        <p:nvSpPr>
          <p:cNvPr id="8" name="Picture Placeholder 30">
            <a:extLst>
              <a:ext uri="{FF2B5EF4-FFF2-40B4-BE49-F238E27FC236}">
                <a16:creationId xmlns:a16="http://schemas.microsoft.com/office/drawing/2014/main" id="{A2AA4607-01CE-486D-B007-59F300C73234}"/>
              </a:ext>
            </a:extLst>
          </p:cNvPr>
          <p:cNvSpPr>
            <a:spLocks noGrp="1"/>
          </p:cNvSpPr>
          <p:nvPr>
            <p:ph type="pic" sz="quarter" idx="15"/>
          </p:nvPr>
        </p:nvSpPr>
        <p:spPr>
          <a:xfrm>
            <a:off x="3240267" y="879486"/>
            <a:ext cx="2573350" cy="3417106"/>
          </a:xfrm>
          <a:prstGeom prst="rect">
            <a:avLst/>
          </a:prstGeom>
          <a:solidFill>
            <a:schemeClr val="bg1">
              <a:lumMod val="85000"/>
            </a:schemeClr>
          </a:solidFill>
          <a:effectLst>
            <a:outerShdw blurRad="1270000" dist="495300" dir="8100000" algn="tr" rotWithShape="0">
              <a:prstClr val="black">
                <a:alpha val="76000"/>
              </a:prstClr>
            </a:outerShdw>
          </a:effectLst>
        </p:spPr>
        <p:txBody>
          <a:bodyPr/>
          <a:lstStyle>
            <a:lvl1pPr marL="0" indent="0">
              <a:buNone/>
              <a:defRPr sz="1200"/>
            </a:lvl1pPr>
          </a:lstStyle>
          <a:p>
            <a:endParaRPr lang="en-US"/>
          </a:p>
        </p:txBody>
      </p:sp>
    </p:spTree>
    <p:extLst>
      <p:ext uri="{BB962C8B-B14F-4D97-AF65-F5344CB8AC3E}">
        <p14:creationId xmlns:p14="http://schemas.microsoft.com/office/powerpoint/2010/main" val="44344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7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31_Title Slid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3C7824CB-8F6D-40A4-96F4-F9009EC1CC9A}"/>
              </a:ext>
            </a:extLst>
          </p:cNvPr>
          <p:cNvSpPr>
            <a:spLocks noGrp="1"/>
          </p:cNvSpPr>
          <p:nvPr>
            <p:ph type="pic" sz="quarter" idx="15"/>
          </p:nvPr>
        </p:nvSpPr>
        <p:spPr>
          <a:xfrm>
            <a:off x="4247573" y="1847960"/>
            <a:ext cx="4825973" cy="2894926"/>
          </a:xfrm>
          <a:custGeom>
            <a:avLst/>
            <a:gdLst>
              <a:gd name="connsiteX0" fmla="*/ 52891 w 3170575"/>
              <a:gd name="connsiteY0" fmla="*/ 0 h 2361206"/>
              <a:gd name="connsiteX1" fmla="*/ 3117684 w 3170575"/>
              <a:gd name="connsiteY1" fmla="*/ 0 h 2361206"/>
              <a:gd name="connsiteX2" fmla="*/ 3170575 w 3170575"/>
              <a:gd name="connsiteY2" fmla="*/ 52891 h 2361206"/>
              <a:gd name="connsiteX3" fmla="*/ 3170575 w 3170575"/>
              <a:gd name="connsiteY3" fmla="*/ 2308315 h 2361206"/>
              <a:gd name="connsiteX4" fmla="*/ 3117684 w 3170575"/>
              <a:gd name="connsiteY4" fmla="*/ 2361206 h 2361206"/>
              <a:gd name="connsiteX5" fmla="*/ 52891 w 3170575"/>
              <a:gd name="connsiteY5" fmla="*/ 2361206 h 2361206"/>
              <a:gd name="connsiteX6" fmla="*/ 0 w 3170575"/>
              <a:gd name="connsiteY6" fmla="*/ 2308315 h 2361206"/>
              <a:gd name="connsiteX7" fmla="*/ 0 w 3170575"/>
              <a:gd name="connsiteY7" fmla="*/ 52891 h 2361206"/>
              <a:gd name="connsiteX8" fmla="*/ 52891 w 3170575"/>
              <a:gd name="connsiteY8" fmla="*/ 0 h 2361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0575" h="2361206">
                <a:moveTo>
                  <a:pt x="52891" y="0"/>
                </a:moveTo>
                <a:lnTo>
                  <a:pt x="3117684" y="0"/>
                </a:lnTo>
                <a:cubicBezTo>
                  <a:pt x="3146895" y="0"/>
                  <a:pt x="3170575" y="23680"/>
                  <a:pt x="3170575" y="52891"/>
                </a:cubicBezTo>
                <a:lnTo>
                  <a:pt x="3170575" y="2308315"/>
                </a:lnTo>
                <a:cubicBezTo>
                  <a:pt x="3170575" y="2337526"/>
                  <a:pt x="3146895" y="2361206"/>
                  <a:pt x="3117684" y="2361206"/>
                </a:cubicBezTo>
                <a:lnTo>
                  <a:pt x="52891" y="2361206"/>
                </a:lnTo>
                <a:cubicBezTo>
                  <a:pt x="23680" y="2361206"/>
                  <a:pt x="0" y="2337526"/>
                  <a:pt x="0" y="2308315"/>
                </a:cubicBezTo>
                <a:lnTo>
                  <a:pt x="0" y="52891"/>
                </a:lnTo>
                <a:cubicBezTo>
                  <a:pt x="0" y="23680"/>
                  <a:pt x="23680" y="0"/>
                  <a:pt x="52891" y="0"/>
                </a:cubicBezTo>
                <a:close/>
              </a:path>
            </a:pathLst>
          </a:custGeom>
          <a:solidFill>
            <a:schemeClr val="bg1">
              <a:lumMod val="95000"/>
            </a:schemeClr>
          </a:solidFill>
          <a:effectLst>
            <a:outerShdw blurRad="1270000" dist="762000" dir="5400000" sx="80000" sy="80000" algn="t" rotWithShape="0">
              <a:schemeClr val="tx1">
                <a:lumMod val="95000"/>
                <a:lumOff val="5000"/>
                <a:alpha val="40000"/>
              </a:schemeClr>
            </a:outerShdw>
          </a:effectLst>
        </p:spPr>
        <p:txBody>
          <a:bodyPr wrap="square">
            <a:noAutofit/>
          </a:bodyPr>
          <a:lstStyle>
            <a:lvl1pPr marL="0" indent="0" algn="ctr">
              <a:buNone/>
              <a:defRPr sz="1400">
                <a:solidFill>
                  <a:schemeClr val="tx1">
                    <a:lumMod val="65000"/>
                    <a:lumOff val="35000"/>
                  </a:schemeClr>
                </a:solidFill>
              </a:defRPr>
            </a:lvl1pPr>
          </a:lstStyle>
          <a:p>
            <a:endParaRPr lang="id-ID" dirty="0"/>
          </a:p>
        </p:txBody>
      </p:sp>
      <p:sp>
        <p:nvSpPr>
          <p:cNvPr id="2" name="Picture Placeholder 6">
            <a:extLst>
              <a:ext uri="{FF2B5EF4-FFF2-40B4-BE49-F238E27FC236}">
                <a16:creationId xmlns:a16="http://schemas.microsoft.com/office/drawing/2014/main" id="{1D37F786-D185-4C4A-A57C-87763764EFA8}"/>
              </a:ext>
            </a:extLst>
          </p:cNvPr>
          <p:cNvSpPr>
            <a:spLocks noGrp="1"/>
          </p:cNvSpPr>
          <p:nvPr>
            <p:ph type="pic" sz="quarter" idx="13"/>
          </p:nvPr>
        </p:nvSpPr>
        <p:spPr>
          <a:xfrm>
            <a:off x="7133047" y="449809"/>
            <a:ext cx="4825973" cy="2894926"/>
          </a:xfrm>
          <a:custGeom>
            <a:avLst/>
            <a:gdLst>
              <a:gd name="connsiteX0" fmla="*/ 52891 w 3170575"/>
              <a:gd name="connsiteY0" fmla="*/ 0 h 2361206"/>
              <a:gd name="connsiteX1" fmla="*/ 3117684 w 3170575"/>
              <a:gd name="connsiteY1" fmla="*/ 0 h 2361206"/>
              <a:gd name="connsiteX2" fmla="*/ 3170575 w 3170575"/>
              <a:gd name="connsiteY2" fmla="*/ 52891 h 2361206"/>
              <a:gd name="connsiteX3" fmla="*/ 3170575 w 3170575"/>
              <a:gd name="connsiteY3" fmla="*/ 2308315 h 2361206"/>
              <a:gd name="connsiteX4" fmla="*/ 3117684 w 3170575"/>
              <a:gd name="connsiteY4" fmla="*/ 2361206 h 2361206"/>
              <a:gd name="connsiteX5" fmla="*/ 52891 w 3170575"/>
              <a:gd name="connsiteY5" fmla="*/ 2361206 h 2361206"/>
              <a:gd name="connsiteX6" fmla="*/ 0 w 3170575"/>
              <a:gd name="connsiteY6" fmla="*/ 2308315 h 2361206"/>
              <a:gd name="connsiteX7" fmla="*/ 0 w 3170575"/>
              <a:gd name="connsiteY7" fmla="*/ 52891 h 2361206"/>
              <a:gd name="connsiteX8" fmla="*/ 52891 w 3170575"/>
              <a:gd name="connsiteY8" fmla="*/ 0 h 2361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0575" h="2361206">
                <a:moveTo>
                  <a:pt x="52891" y="0"/>
                </a:moveTo>
                <a:lnTo>
                  <a:pt x="3117684" y="0"/>
                </a:lnTo>
                <a:cubicBezTo>
                  <a:pt x="3146895" y="0"/>
                  <a:pt x="3170575" y="23680"/>
                  <a:pt x="3170575" y="52891"/>
                </a:cubicBezTo>
                <a:lnTo>
                  <a:pt x="3170575" y="2308315"/>
                </a:lnTo>
                <a:cubicBezTo>
                  <a:pt x="3170575" y="2337526"/>
                  <a:pt x="3146895" y="2361206"/>
                  <a:pt x="3117684" y="2361206"/>
                </a:cubicBezTo>
                <a:lnTo>
                  <a:pt x="52891" y="2361206"/>
                </a:lnTo>
                <a:cubicBezTo>
                  <a:pt x="23680" y="2361206"/>
                  <a:pt x="0" y="2337526"/>
                  <a:pt x="0" y="2308315"/>
                </a:cubicBezTo>
                <a:lnTo>
                  <a:pt x="0" y="52891"/>
                </a:lnTo>
                <a:cubicBezTo>
                  <a:pt x="0" y="23680"/>
                  <a:pt x="23680" y="0"/>
                  <a:pt x="52891" y="0"/>
                </a:cubicBezTo>
                <a:close/>
              </a:path>
            </a:pathLst>
          </a:custGeom>
          <a:solidFill>
            <a:schemeClr val="bg1">
              <a:lumMod val="95000"/>
            </a:schemeClr>
          </a:solidFill>
          <a:effectLst>
            <a:outerShdw blurRad="1270000" dist="762000" dir="5400000" sx="80000" sy="80000" algn="t" rotWithShape="0">
              <a:schemeClr val="tx1">
                <a:lumMod val="95000"/>
                <a:lumOff val="5000"/>
                <a:alpha val="40000"/>
              </a:schemeClr>
            </a:outerShdw>
          </a:effectLst>
        </p:spPr>
        <p:txBody>
          <a:bodyPr wrap="square">
            <a:noAutofit/>
          </a:bodyPr>
          <a:lstStyle>
            <a:lvl1pPr marL="0" indent="0" algn="ctr">
              <a:buNone/>
              <a:defRPr sz="1400">
                <a:solidFill>
                  <a:schemeClr val="tx1">
                    <a:lumMod val="65000"/>
                    <a:lumOff val="35000"/>
                  </a:schemeClr>
                </a:solidFill>
              </a:defRPr>
            </a:lvl1pPr>
          </a:lstStyle>
          <a:p>
            <a:endParaRPr lang="id-ID" dirty="0"/>
          </a:p>
        </p:txBody>
      </p:sp>
      <p:sp>
        <p:nvSpPr>
          <p:cNvPr id="3" name="Picture Placeholder 7">
            <a:extLst>
              <a:ext uri="{FF2B5EF4-FFF2-40B4-BE49-F238E27FC236}">
                <a16:creationId xmlns:a16="http://schemas.microsoft.com/office/drawing/2014/main" id="{0645AEDA-B0D2-4F4F-8451-BC4D3EC7BE54}"/>
              </a:ext>
            </a:extLst>
          </p:cNvPr>
          <p:cNvSpPr>
            <a:spLocks noGrp="1"/>
          </p:cNvSpPr>
          <p:nvPr>
            <p:ph type="pic" sz="quarter" idx="14"/>
          </p:nvPr>
        </p:nvSpPr>
        <p:spPr>
          <a:xfrm>
            <a:off x="6315810" y="3703320"/>
            <a:ext cx="4825973" cy="2894926"/>
          </a:xfrm>
          <a:custGeom>
            <a:avLst/>
            <a:gdLst>
              <a:gd name="connsiteX0" fmla="*/ 52891 w 3170575"/>
              <a:gd name="connsiteY0" fmla="*/ 0 h 2361206"/>
              <a:gd name="connsiteX1" fmla="*/ 3117684 w 3170575"/>
              <a:gd name="connsiteY1" fmla="*/ 0 h 2361206"/>
              <a:gd name="connsiteX2" fmla="*/ 3170575 w 3170575"/>
              <a:gd name="connsiteY2" fmla="*/ 52891 h 2361206"/>
              <a:gd name="connsiteX3" fmla="*/ 3170575 w 3170575"/>
              <a:gd name="connsiteY3" fmla="*/ 2308315 h 2361206"/>
              <a:gd name="connsiteX4" fmla="*/ 3117684 w 3170575"/>
              <a:gd name="connsiteY4" fmla="*/ 2361206 h 2361206"/>
              <a:gd name="connsiteX5" fmla="*/ 52891 w 3170575"/>
              <a:gd name="connsiteY5" fmla="*/ 2361206 h 2361206"/>
              <a:gd name="connsiteX6" fmla="*/ 0 w 3170575"/>
              <a:gd name="connsiteY6" fmla="*/ 2308315 h 2361206"/>
              <a:gd name="connsiteX7" fmla="*/ 0 w 3170575"/>
              <a:gd name="connsiteY7" fmla="*/ 52891 h 2361206"/>
              <a:gd name="connsiteX8" fmla="*/ 52891 w 3170575"/>
              <a:gd name="connsiteY8" fmla="*/ 0 h 2361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0575" h="2361206">
                <a:moveTo>
                  <a:pt x="52891" y="0"/>
                </a:moveTo>
                <a:lnTo>
                  <a:pt x="3117684" y="0"/>
                </a:lnTo>
                <a:cubicBezTo>
                  <a:pt x="3146895" y="0"/>
                  <a:pt x="3170575" y="23680"/>
                  <a:pt x="3170575" y="52891"/>
                </a:cubicBezTo>
                <a:lnTo>
                  <a:pt x="3170575" y="2308315"/>
                </a:lnTo>
                <a:cubicBezTo>
                  <a:pt x="3170575" y="2337526"/>
                  <a:pt x="3146895" y="2361206"/>
                  <a:pt x="3117684" y="2361206"/>
                </a:cubicBezTo>
                <a:lnTo>
                  <a:pt x="52891" y="2361206"/>
                </a:lnTo>
                <a:cubicBezTo>
                  <a:pt x="23680" y="2361206"/>
                  <a:pt x="0" y="2337526"/>
                  <a:pt x="0" y="2308315"/>
                </a:cubicBezTo>
                <a:lnTo>
                  <a:pt x="0" y="52891"/>
                </a:lnTo>
                <a:cubicBezTo>
                  <a:pt x="0" y="23680"/>
                  <a:pt x="23680" y="0"/>
                  <a:pt x="52891" y="0"/>
                </a:cubicBezTo>
                <a:close/>
              </a:path>
            </a:pathLst>
          </a:custGeom>
          <a:solidFill>
            <a:schemeClr val="bg1">
              <a:lumMod val="95000"/>
            </a:schemeClr>
          </a:solidFill>
          <a:effectLst>
            <a:outerShdw blurRad="1270000" dist="762000" dir="5400000" sx="80000" sy="80000" algn="t" rotWithShape="0">
              <a:schemeClr val="tx1">
                <a:lumMod val="95000"/>
                <a:lumOff val="5000"/>
                <a:alpha val="40000"/>
              </a:schemeClr>
            </a:outerShdw>
          </a:effectLst>
        </p:spPr>
        <p:txBody>
          <a:bodyPr wrap="square">
            <a:noAutofit/>
          </a:bodyPr>
          <a:lstStyle>
            <a:lvl1pPr marL="0" indent="0" algn="ctr">
              <a:buNone/>
              <a:defRPr sz="1400">
                <a:solidFill>
                  <a:schemeClr val="tx1">
                    <a:lumMod val="65000"/>
                    <a:lumOff val="35000"/>
                  </a:schemeClr>
                </a:solidFill>
              </a:defRPr>
            </a:lvl1pPr>
          </a:lstStyle>
          <a:p>
            <a:endParaRPr lang="id-ID" dirty="0"/>
          </a:p>
        </p:txBody>
      </p:sp>
    </p:spTree>
    <p:extLst>
      <p:ext uri="{BB962C8B-B14F-4D97-AF65-F5344CB8AC3E}">
        <p14:creationId xmlns:p14="http://schemas.microsoft.com/office/powerpoint/2010/main" val="28129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7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0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7_Blank">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CB0D9398-A25C-4523-BE1F-111A1E84BB06}"/>
              </a:ext>
            </a:extLst>
          </p:cNvPr>
          <p:cNvSpPr>
            <a:spLocks noGrp="1"/>
          </p:cNvSpPr>
          <p:nvPr>
            <p:ph type="pic" sz="quarter" idx="14"/>
          </p:nvPr>
        </p:nvSpPr>
        <p:spPr>
          <a:xfrm>
            <a:off x="1233949" y="3428999"/>
            <a:ext cx="9724102" cy="3429001"/>
          </a:xfrm>
          <a:prstGeom prst="round2SameRect">
            <a:avLst>
              <a:gd name="adj1" fmla="val 22350"/>
              <a:gd name="adj2" fmla="val 0"/>
            </a:avLst>
          </a:prstGeom>
          <a:solidFill>
            <a:schemeClr val="bg1">
              <a:lumMod val="95000"/>
            </a:schemeClr>
          </a:solidFill>
        </p:spPr>
        <p:txBody>
          <a:bodyPr/>
          <a:lstStyle>
            <a:lvl1pPr marL="0" indent="0">
              <a:buNone/>
              <a:defRPr sz="1600">
                <a:solidFill>
                  <a:schemeClr val="tx1">
                    <a:lumMod val="50000"/>
                    <a:lumOff val="50000"/>
                  </a:schemeClr>
                </a:solidFill>
              </a:defRPr>
            </a:lvl1pPr>
          </a:lstStyle>
          <a:p>
            <a:endParaRPr lang="id-ID" dirty="0"/>
          </a:p>
        </p:txBody>
      </p:sp>
    </p:spTree>
    <p:extLst>
      <p:ext uri="{BB962C8B-B14F-4D97-AF65-F5344CB8AC3E}">
        <p14:creationId xmlns:p14="http://schemas.microsoft.com/office/powerpoint/2010/main" val="213764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3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4812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blank" preserve="1">
  <p:cSld name="18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1363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19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57332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3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17231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20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76532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2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1371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3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04949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2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7146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B250113-03F0-4530-AE6E-94ABBAAAACC3}"/>
              </a:ext>
            </a:extLst>
          </p:cNvPr>
          <p:cNvGrpSpPr/>
          <p:nvPr userDrawn="1"/>
        </p:nvGrpSpPr>
        <p:grpSpPr>
          <a:xfrm>
            <a:off x="10039350" y="0"/>
            <a:ext cx="2152650" cy="2187367"/>
            <a:chOff x="8694056" y="0"/>
            <a:chExt cx="3497944" cy="3554357"/>
          </a:xfrm>
        </p:grpSpPr>
        <p:sp>
          <p:nvSpPr>
            <p:cNvPr id="2" name="Freeform: Shape 1">
              <a:extLst>
                <a:ext uri="{FF2B5EF4-FFF2-40B4-BE49-F238E27FC236}">
                  <a16:creationId xmlns:a16="http://schemas.microsoft.com/office/drawing/2014/main" id="{614E51A6-3AA9-4FBC-95C5-757AD6DCDDA4}"/>
                </a:ext>
              </a:extLst>
            </p:cNvPr>
            <p:cNvSpPr/>
            <p:nvPr userDrawn="1"/>
          </p:nvSpPr>
          <p:spPr>
            <a:xfrm>
              <a:off x="8694056" y="1"/>
              <a:ext cx="3497943" cy="3554356"/>
            </a:xfrm>
            <a:custGeom>
              <a:avLst/>
              <a:gdLst>
                <a:gd name="connsiteX0" fmla="*/ 45830 w 899887"/>
                <a:gd name="connsiteY0" fmla="*/ 0 h 914400"/>
                <a:gd name="connsiteX1" fmla="*/ 899887 w 899887"/>
                <a:gd name="connsiteY1" fmla="*/ 0 h 914400"/>
                <a:gd name="connsiteX2" fmla="*/ 899887 w 899887"/>
                <a:gd name="connsiteY2" fmla="*/ 873075 h 914400"/>
                <a:gd name="connsiteX3" fmla="*/ 810933 w 899887"/>
                <a:gd name="connsiteY3" fmla="*/ 900688 h 914400"/>
                <a:gd name="connsiteX4" fmla="*/ 674914 w 899887"/>
                <a:gd name="connsiteY4" fmla="*/ 914400 h 914400"/>
                <a:gd name="connsiteX5" fmla="*/ 0 w 899887"/>
                <a:gd name="connsiteY5" fmla="*/ 239486 h 914400"/>
                <a:gd name="connsiteX6" fmla="*/ 13712 w 899887"/>
                <a:gd name="connsiteY6" fmla="*/ 103467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887" h="914400">
                  <a:moveTo>
                    <a:pt x="45830" y="0"/>
                  </a:moveTo>
                  <a:lnTo>
                    <a:pt x="899887" y="0"/>
                  </a:lnTo>
                  <a:lnTo>
                    <a:pt x="899887" y="873075"/>
                  </a:lnTo>
                  <a:lnTo>
                    <a:pt x="810933" y="900688"/>
                  </a:lnTo>
                  <a:cubicBezTo>
                    <a:pt x="766997" y="909679"/>
                    <a:pt x="721507" y="914400"/>
                    <a:pt x="674914" y="914400"/>
                  </a:cubicBezTo>
                  <a:cubicBezTo>
                    <a:pt x="302169" y="914400"/>
                    <a:pt x="0" y="612231"/>
                    <a:pt x="0" y="239486"/>
                  </a:cubicBezTo>
                  <a:cubicBezTo>
                    <a:pt x="0" y="192893"/>
                    <a:pt x="4721" y="147403"/>
                    <a:pt x="13712" y="103467"/>
                  </a:cubicBezTo>
                  <a:close/>
                </a:path>
              </a:pathLst>
            </a:custGeom>
            <a:solidFill>
              <a:srgbClr val="F8F8F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Freeform: Shape 2">
              <a:extLst>
                <a:ext uri="{FF2B5EF4-FFF2-40B4-BE49-F238E27FC236}">
                  <a16:creationId xmlns:a16="http://schemas.microsoft.com/office/drawing/2014/main" id="{5AC42B77-32C7-4310-BEB0-AC74B191F1F4}"/>
                </a:ext>
              </a:extLst>
            </p:cNvPr>
            <p:cNvSpPr/>
            <p:nvPr userDrawn="1"/>
          </p:nvSpPr>
          <p:spPr>
            <a:xfrm>
              <a:off x="10117184" y="0"/>
              <a:ext cx="2074816" cy="2108278"/>
            </a:xfrm>
            <a:custGeom>
              <a:avLst/>
              <a:gdLst>
                <a:gd name="connsiteX0" fmla="*/ 45830 w 899887"/>
                <a:gd name="connsiteY0" fmla="*/ 0 h 914400"/>
                <a:gd name="connsiteX1" fmla="*/ 899887 w 899887"/>
                <a:gd name="connsiteY1" fmla="*/ 0 h 914400"/>
                <a:gd name="connsiteX2" fmla="*/ 899887 w 899887"/>
                <a:gd name="connsiteY2" fmla="*/ 873075 h 914400"/>
                <a:gd name="connsiteX3" fmla="*/ 810933 w 899887"/>
                <a:gd name="connsiteY3" fmla="*/ 900688 h 914400"/>
                <a:gd name="connsiteX4" fmla="*/ 674914 w 899887"/>
                <a:gd name="connsiteY4" fmla="*/ 914400 h 914400"/>
                <a:gd name="connsiteX5" fmla="*/ 0 w 899887"/>
                <a:gd name="connsiteY5" fmla="*/ 239486 h 914400"/>
                <a:gd name="connsiteX6" fmla="*/ 13712 w 899887"/>
                <a:gd name="connsiteY6" fmla="*/ 103467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887" h="914400">
                  <a:moveTo>
                    <a:pt x="45830" y="0"/>
                  </a:moveTo>
                  <a:lnTo>
                    <a:pt x="899887" y="0"/>
                  </a:lnTo>
                  <a:lnTo>
                    <a:pt x="899887" y="873075"/>
                  </a:lnTo>
                  <a:lnTo>
                    <a:pt x="810933" y="900688"/>
                  </a:lnTo>
                  <a:cubicBezTo>
                    <a:pt x="766997" y="909679"/>
                    <a:pt x="721507" y="914400"/>
                    <a:pt x="674914" y="914400"/>
                  </a:cubicBezTo>
                  <a:cubicBezTo>
                    <a:pt x="302169" y="914400"/>
                    <a:pt x="0" y="612231"/>
                    <a:pt x="0" y="239486"/>
                  </a:cubicBezTo>
                  <a:cubicBezTo>
                    <a:pt x="0" y="192893"/>
                    <a:pt x="4721" y="147403"/>
                    <a:pt x="13712" y="103467"/>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4" name="Freeform: Shape 3">
            <a:extLst>
              <a:ext uri="{FF2B5EF4-FFF2-40B4-BE49-F238E27FC236}">
                <a16:creationId xmlns:a16="http://schemas.microsoft.com/office/drawing/2014/main" id="{CB1DA958-7EFF-4F49-8D39-29DEA5C0B9B0}"/>
              </a:ext>
            </a:extLst>
          </p:cNvPr>
          <p:cNvSpPr/>
          <p:nvPr userDrawn="1"/>
        </p:nvSpPr>
        <p:spPr>
          <a:xfrm>
            <a:off x="11494729" y="0"/>
            <a:ext cx="697271" cy="708516"/>
          </a:xfrm>
          <a:custGeom>
            <a:avLst/>
            <a:gdLst>
              <a:gd name="connsiteX0" fmla="*/ 45830 w 899887"/>
              <a:gd name="connsiteY0" fmla="*/ 0 h 914400"/>
              <a:gd name="connsiteX1" fmla="*/ 899887 w 899887"/>
              <a:gd name="connsiteY1" fmla="*/ 0 h 914400"/>
              <a:gd name="connsiteX2" fmla="*/ 899887 w 899887"/>
              <a:gd name="connsiteY2" fmla="*/ 873075 h 914400"/>
              <a:gd name="connsiteX3" fmla="*/ 810933 w 899887"/>
              <a:gd name="connsiteY3" fmla="*/ 900688 h 914400"/>
              <a:gd name="connsiteX4" fmla="*/ 674914 w 899887"/>
              <a:gd name="connsiteY4" fmla="*/ 914400 h 914400"/>
              <a:gd name="connsiteX5" fmla="*/ 0 w 899887"/>
              <a:gd name="connsiteY5" fmla="*/ 239486 h 914400"/>
              <a:gd name="connsiteX6" fmla="*/ 13712 w 899887"/>
              <a:gd name="connsiteY6" fmla="*/ 103467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887" h="914400">
                <a:moveTo>
                  <a:pt x="45830" y="0"/>
                </a:moveTo>
                <a:lnTo>
                  <a:pt x="899887" y="0"/>
                </a:lnTo>
                <a:lnTo>
                  <a:pt x="899887" y="873075"/>
                </a:lnTo>
                <a:lnTo>
                  <a:pt x="810933" y="900688"/>
                </a:lnTo>
                <a:cubicBezTo>
                  <a:pt x="766997" y="909679"/>
                  <a:pt x="721507" y="914400"/>
                  <a:pt x="674914" y="914400"/>
                </a:cubicBezTo>
                <a:cubicBezTo>
                  <a:pt x="302169" y="914400"/>
                  <a:pt x="0" y="612231"/>
                  <a:pt x="0" y="239486"/>
                </a:cubicBezTo>
                <a:cubicBezTo>
                  <a:pt x="0" y="192893"/>
                  <a:pt x="4721" y="147403"/>
                  <a:pt x="13712" y="103467"/>
                </a:cubicBezTo>
                <a:close/>
              </a:path>
            </a:pathLst>
          </a:custGeom>
          <a:gradFill>
            <a:gsLst>
              <a:gs pos="0">
                <a:schemeClr val="accent1"/>
              </a:gs>
              <a:gs pos="100000">
                <a:schemeClr val="accent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TextBox 4">
            <a:extLst>
              <a:ext uri="{FF2B5EF4-FFF2-40B4-BE49-F238E27FC236}">
                <a16:creationId xmlns:a16="http://schemas.microsoft.com/office/drawing/2014/main" id="{17984496-2D23-4CCF-9753-253EEC5980BF}"/>
              </a:ext>
            </a:extLst>
          </p:cNvPr>
          <p:cNvSpPr txBox="1"/>
          <p:nvPr userDrawn="1"/>
        </p:nvSpPr>
        <p:spPr>
          <a:xfrm>
            <a:off x="11579781" y="125067"/>
            <a:ext cx="612218" cy="338554"/>
          </a:xfrm>
          <a:prstGeom prst="rect">
            <a:avLst/>
          </a:prstGeom>
          <a:noFill/>
        </p:spPr>
        <p:txBody>
          <a:bodyPr wrap="square" rtlCol="0">
            <a:spAutoFit/>
          </a:bodyPr>
          <a:lstStyle/>
          <a:p>
            <a:pPr algn="ctr"/>
            <a:fld id="{260E2A6B-A809-4840-BF14-8648BC0BDF87}" type="slidenum">
              <a:rPr lang="id-ID" sz="1600" b="0" i="0" strike="noStrike" spc="0" smtClean="0">
                <a:solidFill>
                  <a:schemeClr val="bg1"/>
                </a:solidFill>
                <a:latin typeface="Montserrat" panose="00000500000000000000" pitchFamily="50" charset="0"/>
                <a:ea typeface="Roboto Condensed Light" panose="02000000000000000000" pitchFamily="2" charset="0"/>
                <a:cs typeface="Segoe UI Light" panose="020B0502040204020203" pitchFamily="34" charset="0"/>
              </a:rPr>
              <a:pPr algn="ctr"/>
              <a:t>‹#›</a:t>
            </a:fld>
            <a:endParaRPr lang="id-ID" sz="9600" b="0" i="0" strike="noStrike" spc="0" dirty="0">
              <a:solidFill>
                <a:schemeClr val="bg1"/>
              </a:solidFill>
              <a:latin typeface="Montserrat" panose="00000500000000000000" pitchFamily="50" charset="0"/>
              <a:ea typeface="Roboto Condensed Light" panose="02000000000000000000" pitchFamily="2" charset="0"/>
              <a:cs typeface="Segoe UI Light" panose="020B0502040204020203" pitchFamily="34" charset="0"/>
            </a:endParaRPr>
          </a:p>
        </p:txBody>
      </p:sp>
      <p:sp>
        <p:nvSpPr>
          <p:cNvPr id="6" name="Rectangle 5">
            <a:extLst>
              <a:ext uri="{FF2B5EF4-FFF2-40B4-BE49-F238E27FC236}">
                <a16:creationId xmlns:a16="http://schemas.microsoft.com/office/drawing/2014/main" id="{9EFD86B5-CFC1-4AA0-9E37-3922282FD999}"/>
              </a:ext>
            </a:extLst>
          </p:cNvPr>
          <p:cNvSpPr/>
          <p:nvPr userDrawn="1"/>
        </p:nvSpPr>
        <p:spPr>
          <a:xfrm>
            <a:off x="0" y="0"/>
            <a:ext cx="579119" cy="68579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a:extLst>
              <a:ext uri="{FF2B5EF4-FFF2-40B4-BE49-F238E27FC236}">
                <a16:creationId xmlns:a16="http://schemas.microsoft.com/office/drawing/2014/main" id="{88ED603F-1FB7-4B11-B514-9695D5D4870C}"/>
              </a:ext>
            </a:extLst>
          </p:cNvPr>
          <p:cNvSpPr txBox="1"/>
          <p:nvPr userDrawn="1"/>
        </p:nvSpPr>
        <p:spPr>
          <a:xfrm rot="16200000" flipH="1">
            <a:off x="-1535043" y="3305887"/>
            <a:ext cx="3649204" cy="246221"/>
          </a:xfrm>
          <a:prstGeom prst="rect">
            <a:avLst/>
          </a:prstGeom>
          <a:noFill/>
        </p:spPr>
        <p:txBody>
          <a:bodyPr wrap="square" rtlCol="0">
            <a:spAutoFit/>
          </a:bodyPr>
          <a:lstStyle/>
          <a:p>
            <a:pPr algn="ctr"/>
            <a:r>
              <a:rPr lang="id-ID" sz="1000" strike="noStrike" spc="600" dirty="0">
                <a:solidFill>
                  <a:schemeClr val="tx1">
                    <a:lumMod val="75000"/>
                    <a:lumOff val="25000"/>
                  </a:schemeClr>
                </a:solidFill>
                <a:latin typeface="Raleway" panose="020B0503030101060003" pitchFamily="34" charset="0"/>
                <a:ea typeface="Roboto Condensed" panose="02000000000000000000" pitchFamily="2" charset="0"/>
                <a:cs typeface="Segoe UI" panose="020B0502040204020203" pitchFamily="34" charset="0"/>
              </a:rPr>
              <a:t>Www.Website.Com</a:t>
            </a:r>
          </a:p>
        </p:txBody>
      </p:sp>
    </p:spTree>
    <p:extLst>
      <p:ext uri="{BB962C8B-B14F-4D97-AF65-F5344CB8AC3E}">
        <p14:creationId xmlns:p14="http://schemas.microsoft.com/office/powerpoint/2010/main" val="2159942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 id="2147483681" r:id="rId30"/>
    <p:sldLayoutId id="2147483682" r:id="rId31"/>
    <p:sldLayoutId id="2147483683" r:id="rId32"/>
    <p:sldLayoutId id="2147483684" r:id="rId33"/>
    <p:sldLayoutId id="2147483685" r:id="rId34"/>
    <p:sldLayoutId id="2147483686" r:id="rId35"/>
    <p:sldLayoutId id="2147483687" r:id="rId36"/>
    <p:sldLayoutId id="2147483688" r:id="rId37"/>
    <p:sldLayoutId id="2147483689" r:id="rId38"/>
    <p:sldLayoutId id="2147483690" r:id="rId39"/>
    <p:sldLayoutId id="2147483691" r:id="rId40"/>
    <p:sldLayoutId id="2147483693" r:id="rId41"/>
    <p:sldLayoutId id="2147483694" r:id="rId42"/>
    <p:sldLayoutId id="2147483695" r:id="rId43"/>
    <p:sldLayoutId id="2147483696" r:id="rId44"/>
    <p:sldLayoutId id="2147483698" r:id="rId45"/>
    <p:sldLayoutId id="2147483697" r:id="rId46"/>
    <p:sldLayoutId id="2147483699" r:id="rId47"/>
    <p:sldLayoutId id="2147483700" r:id="rId48"/>
    <p:sldLayoutId id="2147483701" r:id="rId49"/>
    <p:sldLayoutId id="2147483702" r:id="rId50"/>
    <p:sldLayoutId id="2147483703" r:id="rId51"/>
    <p:sldLayoutId id="2147483704" r:id="rId52"/>
    <p:sldLayoutId id="2147483705" r:id="rId53"/>
    <p:sldLayoutId id="2147483706" r:id="rId54"/>
    <p:sldLayoutId id="2147483707" r:id="rId5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C225675F-9E2E-4D73-8B30-71CF53F28FBE}"/>
              </a:ext>
            </a:extLst>
          </p:cNvPr>
          <p:cNvSpPr/>
          <p:nvPr/>
        </p:nvSpPr>
        <p:spPr>
          <a:xfrm>
            <a:off x="1295400" y="1"/>
            <a:ext cx="5357841" cy="6857998"/>
          </a:xfrm>
          <a:custGeom>
            <a:avLst/>
            <a:gdLst>
              <a:gd name="connsiteX0" fmla="*/ 0 w 11474244"/>
              <a:gd name="connsiteY0" fmla="*/ 0 h 10972799"/>
              <a:gd name="connsiteX1" fmla="*/ 9858754 w 11474244"/>
              <a:gd name="connsiteY1" fmla="*/ 0 h 10972799"/>
              <a:gd name="connsiteX2" fmla="*/ 9936003 w 11474244"/>
              <a:gd name="connsiteY2" fmla="*/ 98301 h 10972799"/>
              <a:gd name="connsiteX3" fmla="*/ 11474244 w 11474244"/>
              <a:gd name="connsiteY3" fmla="*/ 4731005 h 10972799"/>
              <a:gd name="connsiteX4" fmla="*/ 8364043 w 11474244"/>
              <a:gd name="connsiteY4" fmla="*/ 10935668 h 10972799"/>
              <a:gd name="connsiteX5" fmla="*/ 8311828 w 11474244"/>
              <a:gd name="connsiteY5" fmla="*/ 10972799 h 10972799"/>
              <a:gd name="connsiteX6" fmla="*/ 0 w 11474244"/>
              <a:gd name="connsiteY6" fmla="*/ 10972799 h 10972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74244" h="10972799">
                <a:moveTo>
                  <a:pt x="0" y="0"/>
                </a:moveTo>
                <a:lnTo>
                  <a:pt x="9858754" y="0"/>
                </a:lnTo>
                <a:lnTo>
                  <a:pt x="9936003" y="98301"/>
                </a:lnTo>
                <a:cubicBezTo>
                  <a:pt x="10902117" y="1390148"/>
                  <a:pt x="11474244" y="2993763"/>
                  <a:pt x="11474244" y="4731005"/>
                </a:cubicBezTo>
                <a:cubicBezTo>
                  <a:pt x="11474244" y="7270050"/>
                  <a:pt x="10252126" y="9523655"/>
                  <a:pt x="8364043" y="10935668"/>
                </a:cubicBezTo>
                <a:lnTo>
                  <a:pt x="8311828" y="10972799"/>
                </a:lnTo>
                <a:lnTo>
                  <a:pt x="0" y="10972799"/>
                </a:lnTo>
                <a:close/>
              </a:path>
            </a:pathLst>
          </a:custGeom>
          <a:solidFill>
            <a:srgbClr val="FE9B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E8D409CB-280A-41BF-A78D-103F4F60A7FC}"/>
              </a:ext>
            </a:extLst>
          </p:cNvPr>
          <p:cNvSpPr txBox="1"/>
          <p:nvPr/>
        </p:nvSpPr>
        <p:spPr>
          <a:xfrm>
            <a:off x="6425310" y="776148"/>
            <a:ext cx="5407639" cy="3046988"/>
          </a:xfrm>
          <a:prstGeom prst="rect">
            <a:avLst/>
          </a:prstGeom>
          <a:noFill/>
        </p:spPr>
        <p:txBody>
          <a:bodyPr wrap="square" rtlCol="0">
            <a:spAutoFit/>
          </a:bodyPr>
          <a:lstStyle/>
          <a:p>
            <a:pPr algn="ctr"/>
            <a:r>
              <a:rPr lang="en-US" sz="4800" spc="-150" dirty="0">
                <a:solidFill>
                  <a:schemeClr val="tx1">
                    <a:lumMod val="85000"/>
                    <a:lumOff val="15000"/>
                  </a:schemeClr>
                </a:solidFill>
                <a:latin typeface="Arial" panose="020B0604020202020204" pitchFamily="34" charset="0"/>
                <a:cs typeface="Arial" panose="020B0604020202020204" pitchFamily="34" charset="0"/>
              </a:rPr>
              <a:t>TRAUMA INFORMED TEACHING PRESENTATION </a:t>
            </a:r>
          </a:p>
        </p:txBody>
      </p:sp>
      <p:sp>
        <p:nvSpPr>
          <p:cNvPr id="26" name="Rectangle: Rounded Corners 25">
            <a:extLst>
              <a:ext uri="{FF2B5EF4-FFF2-40B4-BE49-F238E27FC236}">
                <a16:creationId xmlns:a16="http://schemas.microsoft.com/office/drawing/2014/main" id="{1E697A7B-ABA1-461B-8DA8-8D92B12A7061}"/>
              </a:ext>
            </a:extLst>
          </p:cNvPr>
          <p:cNvSpPr/>
          <p:nvPr/>
        </p:nvSpPr>
        <p:spPr>
          <a:xfrm>
            <a:off x="7627841" y="5346630"/>
            <a:ext cx="3115130" cy="318499"/>
          </a:xfrm>
          <a:prstGeom prst="roundRect">
            <a:avLst>
              <a:gd name="adj" fmla="val 50000"/>
            </a:avLst>
          </a:prstGeom>
          <a:solidFill>
            <a:srgbClr val="FE9B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endParaRPr lang="en-US" sz="1600" spc="300" dirty="0">
              <a:solidFill>
                <a:schemeClr val="bg1"/>
              </a:solidFill>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F9E26E1A-3C1E-4647-BA4F-9DB6F8B6D002}"/>
              </a:ext>
            </a:extLst>
          </p:cNvPr>
          <p:cNvSpPr/>
          <p:nvPr/>
        </p:nvSpPr>
        <p:spPr>
          <a:xfrm>
            <a:off x="7515289" y="5026135"/>
            <a:ext cx="3227682" cy="276807"/>
          </a:xfrm>
          <a:prstGeom prst="rect">
            <a:avLst/>
          </a:prstGeom>
        </p:spPr>
        <p:txBody>
          <a:bodyPr wrap="square">
            <a:spAutoFit/>
          </a:bodyPr>
          <a:lstStyle/>
          <a:p>
            <a:pPr algn="ctr">
              <a:lnSpc>
                <a:spcPct val="120000"/>
              </a:lnSpc>
            </a:pPr>
            <a:r>
              <a:rPr lang="en-US" sz="1100" dirty="0">
                <a:solidFill>
                  <a:schemeClr val="tx1">
                    <a:lumMod val="65000"/>
                    <a:lumOff val="35000"/>
                  </a:schemeClr>
                </a:solidFill>
                <a:latin typeface="Arial" panose="020B0604020202020204" pitchFamily="34" charset="0"/>
                <a:cs typeface="Arial" panose="020B0604020202020204" pitchFamily="34" charset="0"/>
              </a:rPr>
              <a:t>A presentation by</a:t>
            </a:r>
          </a:p>
        </p:txBody>
      </p:sp>
      <p:sp>
        <p:nvSpPr>
          <p:cNvPr id="7" name="Rectangle 6">
            <a:extLst>
              <a:ext uri="{FF2B5EF4-FFF2-40B4-BE49-F238E27FC236}">
                <a16:creationId xmlns:a16="http://schemas.microsoft.com/office/drawing/2014/main" id="{F9E26E1A-3C1E-4647-BA4F-9DB6F8B6D002}"/>
              </a:ext>
            </a:extLst>
          </p:cNvPr>
          <p:cNvSpPr/>
          <p:nvPr/>
        </p:nvSpPr>
        <p:spPr>
          <a:xfrm>
            <a:off x="7571565" y="5690158"/>
            <a:ext cx="3227682" cy="757130"/>
          </a:xfrm>
          <a:prstGeom prst="rect">
            <a:avLst/>
          </a:prstGeom>
        </p:spPr>
        <p:txBody>
          <a:bodyPr wrap="square">
            <a:spAutoFit/>
          </a:bodyPr>
          <a:lstStyle/>
          <a:p>
            <a:pPr algn="ctr">
              <a:lnSpc>
                <a:spcPct val="120000"/>
              </a:lnSpc>
            </a:pPr>
            <a:r>
              <a:rPr lang="en-US" sz="1200" dirty="0" smtClean="0">
                <a:solidFill>
                  <a:schemeClr val="tx1">
                    <a:lumMod val="65000"/>
                    <a:lumOff val="35000"/>
                  </a:schemeClr>
                </a:solidFill>
                <a:latin typeface="Arial" panose="020B0604020202020204" pitchFamily="34" charset="0"/>
                <a:cs typeface="Arial" panose="020B0604020202020204" pitchFamily="34" charset="0"/>
              </a:rPr>
              <a:t>SUBJECT</a:t>
            </a:r>
          </a:p>
          <a:p>
            <a:pPr algn="ctr">
              <a:lnSpc>
                <a:spcPct val="120000"/>
              </a:lnSpc>
            </a:pPr>
            <a:r>
              <a:rPr lang="en-US" sz="1200" dirty="0" smtClean="0">
                <a:solidFill>
                  <a:schemeClr val="tx1">
                    <a:lumMod val="65000"/>
                    <a:lumOff val="35000"/>
                  </a:schemeClr>
                </a:solidFill>
                <a:latin typeface="Arial" panose="020B0604020202020204" pitchFamily="34" charset="0"/>
                <a:cs typeface="Arial" panose="020B0604020202020204" pitchFamily="34" charset="0"/>
              </a:rPr>
              <a:t>DATE</a:t>
            </a:r>
            <a:endParaRPr lang="en-US" sz="1200" dirty="0">
              <a:solidFill>
                <a:schemeClr val="tx1">
                  <a:lumMod val="65000"/>
                  <a:lumOff val="35000"/>
                </a:schemeClr>
              </a:solidFill>
              <a:latin typeface="Arial" panose="020B0604020202020204" pitchFamily="34" charset="0"/>
              <a:cs typeface="Arial" panose="020B0604020202020204" pitchFamily="34" charset="0"/>
            </a:endParaRPr>
          </a:p>
          <a:p>
            <a:pPr algn="ctr">
              <a:lnSpc>
                <a:spcPct val="120000"/>
              </a:lnSpc>
            </a:pPr>
            <a:endParaRPr lang="en-US"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 name="Picture Placeholder 2"/>
          <p:cNvSpPr>
            <a:spLocks noGrp="1"/>
          </p:cNvSpPr>
          <p:nvPr>
            <p:ph type="pic" sz="quarter" idx="10"/>
          </p:nvPr>
        </p:nvSpPr>
        <p:spPr/>
      </p:sp>
    </p:spTree>
    <p:extLst>
      <p:ext uri="{BB962C8B-B14F-4D97-AF65-F5344CB8AC3E}">
        <p14:creationId xmlns:p14="http://schemas.microsoft.com/office/powerpoint/2010/main" val="41716318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750" fill="hold"/>
                                        <p:tgtEl>
                                          <p:spTgt spid="24"/>
                                        </p:tgtEl>
                                        <p:attrNameLst>
                                          <p:attrName>ppt_x</p:attrName>
                                        </p:attrNameLst>
                                      </p:cBhvr>
                                      <p:tavLst>
                                        <p:tav tm="0">
                                          <p:val>
                                            <p:strVal val="1+#ppt_w/2"/>
                                          </p:val>
                                        </p:tav>
                                        <p:tav tm="100000">
                                          <p:val>
                                            <p:strVal val="#ppt_x"/>
                                          </p:val>
                                        </p:tav>
                                      </p:tavLst>
                                    </p:anim>
                                    <p:anim calcmode="lin" valueType="num">
                                      <p:cBhvr additive="base">
                                        <p:cTn id="12" dur="75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750" fill="hold"/>
                                        <p:tgtEl>
                                          <p:spTgt spid="28"/>
                                        </p:tgtEl>
                                        <p:attrNameLst>
                                          <p:attrName>ppt_x</p:attrName>
                                        </p:attrNameLst>
                                      </p:cBhvr>
                                      <p:tavLst>
                                        <p:tav tm="0">
                                          <p:val>
                                            <p:strVal val="1+#ppt_w/2"/>
                                          </p:val>
                                        </p:tav>
                                        <p:tav tm="100000">
                                          <p:val>
                                            <p:strVal val="#ppt_x"/>
                                          </p:val>
                                        </p:tav>
                                      </p:tavLst>
                                    </p:anim>
                                    <p:anim calcmode="lin" valueType="num">
                                      <p:cBhvr additive="base">
                                        <p:cTn id="16" dur="75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750" fill="hold"/>
                                        <p:tgtEl>
                                          <p:spTgt spid="26"/>
                                        </p:tgtEl>
                                        <p:attrNameLst>
                                          <p:attrName>ppt_x</p:attrName>
                                        </p:attrNameLst>
                                      </p:cBhvr>
                                      <p:tavLst>
                                        <p:tav tm="0">
                                          <p:val>
                                            <p:strVal val="1+#ppt_w/2"/>
                                          </p:val>
                                        </p:tav>
                                        <p:tav tm="100000">
                                          <p:val>
                                            <p:strVal val="#ppt_x"/>
                                          </p:val>
                                        </p:tav>
                                      </p:tavLst>
                                    </p:anim>
                                    <p:anim calcmode="lin" valueType="num">
                                      <p:cBhvr additive="base">
                                        <p:cTn id="20" dur="75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750" fill="hold"/>
                                        <p:tgtEl>
                                          <p:spTgt spid="7"/>
                                        </p:tgtEl>
                                        <p:attrNameLst>
                                          <p:attrName>ppt_x</p:attrName>
                                        </p:attrNameLst>
                                      </p:cBhvr>
                                      <p:tavLst>
                                        <p:tav tm="0">
                                          <p:val>
                                            <p:strVal val="1+#ppt_w/2"/>
                                          </p:val>
                                        </p:tav>
                                        <p:tav tm="100000">
                                          <p:val>
                                            <p:strVal val="#ppt_x"/>
                                          </p:val>
                                        </p:tav>
                                      </p:tavLst>
                                    </p:anim>
                                    <p:anim calcmode="lin" valueType="num">
                                      <p:cBhvr additive="base">
                                        <p:cTn id="24"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p:bldP spid="26" grpId="0" animBg="1"/>
      <p:bldP spid="28"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3" y="134410"/>
            <a:ext cx="10406541" cy="756502"/>
            <a:chOff x="2339286" y="2213590"/>
            <a:chExt cx="9662262" cy="756502"/>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9662262" cy="646331"/>
            </a:xfrm>
            <a:prstGeom prst="rect">
              <a:avLst/>
            </a:prstGeom>
            <a:noFill/>
          </p:spPr>
          <p:txBody>
            <a:bodyPr wrap="square" rtlCol="0">
              <a:spAutoFit/>
            </a:bodyPr>
            <a:lstStyle/>
            <a:p>
              <a:pPr algn="ctr"/>
              <a:r>
                <a:rPr lang="en-PH" sz="3600" b="1" spc="-150" dirty="0">
                  <a:latin typeface="Arial" panose="020B0604020202020204" pitchFamily="34" charset="0"/>
                  <a:ea typeface="Open Sans" panose="020B0606030504020204" pitchFamily="34" charset="0"/>
                  <a:cs typeface="Arial" panose="020B0604020202020204" pitchFamily="34" charset="0"/>
                </a:rPr>
                <a:t>School Description </a:t>
              </a:r>
              <a:endParaRPr lang="id-ID" sz="36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33" name="TextBox 32">
            <a:extLst>
              <a:ext uri="{FF2B5EF4-FFF2-40B4-BE49-F238E27FC236}">
                <a16:creationId xmlns:a16="http://schemas.microsoft.com/office/drawing/2014/main" id="{CBEAB5D4-7845-4A54-A0DB-E2C0ED3AA73D}"/>
              </a:ext>
            </a:extLst>
          </p:cNvPr>
          <p:cNvSpPr txBox="1"/>
          <p:nvPr/>
        </p:nvSpPr>
        <p:spPr>
          <a:xfrm>
            <a:off x="755892" y="1613790"/>
            <a:ext cx="10627455"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t>DCIS-Montbello School Far Northeast Campus is the learning facility.</a:t>
            </a:r>
          </a:p>
          <a:p>
            <a:pPr marL="457200" indent="-457200">
              <a:buFont typeface="Arial" panose="020B0604020202020204" pitchFamily="34" charset="0"/>
              <a:buChar char="•"/>
            </a:pPr>
            <a:r>
              <a:rPr lang="en-US" sz="3200" dirty="0"/>
              <a:t>It provides the Denver community with a central location for families with children ranging from 4-14years. </a:t>
            </a:r>
          </a:p>
          <a:p>
            <a:pPr marL="457200" indent="-457200">
              <a:buFont typeface="Arial" panose="020B0604020202020204" pitchFamily="34" charset="0"/>
              <a:buChar char="•"/>
            </a:pPr>
            <a:r>
              <a:rPr lang="en-US" sz="3200" dirty="0"/>
              <a:t>The location is Denver, CO and the size is121, 237 sf. </a:t>
            </a:r>
          </a:p>
          <a:p>
            <a:pPr marL="457200" indent="-457200">
              <a:buFont typeface="Arial" panose="020B0604020202020204" pitchFamily="34" charset="0"/>
              <a:buChar char="•"/>
            </a:pPr>
            <a:r>
              <a:rPr lang="en-US" sz="3200" dirty="0"/>
              <a:t>DCIS-Montbello School serves 864 learners in 6th-12th grade</a:t>
            </a:r>
          </a:p>
          <a:p>
            <a:pPr marL="457200" indent="-457200">
              <a:buFont typeface="Arial" panose="020B0604020202020204" pitchFamily="34" charset="0"/>
              <a:buChar char="•"/>
            </a:pPr>
            <a:endParaRPr lang="en-PH" sz="3200" dirty="0" smtClean="0"/>
          </a:p>
        </p:txBody>
      </p:sp>
    </p:spTree>
    <p:extLst>
      <p:ext uri="{BB962C8B-B14F-4D97-AF65-F5344CB8AC3E}">
        <p14:creationId xmlns:p14="http://schemas.microsoft.com/office/powerpoint/2010/main" val="4215877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4" fill="hold" grpId="0" nodeType="withEffect">
                                  <p:stCondLst>
                                    <p:cond delay="100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ppt_x"/>
                                          </p:val>
                                        </p:tav>
                                        <p:tav tm="100000">
                                          <p:val>
                                            <p:strVal val="#ppt_x"/>
                                          </p:val>
                                        </p:tav>
                                      </p:tavLst>
                                    </p:anim>
                                    <p:anim calcmode="lin" valueType="num">
                                      <p:cBhvr additive="base">
                                        <p:cTn id="11" dur="500" fill="hold"/>
                                        <p:tgtEl>
                                          <p:spTgt spid="33"/>
                                        </p:tgtEl>
                                        <p:attrNameLst>
                                          <p:attrName>ppt_y</p:attrName>
                                        </p:attrNameLst>
                                      </p:cBhvr>
                                      <p:tavLst>
                                        <p:tav tm="0">
                                          <p:val>
                                            <p:strVal val="1+#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196345"/>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4" y="134410"/>
            <a:ext cx="6765576" cy="769441"/>
            <a:chOff x="2339286" y="2213590"/>
            <a:chExt cx="6765576"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6765576"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DCIS-Montbello School </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33" name="TextBox 32">
            <a:extLst>
              <a:ext uri="{FF2B5EF4-FFF2-40B4-BE49-F238E27FC236}">
                <a16:creationId xmlns:a16="http://schemas.microsoft.com/office/drawing/2014/main" id="{CBEAB5D4-7845-4A54-A0DB-E2C0ED3AA73D}"/>
              </a:ext>
            </a:extLst>
          </p:cNvPr>
          <p:cNvSpPr txBox="1"/>
          <p:nvPr/>
        </p:nvSpPr>
        <p:spPr>
          <a:xfrm>
            <a:off x="867860" y="1309488"/>
            <a:ext cx="10515487"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a:t>Effective administration creates settings that foster provision of quality care for the children. </a:t>
            </a:r>
            <a:endParaRPr lang="en-US" sz="3200" dirty="0" smtClean="0"/>
          </a:p>
          <a:p>
            <a:pPr marL="457200" indent="-457200">
              <a:buFont typeface="Arial" panose="020B0604020202020204" pitchFamily="34" charset="0"/>
              <a:buChar char="•"/>
            </a:pPr>
            <a:r>
              <a:rPr lang="en-US" sz="3200" dirty="0" smtClean="0"/>
              <a:t>The </a:t>
            </a:r>
            <a:r>
              <a:rPr lang="en-US" sz="3200" dirty="0"/>
              <a:t>Center for Children provides kids of 36 months to 5 years of ages with full-day preschool </a:t>
            </a:r>
            <a:r>
              <a:rPr lang="en-US" sz="3200" dirty="0" smtClean="0"/>
              <a:t>programs.</a:t>
            </a:r>
          </a:p>
          <a:p>
            <a:pPr marL="457200" indent="-457200">
              <a:buFont typeface="Arial" panose="020B0604020202020204" pitchFamily="34" charset="0"/>
              <a:buChar char="•"/>
            </a:pPr>
            <a:r>
              <a:rPr lang="en-US" sz="3200" dirty="0" smtClean="0"/>
              <a:t>The </a:t>
            </a:r>
            <a:r>
              <a:rPr lang="en-US" sz="3200" dirty="0"/>
              <a:t>school provides children with a full day school programs.  </a:t>
            </a:r>
            <a:endParaRPr lang="en-US" sz="3200" dirty="0" smtClean="0"/>
          </a:p>
          <a:p>
            <a:pPr marL="457200" indent="-457200">
              <a:buFont typeface="Arial" panose="020B0604020202020204" pitchFamily="34" charset="0"/>
              <a:buChar char="•"/>
            </a:pPr>
            <a:r>
              <a:rPr lang="en-US" sz="3200" dirty="0" smtClean="0"/>
              <a:t>The </a:t>
            </a:r>
            <a:r>
              <a:rPr lang="en-US" sz="3200" dirty="0"/>
              <a:t>school trains kids every time something that will enable them to invent things by themselves </a:t>
            </a:r>
          </a:p>
          <a:p>
            <a:endParaRPr lang="en-PH" sz="3200" dirty="0"/>
          </a:p>
        </p:txBody>
      </p:sp>
    </p:spTree>
    <p:extLst>
      <p:ext uri="{BB962C8B-B14F-4D97-AF65-F5344CB8AC3E}">
        <p14:creationId xmlns:p14="http://schemas.microsoft.com/office/powerpoint/2010/main" val="2992181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4" fill="hold" grpId="0" nodeType="withEffect">
                                  <p:stCondLst>
                                    <p:cond delay="100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ppt_x"/>
                                          </p:val>
                                        </p:tav>
                                        <p:tav tm="100000">
                                          <p:val>
                                            <p:strVal val="#ppt_x"/>
                                          </p:val>
                                        </p:tav>
                                      </p:tavLst>
                                    </p:anim>
                                    <p:anim calcmode="lin" valueType="num">
                                      <p:cBhvr additive="base">
                                        <p:cTn id="11" dur="500" fill="hold"/>
                                        <p:tgtEl>
                                          <p:spTgt spid="33"/>
                                        </p:tgtEl>
                                        <p:attrNameLst>
                                          <p:attrName>ppt_y</p:attrName>
                                        </p:attrNameLst>
                                      </p:cBhvr>
                                      <p:tavLst>
                                        <p:tav tm="0">
                                          <p:val>
                                            <p:strVal val="1+#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3" y="134410"/>
            <a:ext cx="8620271" cy="769441"/>
            <a:chOff x="2339285" y="2213590"/>
            <a:chExt cx="8620271"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5" y="2213590"/>
              <a:ext cx="8620271"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Traumatic Stress</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33" name="TextBox 32">
            <a:extLst>
              <a:ext uri="{FF2B5EF4-FFF2-40B4-BE49-F238E27FC236}">
                <a16:creationId xmlns:a16="http://schemas.microsoft.com/office/drawing/2014/main" id="{CBEAB5D4-7845-4A54-A0DB-E2C0ED3AA73D}"/>
              </a:ext>
            </a:extLst>
          </p:cNvPr>
          <p:cNvSpPr txBox="1"/>
          <p:nvPr/>
        </p:nvSpPr>
        <p:spPr>
          <a:xfrm>
            <a:off x="527538" y="903851"/>
            <a:ext cx="11275419" cy="5016758"/>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t>A </a:t>
            </a:r>
            <a:r>
              <a:rPr lang="en-US" sz="3200" dirty="0"/>
              <a:t>child who experiences early life traumatic stress is at long-term severe health risk effects which could not be visible up to adulthood.</a:t>
            </a:r>
          </a:p>
          <a:p>
            <a:pPr marL="457200" indent="-457200">
              <a:buFont typeface="Arial" panose="020B0604020202020204" pitchFamily="34" charset="0"/>
              <a:buChar char="•"/>
            </a:pPr>
            <a:r>
              <a:rPr lang="en-US" sz="3200" dirty="0"/>
              <a:t>Child maltreatments are examples of traumatic stresses that include neglect and abuse. </a:t>
            </a:r>
          </a:p>
          <a:p>
            <a:pPr marL="457200" indent="-457200">
              <a:buFont typeface="Arial" panose="020B0604020202020204" pitchFamily="34" charset="0"/>
              <a:buChar char="•"/>
            </a:pPr>
            <a:r>
              <a:rPr lang="en-US" sz="3200" dirty="0"/>
              <a:t>Stressor is an agent which generates stress.</a:t>
            </a:r>
          </a:p>
          <a:p>
            <a:pPr marL="457200" indent="-457200">
              <a:buFont typeface="Arial" panose="020B0604020202020204" pitchFamily="34" charset="0"/>
              <a:buChar char="•"/>
            </a:pPr>
            <a:r>
              <a:rPr lang="en-US" sz="3200" dirty="0"/>
              <a:t>A stressor could be theoretical, environmental, emotional, or physical, and may similarly affect the stress response of the body. </a:t>
            </a:r>
          </a:p>
          <a:p>
            <a:pPr marL="457200" indent="-457200">
              <a:buFont typeface="Arial" panose="020B0604020202020204" pitchFamily="34" charset="0"/>
              <a:buChar char="•"/>
            </a:pPr>
            <a:endParaRPr lang="en-PH" sz="3200" b="1" dirty="0"/>
          </a:p>
        </p:txBody>
      </p:sp>
    </p:spTree>
    <p:extLst>
      <p:ext uri="{BB962C8B-B14F-4D97-AF65-F5344CB8AC3E}">
        <p14:creationId xmlns:p14="http://schemas.microsoft.com/office/powerpoint/2010/main" val="146905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4" fill="hold" grpId="0" nodeType="withEffect">
                                  <p:stCondLst>
                                    <p:cond delay="100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ppt_x"/>
                                          </p:val>
                                        </p:tav>
                                        <p:tav tm="100000">
                                          <p:val>
                                            <p:strVal val="#ppt_x"/>
                                          </p:val>
                                        </p:tav>
                                      </p:tavLst>
                                    </p:anim>
                                    <p:anim calcmode="lin" valueType="num">
                                      <p:cBhvr additive="base">
                                        <p:cTn id="11" dur="500" fill="hold"/>
                                        <p:tgtEl>
                                          <p:spTgt spid="33"/>
                                        </p:tgtEl>
                                        <p:attrNameLst>
                                          <p:attrName>ppt_y</p:attrName>
                                        </p:attrNameLst>
                                      </p:cBhvr>
                                      <p:tavLst>
                                        <p:tav tm="0">
                                          <p:val>
                                            <p:strVal val="1+#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4" y="134410"/>
            <a:ext cx="6765576" cy="769441"/>
            <a:chOff x="2339286" y="2213590"/>
            <a:chExt cx="6765576"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6765576" cy="769441"/>
            </a:xfrm>
            <a:prstGeom prst="rect">
              <a:avLst/>
            </a:prstGeom>
            <a:noFill/>
          </p:spPr>
          <p:txBody>
            <a:bodyPr wrap="square" rtlCol="0">
              <a:spAutoFit/>
            </a:bodyPr>
            <a:lstStyle/>
            <a:p>
              <a:pPr algn="ctr"/>
              <a:r>
                <a:rPr lang="en-US" sz="4400" b="1" dirty="0" smtClean="0"/>
                <a:t>Causes Of Traumatic Stress</a:t>
              </a:r>
              <a:endParaRPr lang="id-ID" sz="4400" b="1" spc="-15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33" name="TextBox 32">
            <a:extLst>
              <a:ext uri="{FF2B5EF4-FFF2-40B4-BE49-F238E27FC236}">
                <a16:creationId xmlns:a16="http://schemas.microsoft.com/office/drawing/2014/main" id="{CBEAB5D4-7845-4A54-A0DB-E2C0ED3AA73D}"/>
              </a:ext>
            </a:extLst>
          </p:cNvPr>
          <p:cNvSpPr txBox="1"/>
          <p:nvPr/>
        </p:nvSpPr>
        <p:spPr>
          <a:xfrm>
            <a:off x="703139" y="1788500"/>
            <a:ext cx="11152572" cy="3539430"/>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Traumatic stress takes place when children are exposed to traumatic situations.</a:t>
            </a:r>
          </a:p>
          <a:p>
            <a:pPr marL="457200" lvl="0" indent="-457200">
              <a:buFont typeface="Arial" panose="020B0604020202020204" pitchFamily="34" charset="0"/>
              <a:buChar char="•"/>
            </a:pPr>
            <a:r>
              <a:rPr lang="en-US" sz="3200" dirty="0"/>
              <a:t>Some examples of traumatic stress.</a:t>
            </a:r>
          </a:p>
          <a:p>
            <a:pPr marL="457200" lvl="0" indent="-457200">
              <a:buFont typeface="Arial" panose="020B0604020202020204" pitchFamily="34" charset="0"/>
              <a:buChar char="•"/>
            </a:pPr>
            <a:r>
              <a:rPr lang="en-US" sz="3200" dirty="0"/>
              <a:t>Divorce, extended hospitalization, neglect, abuse, and violence.</a:t>
            </a:r>
          </a:p>
          <a:p>
            <a:pPr marL="457200" lvl="0" indent="-457200">
              <a:buFont typeface="Arial" panose="020B0604020202020204" pitchFamily="34" charset="0"/>
              <a:buChar char="•"/>
            </a:pPr>
            <a:r>
              <a:rPr lang="en-US" sz="3200" dirty="0"/>
              <a:t>The signs and symptoms of toxic stress include issues of regulations like increased hyperactivity, anxiety, and aggression, or difficulty eating or sleeping. </a:t>
            </a:r>
          </a:p>
        </p:txBody>
      </p:sp>
    </p:spTree>
    <p:extLst>
      <p:ext uri="{BB962C8B-B14F-4D97-AF65-F5344CB8AC3E}">
        <p14:creationId xmlns:p14="http://schemas.microsoft.com/office/powerpoint/2010/main" val="131803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4" fill="hold" grpId="0" nodeType="withEffect">
                                  <p:stCondLst>
                                    <p:cond delay="100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ppt_x"/>
                                          </p:val>
                                        </p:tav>
                                        <p:tav tm="100000">
                                          <p:val>
                                            <p:strVal val="#ppt_x"/>
                                          </p:val>
                                        </p:tav>
                                      </p:tavLst>
                                    </p:anim>
                                    <p:anim calcmode="lin" valueType="num">
                                      <p:cBhvr additive="base">
                                        <p:cTn id="11" dur="500" fill="hold"/>
                                        <p:tgtEl>
                                          <p:spTgt spid="33"/>
                                        </p:tgtEl>
                                        <p:attrNameLst>
                                          <p:attrName>ppt_y</p:attrName>
                                        </p:attrNameLst>
                                      </p:cBhvr>
                                      <p:tavLst>
                                        <p:tav tm="0">
                                          <p:val>
                                            <p:strVal val="1+#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984738" y="51133"/>
            <a:ext cx="10709031" cy="1446550"/>
            <a:chOff x="1822100" y="2130313"/>
            <a:chExt cx="10709031" cy="1446550"/>
          </a:xfrm>
        </p:grpSpPr>
        <p:sp>
          <p:nvSpPr>
            <p:cNvPr id="13" name="TextBox 12">
              <a:extLst>
                <a:ext uri="{FF2B5EF4-FFF2-40B4-BE49-F238E27FC236}">
                  <a16:creationId xmlns:a16="http://schemas.microsoft.com/office/drawing/2014/main" id="{AAB5FE10-E174-45FA-B786-F67E503F5E7C}"/>
                </a:ext>
              </a:extLst>
            </p:cNvPr>
            <p:cNvSpPr txBox="1"/>
            <p:nvPr/>
          </p:nvSpPr>
          <p:spPr>
            <a:xfrm>
              <a:off x="1822100" y="2130313"/>
              <a:ext cx="10709031" cy="1446550"/>
            </a:xfrm>
            <a:prstGeom prst="rect">
              <a:avLst/>
            </a:prstGeom>
            <a:noFill/>
          </p:spPr>
          <p:txBody>
            <a:bodyPr wrap="square" rtlCol="0">
              <a:spAutoFit/>
            </a:bodyPr>
            <a:lstStyle/>
            <a:p>
              <a:pPr algn="ctr"/>
              <a:r>
                <a:rPr lang="en-US" sz="4400" b="1" dirty="0"/>
                <a:t>Determining the extent of trauma (ACE Scores)</a:t>
              </a:r>
              <a:endParaRPr lang="id-ID" sz="4400" b="1" spc="-15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33" name="TextBox 32">
            <a:extLst>
              <a:ext uri="{FF2B5EF4-FFF2-40B4-BE49-F238E27FC236}">
                <a16:creationId xmlns:a16="http://schemas.microsoft.com/office/drawing/2014/main" id="{CBEAB5D4-7845-4A54-A0DB-E2C0ED3AA73D}"/>
              </a:ext>
            </a:extLst>
          </p:cNvPr>
          <p:cNvSpPr txBox="1"/>
          <p:nvPr/>
        </p:nvSpPr>
        <p:spPr>
          <a:xfrm>
            <a:off x="755893" y="1999516"/>
            <a:ext cx="11152572" cy="3539430"/>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Screening for traumatic stress.</a:t>
            </a:r>
          </a:p>
          <a:p>
            <a:pPr marL="457200" lvl="0" indent="-457200">
              <a:buFont typeface="Arial" panose="020B0604020202020204" pitchFamily="34" charset="0"/>
              <a:buChar char="•"/>
            </a:pPr>
            <a:r>
              <a:rPr lang="en-US" sz="3200" dirty="0"/>
              <a:t>Screening is a way of identifying the children who would benefit from therapeutic interventions and preventive measures. </a:t>
            </a:r>
          </a:p>
          <a:p>
            <a:pPr marL="457200" lvl="0" indent="-457200">
              <a:buFont typeface="Arial" panose="020B0604020202020204" pitchFamily="34" charset="0"/>
              <a:buChar char="•"/>
            </a:pPr>
            <a:r>
              <a:rPr lang="en-US" sz="3200" dirty="0"/>
              <a:t>Aspects which put children at maltreatment risk overlap to those with the toxic stress risk</a:t>
            </a:r>
            <a:r>
              <a:rPr lang="en-US" sz="3200" dirty="0" smtClean="0"/>
              <a:t>.</a:t>
            </a:r>
            <a:endParaRPr lang="en-US" sz="3200" dirty="0"/>
          </a:p>
          <a:p>
            <a:pPr marL="457200" lvl="0" indent="-457200">
              <a:buFont typeface="Arial" panose="020B0604020202020204" pitchFamily="34" charset="0"/>
              <a:buChar char="•"/>
            </a:pPr>
            <a:r>
              <a:rPr lang="en-US" sz="3200" dirty="0"/>
              <a:t>The ACE suggest s screening for elements such depression</a:t>
            </a:r>
            <a:endParaRPr lang="en-US" sz="3200" dirty="0"/>
          </a:p>
        </p:txBody>
      </p:sp>
    </p:spTree>
    <p:extLst>
      <p:ext uri="{BB962C8B-B14F-4D97-AF65-F5344CB8AC3E}">
        <p14:creationId xmlns:p14="http://schemas.microsoft.com/office/powerpoint/2010/main" val="131803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4" fill="hold" grpId="0" nodeType="withEffect">
                                  <p:stCondLst>
                                    <p:cond delay="100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ppt_x"/>
                                          </p:val>
                                        </p:tav>
                                        <p:tav tm="100000">
                                          <p:val>
                                            <p:strVal val="#ppt_x"/>
                                          </p:val>
                                        </p:tav>
                                      </p:tavLst>
                                    </p:anim>
                                    <p:anim calcmode="lin" valueType="num">
                                      <p:cBhvr additive="base">
                                        <p:cTn id="11" dur="500" fill="hold"/>
                                        <p:tgtEl>
                                          <p:spTgt spid="33"/>
                                        </p:tgtEl>
                                        <p:attrNameLst>
                                          <p:attrName>ppt_y</p:attrName>
                                        </p:attrNameLst>
                                      </p:cBhvr>
                                      <p:tavLst>
                                        <p:tav tm="0">
                                          <p:val>
                                            <p:strVal val="1+#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3" y="134410"/>
            <a:ext cx="10174261" cy="903855"/>
            <a:chOff x="2339286" y="2213590"/>
            <a:chExt cx="8609230" cy="1446550"/>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8609230" cy="1446550"/>
            </a:xfrm>
            <a:prstGeom prst="rect">
              <a:avLst/>
            </a:prstGeom>
            <a:noFill/>
          </p:spPr>
          <p:txBody>
            <a:bodyPr wrap="square" rtlCol="0">
              <a:spAutoFit/>
            </a:bodyPr>
            <a:lstStyle/>
            <a:p>
              <a:r>
                <a:rPr lang="en-US" sz="4400" b="1" dirty="0"/>
                <a:t>Philosophy Of Trauma-informed Teaching </a:t>
              </a:r>
              <a:endParaRPr lang="id-ID" sz="4400" b="1" spc="-150"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33" name="TextBox 32">
            <a:extLst>
              <a:ext uri="{FF2B5EF4-FFF2-40B4-BE49-F238E27FC236}">
                <a16:creationId xmlns:a16="http://schemas.microsoft.com/office/drawing/2014/main" id="{CBEAB5D4-7845-4A54-A0DB-E2C0ED3AA73D}"/>
              </a:ext>
            </a:extLst>
          </p:cNvPr>
          <p:cNvSpPr txBox="1"/>
          <p:nvPr/>
        </p:nvSpPr>
        <p:spPr>
          <a:xfrm>
            <a:off x="755893" y="1999516"/>
            <a:ext cx="11152572" cy="4031873"/>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Within positive learning environments, children are resilient and they can learn, grow, and succeed.</a:t>
            </a:r>
          </a:p>
          <a:p>
            <a:pPr marL="457200" lvl="0" indent="-457200">
              <a:buFont typeface="Arial" panose="020B0604020202020204" pitchFamily="34" charset="0"/>
              <a:buChar char="•"/>
            </a:pPr>
            <a:r>
              <a:rPr lang="en-US" sz="3200" dirty="0"/>
              <a:t>We should be prepared in our schools to support children who have encountered traumatic stress. </a:t>
            </a:r>
          </a:p>
          <a:p>
            <a:pPr marL="457200" lvl="0" indent="-457200">
              <a:buFont typeface="Arial" panose="020B0604020202020204" pitchFamily="34" charset="0"/>
              <a:buChar char="•"/>
            </a:pPr>
            <a:r>
              <a:rPr lang="en-US" sz="3200" dirty="0"/>
              <a:t>Traumas are toxic to the brain and can affect development and learning of the children. </a:t>
            </a:r>
          </a:p>
          <a:p>
            <a:pPr marL="457200" lvl="0" indent="-457200">
              <a:buFont typeface="Arial" panose="020B0604020202020204" pitchFamily="34" charset="0"/>
              <a:buChar char="•"/>
            </a:pPr>
            <a:r>
              <a:rPr lang="en-US" sz="3200" dirty="0"/>
              <a:t>Trauma is prevalent.</a:t>
            </a:r>
          </a:p>
          <a:p>
            <a:pPr marL="457200" lvl="0" indent="-457200">
              <a:buFont typeface="Arial" panose="020B0604020202020204" pitchFamily="34" charset="0"/>
              <a:buChar char="•"/>
            </a:pPr>
            <a:r>
              <a:rPr lang="en-US" sz="3200" dirty="0"/>
              <a:t>Trauma is real </a:t>
            </a:r>
            <a:endParaRPr lang="en-US" sz="3200" dirty="0"/>
          </a:p>
        </p:txBody>
      </p:sp>
    </p:spTree>
    <p:extLst>
      <p:ext uri="{BB962C8B-B14F-4D97-AF65-F5344CB8AC3E}">
        <p14:creationId xmlns:p14="http://schemas.microsoft.com/office/powerpoint/2010/main" val="131803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4" fill="hold" grpId="0" nodeType="withEffect">
                                  <p:stCondLst>
                                    <p:cond delay="100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ppt_x"/>
                                          </p:val>
                                        </p:tav>
                                        <p:tav tm="100000">
                                          <p:val>
                                            <p:strVal val="#ppt_x"/>
                                          </p:val>
                                        </p:tav>
                                      </p:tavLst>
                                    </p:anim>
                                    <p:anim calcmode="lin" valueType="num">
                                      <p:cBhvr additive="base">
                                        <p:cTn id="11" dur="500" fill="hold"/>
                                        <p:tgtEl>
                                          <p:spTgt spid="33"/>
                                        </p:tgtEl>
                                        <p:attrNameLst>
                                          <p:attrName>ppt_y</p:attrName>
                                        </p:attrNameLst>
                                      </p:cBhvr>
                                      <p:tavLst>
                                        <p:tav tm="0">
                                          <p:val>
                                            <p:strVal val="1+#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670085" y="155326"/>
            <a:ext cx="9998414" cy="769441"/>
            <a:chOff x="2507447" y="2234506"/>
            <a:chExt cx="9998414"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507447" y="2234506"/>
              <a:ext cx="9998414" cy="769441"/>
            </a:xfrm>
            <a:prstGeom prst="rect">
              <a:avLst/>
            </a:prstGeom>
            <a:noFill/>
          </p:spPr>
          <p:txBody>
            <a:bodyPr wrap="square" rtlCol="0">
              <a:spAutoFit/>
            </a:bodyPr>
            <a:lstStyle/>
            <a:p>
              <a:r>
                <a:rPr lang="en-US" sz="4400" b="1" spc="-150" dirty="0">
                  <a:latin typeface="Arial" panose="020B0604020202020204" pitchFamily="34" charset="0"/>
                  <a:ea typeface="Open Sans" panose="020B0606030504020204" pitchFamily="34" charset="0"/>
                  <a:cs typeface="Arial" panose="020B0604020202020204" pitchFamily="34" charset="0"/>
                </a:rPr>
                <a:t>Physical components of the classroom </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33" name="TextBox 32">
            <a:extLst>
              <a:ext uri="{FF2B5EF4-FFF2-40B4-BE49-F238E27FC236}">
                <a16:creationId xmlns:a16="http://schemas.microsoft.com/office/drawing/2014/main" id="{CBEAB5D4-7845-4A54-A0DB-E2C0ED3AA73D}"/>
              </a:ext>
            </a:extLst>
          </p:cNvPr>
          <p:cNvSpPr txBox="1"/>
          <p:nvPr/>
        </p:nvSpPr>
        <p:spPr>
          <a:xfrm>
            <a:off x="755893" y="1378508"/>
            <a:ext cx="11152572" cy="4524315"/>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Open Door/Classroom Involvement Policy</a:t>
            </a:r>
          </a:p>
          <a:p>
            <a:pPr marL="457200" lvl="0" indent="-457200">
              <a:buFont typeface="Arial" panose="020B0604020202020204" pitchFamily="34" charset="0"/>
              <a:buChar char="•"/>
            </a:pPr>
            <a:r>
              <a:rPr lang="en-US" sz="3200" dirty="0"/>
              <a:t> The physical layouts reflect the teaching styles of the teachers and the teacher should establish informal arrangements of furniture.</a:t>
            </a:r>
          </a:p>
          <a:p>
            <a:pPr marL="457200" lvl="0" indent="-457200">
              <a:buFont typeface="Arial" panose="020B0604020202020204" pitchFamily="34" charset="0"/>
              <a:buChar char="•"/>
            </a:pPr>
            <a:r>
              <a:rPr lang="en-US" sz="3200" dirty="0"/>
              <a:t>The teacher uses the positioning of their equipment, storage, displays, and desks to establish welcoming and warm room.  </a:t>
            </a:r>
          </a:p>
          <a:p>
            <a:pPr marL="457200" lvl="0" indent="-457200">
              <a:buFont typeface="Arial" panose="020B0604020202020204" pitchFamily="34" charset="0"/>
              <a:buChar char="•"/>
            </a:pPr>
            <a:r>
              <a:rPr lang="en-US" sz="3200" dirty="0"/>
              <a:t>Develop rule that promote community, respect and caring in the classroom. </a:t>
            </a:r>
          </a:p>
          <a:p>
            <a:pPr marL="457200" lvl="0" indent="-457200">
              <a:buFont typeface="Arial" panose="020B0604020202020204" pitchFamily="34" charset="0"/>
              <a:buChar char="•"/>
            </a:pPr>
            <a:r>
              <a:rPr lang="en-US" sz="3200" dirty="0"/>
              <a:t>Keep classrooms in order by staying on task and on time. </a:t>
            </a:r>
          </a:p>
        </p:txBody>
      </p:sp>
    </p:spTree>
    <p:extLst>
      <p:ext uri="{BB962C8B-B14F-4D97-AF65-F5344CB8AC3E}">
        <p14:creationId xmlns:p14="http://schemas.microsoft.com/office/powerpoint/2010/main" val="189204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4" fill="hold" grpId="0" nodeType="withEffect">
                                  <p:stCondLst>
                                    <p:cond delay="100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ppt_x"/>
                                          </p:val>
                                        </p:tav>
                                        <p:tav tm="100000">
                                          <p:val>
                                            <p:strVal val="#ppt_x"/>
                                          </p:val>
                                        </p:tav>
                                      </p:tavLst>
                                    </p:anim>
                                    <p:anim calcmode="lin" valueType="num">
                                      <p:cBhvr additive="base">
                                        <p:cTn id="11" dur="500" fill="hold"/>
                                        <p:tgtEl>
                                          <p:spTgt spid="33"/>
                                        </p:tgtEl>
                                        <p:attrNameLst>
                                          <p:attrName>ppt_y</p:attrName>
                                        </p:attrNameLst>
                                      </p:cBhvr>
                                      <p:tavLst>
                                        <p:tav tm="0">
                                          <p:val>
                                            <p:strVal val="1+#ppt_h/2"/>
                                          </p:val>
                                        </p:tav>
                                        <p:tav tm="100000">
                                          <p:val>
                                            <p:strVal val="#ppt_y"/>
                                          </p:val>
                                        </p:tav>
                                      </p:tavLst>
                                    </p:anim>
                                  </p:childTnLst>
                                </p:cTn>
                              </p:par>
                              <p:par>
                                <p:cTn id="12" presetID="2" presetClass="entr" presetSubtype="1" decel="10000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3" y="134410"/>
            <a:ext cx="8978507" cy="769441"/>
            <a:chOff x="2339285" y="2213590"/>
            <a:chExt cx="8978507"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5" y="2213590"/>
              <a:ext cx="8978507"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Emergency Care/Crisis Response</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615097" y="2038630"/>
            <a:ext cx="11152572" cy="2554545"/>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Building resilience</a:t>
            </a:r>
          </a:p>
          <a:p>
            <a:pPr marL="457200" lvl="0" indent="-457200">
              <a:buFont typeface="Arial" panose="020B0604020202020204" pitchFamily="34" charset="0"/>
              <a:buChar char="•"/>
            </a:pPr>
            <a:r>
              <a:rPr lang="en-US" sz="3200" dirty="0"/>
              <a:t>Utilizing character strengths</a:t>
            </a:r>
          </a:p>
          <a:p>
            <a:pPr marL="457200" lvl="0" indent="-457200">
              <a:buFont typeface="Arial" panose="020B0604020202020204" pitchFamily="34" charset="0"/>
              <a:buChar char="•"/>
            </a:pPr>
            <a:r>
              <a:rPr lang="en-US" sz="3200" dirty="0"/>
              <a:t>Positive priming</a:t>
            </a:r>
          </a:p>
          <a:p>
            <a:pPr marL="457200" lvl="0" indent="-457200">
              <a:buFont typeface="Arial" panose="020B0604020202020204" pitchFamily="34" charset="0"/>
              <a:buChar char="•"/>
            </a:pPr>
            <a:r>
              <a:rPr lang="en-US" sz="3200" dirty="0"/>
              <a:t>Positive physical spaces </a:t>
            </a:r>
          </a:p>
          <a:p>
            <a:pPr marL="457200" lvl="0" indent="-457200">
              <a:buFont typeface="Arial" panose="020B0604020202020204" pitchFamily="34" charset="0"/>
              <a:buChar char="•"/>
            </a:pPr>
            <a:r>
              <a:rPr lang="en-US" sz="3200" dirty="0"/>
              <a:t>Positive relationships </a:t>
            </a:r>
          </a:p>
        </p:txBody>
      </p:sp>
    </p:spTree>
    <p:extLst>
      <p:ext uri="{BB962C8B-B14F-4D97-AF65-F5344CB8AC3E}">
        <p14:creationId xmlns:p14="http://schemas.microsoft.com/office/powerpoint/2010/main" val="131803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4" y="134410"/>
            <a:ext cx="6765576" cy="769441"/>
            <a:chOff x="2339286" y="2213590"/>
            <a:chExt cx="6765576"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6765576"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Classroom Procedures</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615097" y="2038630"/>
            <a:ext cx="11152572" cy="3539430"/>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The teachers should be advocates of emotional and social learning and authentically trauma responsive. </a:t>
            </a:r>
          </a:p>
          <a:p>
            <a:pPr marL="457200" lvl="0" indent="-457200">
              <a:buFont typeface="Arial" panose="020B0604020202020204" pitchFamily="34" charset="0"/>
              <a:buChar char="•"/>
            </a:pPr>
            <a:r>
              <a:rPr lang="en-US" sz="3200" dirty="0"/>
              <a:t>Teachers should apply discipline rather than punishments. </a:t>
            </a:r>
          </a:p>
          <a:p>
            <a:pPr marL="457200" lvl="0" indent="-457200">
              <a:buFont typeface="Arial" panose="020B0604020202020204" pitchFamily="34" charset="0"/>
              <a:buChar char="•"/>
            </a:pPr>
            <a:r>
              <a:rPr lang="en-US" sz="3200" dirty="0"/>
              <a:t>Strong relationships and secure attachments assist these learners develop their brains and nervous systems.</a:t>
            </a:r>
          </a:p>
          <a:p>
            <a:pPr marL="457200" lvl="0" indent="-457200">
              <a:buFont typeface="Arial" panose="020B0604020202020204" pitchFamily="34" charset="0"/>
              <a:buChar char="•"/>
            </a:pPr>
            <a:r>
              <a:rPr lang="en-US" sz="3200" dirty="0"/>
              <a:t> They build skills required for emotion regulations. </a:t>
            </a:r>
          </a:p>
          <a:p>
            <a:pPr marL="457200" lvl="0" indent="-457200">
              <a:buFont typeface="Arial" panose="020B0604020202020204" pitchFamily="34" charset="0"/>
              <a:buChar char="•"/>
            </a:pPr>
            <a:r>
              <a:rPr lang="en-US" sz="3200" dirty="0"/>
              <a:t>Accommodations for learners with trauma </a:t>
            </a:r>
          </a:p>
        </p:txBody>
      </p:sp>
    </p:spTree>
    <p:extLst>
      <p:ext uri="{BB962C8B-B14F-4D97-AF65-F5344CB8AC3E}">
        <p14:creationId xmlns:p14="http://schemas.microsoft.com/office/powerpoint/2010/main" val="303430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4" y="134410"/>
            <a:ext cx="6765576" cy="769441"/>
            <a:chOff x="2339286" y="2213590"/>
            <a:chExt cx="6765576"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6765576"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Cultural Responsiveness </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3" y="1634184"/>
            <a:ext cx="11152572" cy="4524315"/>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Cultural and social realities strongly affect children’s experience of and risk for trauma.</a:t>
            </a:r>
          </a:p>
          <a:p>
            <a:pPr marL="457200" lvl="0" indent="-457200">
              <a:buFont typeface="Arial" panose="020B0604020202020204" pitchFamily="34" charset="0"/>
              <a:buChar char="•"/>
            </a:pPr>
            <a:r>
              <a:rPr lang="en-US" sz="3200" dirty="0"/>
              <a:t>Adolescents and children from minority background are at increased risks for trauma exposures and consequent PTSD development.</a:t>
            </a:r>
          </a:p>
          <a:p>
            <a:pPr marL="457200" lvl="0" indent="-457200">
              <a:buFont typeface="Arial" panose="020B0604020202020204" pitchFamily="34" charset="0"/>
              <a:buChar char="•"/>
            </a:pPr>
            <a:r>
              <a:rPr lang="en-US" sz="3200" dirty="0"/>
              <a:t>Responses of communities and families of children to trauma differ by groups.</a:t>
            </a:r>
          </a:p>
          <a:p>
            <a:pPr marL="457200" lvl="0" indent="-457200">
              <a:buFont typeface="Arial" panose="020B0604020202020204" pitchFamily="34" charset="0"/>
              <a:buChar char="•"/>
            </a:pPr>
            <a:r>
              <a:rPr lang="en-US" sz="3200" dirty="0"/>
              <a:t>Powerlessness, deprivations, and economic and social marginalization can establish barriers to services.</a:t>
            </a:r>
          </a:p>
        </p:txBody>
      </p:sp>
    </p:spTree>
    <p:extLst>
      <p:ext uri="{BB962C8B-B14F-4D97-AF65-F5344CB8AC3E}">
        <p14:creationId xmlns:p14="http://schemas.microsoft.com/office/powerpoint/2010/main" val="35950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3" y="134410"/>
            <a:ext cx="10212991" cy="769441"/>
            <a:chOff x="2339285" y="2213590"/>
            <a:chExt cx="10212991"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5" y="2213590"/>
              <a:ext cx="10212991" cy="769441"/>
            </a:xfrm>
            <a:prstGeom prst="rect">
              <a:avLst/>
            </a:prstGeom>
            <a:noFill/>
          </p:spPr>
          <p:txBody>
            <a:bodyPr wrap="square" rtlCol="0">
              <a:spAutoFit/>
            </a:bodyPr>
            <a:lstStyle/>
            <a:p>
              <a:pPr algn="ctr"/>
              <a:r>
                <a:rPr lang="en-US" sz="4400" b="1" spc="-150" dirty="0">
                  <a:latin typeface="Arial" panose="020B0604020202020204" pitchFamily="34" charset="0"/>
                  <a:ea typeface="Open Sans" panose="020B0606030504020204" pitchFamily="34" charset="0"/>
                  <a:cs typeface="Arial" panose="020B0604020202020204" pitchFamily="34" charset="0"/>
                </a:rPr>
                <a:t>Impact of Traumatic Stress on Behavior </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2" y="1092980"/>
            <a:ext cx="11152572" cy="5509200"/>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Stressful and traumatic occurrences during childhood increase the risks to develop psychiatric conditions. </a:t>
            </a:r>
          </a:p>
          <a:p>
            <a:pPr marL="457200" lvl="0" indent="-457200">
              <a:buFont typeface="Arial" panose="020B0604020202020204" pitchFamily="34" charset="0"/>
              <a:buChar char="•"/>
            </a:pPr>
            <a:r>
              <a:rPr lang="en-US" sz="3200" dirty="0"/>
              <a:t>A child who experiences toxic stress in his/her early life is at long-term risk of adverse health effects which may not show up until adulthood. </a:t>
            </a:r>
          </a:p>
          <a:p>
            <a:pPr marL="457200" lvl="0" indent="-457200">
              <a:buFont typeface="Arial" panose="020B0604020202020204" pitchFamily="34" charset="0"/>
              <a:buChar char="•"/>
            </a:pPr>
            <a:r>
              <a:rPr lang="en-US" sz="3200" dirty="0"/>
              <a:t>The adverse effects of health include physical disease, mental illness, unhealthy lifestyles, poor management of stress, and maladaptive skills of coping.</a:t>
            </a:r>
          </a:p>
          <a:p>
            <a:pPr marL="457200" lvl="0" indent="-457200">
              <a:buFont typeface="Arial" panose="020B0604020202020204" pitchFamily="34" charset="0"/>
              <a:buChar char="•"/>
            </a:pPr>
            <a:r>
              <a:rPr lang="en-US" sz="3200" dirty="0"/>
              <a:t>Individuals exposed to traumatic experiences early in their lives are more likely to be affected by illness like depression and borderline personality disorders. </a:t>
            </a:r>
          </a:p>
        </p:txBody>
      </p:sp>
    </p:spTree>
    <p:extLst>
      <p:ext uri="{BB962C8B-B14F-4D97-AF65-F5344CB8AC3E}">
        <p14:creationId xmlns:p14="http://schemas.microsoft.com/office/powerpoint/2010/main" val="299420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3" y="134410"/>
            <a:ext cx="10212991" cy="769441"/>
            <a:chOff x="2339285" y="2213590"/>
            <a:chExt cx="10212991"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5" y="2213590"/>
              <a:ext cx="10212991" cy="769441"/>
            </a:xfrm>
            <a:prstGeom prst="rect">
              <a:avLst/>
            </a:prstGeom>
            <a:noFill/>
          </p:spPr>
          <p:txBody>
            <a:bodyPr wrap="square" rtlCol="0">
              <a:spAutoFit/>
            </a:bodyPr>
            <a:lstStyle/>
            <a:p>
              <a:pPr algn="ctr"/>
              <a:r>
                <a:rPr lang="en-US" sz="4400" b="1" spc="-150" dirty="0">
                  <a:latin typeface="Arial" panose="020B0604020202020204" pitchFamily="34" charset="0"/>
                  <a:ea typeface="Open Sans" panose="020B0606030504020204" pitchFamily="34" charset="0"/>
                  <a:cs typeface="Arial" panose="020B0604020202020204" pitchFamily="34" charset="0"/>
                </a:rPr>
                <a:t>Disciplinary Issues In the Classroom</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3" y="1634184"/>
            <a:ext cx="11152572" cy="4031873"/>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The teachers should embrace discipline rather than punishment</a:t>
            </a:r>
          </a:p>
          <a:p>
            <a:pPr marL="457200" lvl="0" indent="-457200">
              <a:buFont typeface="Arial" panose="020B0604020202020204" pitchFamily="34" charset="0"/>
              <a:buChar char="•"/>
            </a:pPr>
            <a:r>
              <a:rPr lang="en-US" sz="3200" dirty="0"/>
              <a:t>Educators should handle these students with understanding and care.</a:t>
            </a:r>
          </a:p>
          <a:p>
            <a:pPr marL="457200" lvl="0" indent="-457200">
              <a:buFont typeface="Arial" panose="020B0604020202020204" pitchFamily="34" charset="0"/>
              <a:buChar char="•"/>
            </a:pPr>
            <a:r>
              <a:rPr lang="en-US" sz="3200" dirty="0"/>
              <a:t>Pain-based behaviors can look dissociated and shut down, defiant, oppositional, aggressive and disrespectful.  </a:t>
            </a:r>
          </a:p>
          <a:p>
            <a:pPr marL="457200" lvl="0" indent="-457200">
              <a:buFont typeface="Arial" panose="020B0604020202020204" pitchFamily="34" charset="0"/>
              <a:buChar char="•"/>
            </a:pPr>
            <a:r>
              <a:rPr lang="en-US" sz="3200" dirty="0"/>
              <a:t>Discipline implies offering the strategies and practices learners need to feel focused, calm, and ready to learn.</a:t>
            </a:r>
          </a:p>
        </p:txBody>
      </p:sp>
    </p:spTree>
    <p:extLst>
      <p:ext uri="{BB962C8B-B14F-4D97-AF65-F5344CB8AC3E}">
        <p14:creationId xmlns:p14="http://schemas.microsoft.com/office/powerpoint/2010/main" val="1285773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3" y="134410"/>
            <a:ext cx="8749907" cy="769441"/>
            <a:chOff x="2339285" y="2213590"/>
            <a:chExt cx="8749907"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5" y="2213590"/>
              <a:ext cx="8749907"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Classroom Management Plan </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3" y="1634184"/>
            <a:ext cx="11152572" cy="2554545"/>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They should look beyond the behaviors. </a:t>
            </a:r>
          </a:p>
          <a:p>
            <a:pPr marL="457200" lvl="0" indent="-457200">
              <a:buFont typeface="Arial" panose="020B0604020202020204" pitchFamily="34" charset="0"/>
              <a:buChar char="•"/>
            </a:pPr>
            <a:r>
              <a:rPr lang="en-US" sz="3200" dirty="0"/>
              <a:t>Educators should build relationships</a:t>
            </a:r>
          </a:p>
          <a:p>
            <a:pPr marL="457200" lvl="0" indent="-457200">
              <a:buFont typeface="Arial" panose="020B0604020202020204" pitchFamily="34" charset="0"/>
              <a:buChar char="•"/>
            </a:pPr>
            <a:r>
              <a:rPr lang="en-US" sz="3200" dirty="0"/>
              <a:t>The teachers should create safe environments. </a:t>
            </a:r>
          </a:p>
          <a:p>
            <a:pPr marL="457200" lvl="0" indent="-457200">
              <a:buFont typeface="Arial" panose="020B0604020202020204" pitchFamily="34" charset="0"/>
              <a:buChar char="•"/>
            </a:pPr>
            <a:r>
              <a:rPr lang="en-US" sz="3200" dirty="0"/>
              <a:t>The teachers need to meet learners where they are</a:t>
            </a:r>
          </a:p>
          <a:p>
            <a:pPr marL="457200" lvl="0" indent="-457200">
              <a:buFont typeface="Arial" panose="020B0604020202020204" pitchFamily="34" charset="0"/>
              <a:buChar char="•"/>
            </a:pPr>
            <a:r>
              <a:rPr lang="en-US" sz="3200" dirty="0"/>
              <a:t>Trainers should be predictable </a:t>
            </a:r>
          </a:p>
        </p:txBody>
      </p:sp>
    </p:spTree>
    <p:extLst>
      <p:ext uri="{BB962C8B-B14F-4D97-AF65-F5344CB8AC3E}">
        <p14:creationId xmlns:p14="http://schemas.microsoft.com/office/powerpoint/2010/main" val="2179675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4" y="134410"/>
            <a:ext cx="6765576" cy="769441"/>
            <a:chOff x="2339286" y="2213590"/>
            <a:chExt cx="6765576"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6765576"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Partnership with Parents</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3" y="1634184"/>
            <a:ext cx="11152572" cy="4524315"/>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Children will recover from traumatic stress and encounters depending on the support of the parents. </a:t>
            </a:r>
          </a:p>
          <a:p>
            <a:pPr marL="457200" lvl="0" indent="-457200">
              <a:buFont typeface="Arial" panose="020B0604020202020204" pitchFamily="34" charset="0"/>
              <a:buChar char="•"/>
            </a:pPr>
            <a:r>
              <a:rPr lang="en-US" sz="3200" dirty="0"/>
              <a:t>How the parents deal with the crises themselves and how they respond to the feelings and behaviors of their children shall have great impacts on the ability of children to cope with stress.</a:t>
            </a:r>
          </a:p>
          <a:p>
            <a:pPr marL="457200" lvl="0" indent="-457200">
              <a:buFont typeface="Arial" panose="020B0604020202020204" pitchFamily="34" charset="0"/>
              <a:buChar char="•"/>
            </a:pPr>
            <a:r>
              <a:rPr lang="en-US" sz="3200" dirty="0"/>
              <a:t>The parents should tell their children facts about what took place, in ways that are appropriate for development levels and using languages they can comprehend. </a:t>
            </a:r>
          </a:p>
        </p:txBody>
      </p:sp>
    </p:spTree>
    <p:extLst>
      <p:ext uri="{BB962C8B-B14F-4D97-AF65-F5344CB8AC3E}">
        <p14:creationId xmlns:p14="http://schemas.microsoft.com/office/powerpoint/2010/main" val="3273737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4" y="134410"/>
            <a:ext cx="6765576" cy="769441"/>
            <a:chOff x="2339286" y="2213590"/>
            <a:chExt cx="6765576"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6765576"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Partnership with Parents</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3" y="1634184"/>
            <a:ext cx="11152572" cy="3046988"/>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Informal Daily Communication</a:t>
            </a:r>
          </a:p>
          <a:p>
            <a:pPr marL="457200" lvl="0" indent="-457200">
              <a:buFont typeface="Arial" panose="020B0604020202020204" pitchFamily="34" charset="0"/>
              <a:buChar char="•"/>
            </a:pPr>
            <a:r>
              <a:rPr lang="en-US" sz="3200" dirty="0"/>
              <a:t>Child Assessment and Parent Conferences </a:t>
            </a:r>
          </a:p>
          <a:p>
            <a:pPr marL="457200" lvl="0" indent="-457200">
              <a:buFont typeface="Arial" panose="020B0604020202020204" pitchFamily="34" charset="0"/>
              <a:buChar char="•"/>
            </a:pPr>
            <a:r>
              <a:rPr lang="en-US" sz="3200" dirty="0"/>
              <a:t>The schools should welcome the engagements, involvements, and participation of the parents at whichever levels they are comfortable to offer to the Child Care.</a:t>
            </a:r>
          </a:p>
          <a:p>
            <a:pPr marL="457200" lvl="0" indent="-457200">
              <a:buFont typeface="Arial" panose="020B0604020202020204" pitchFamily="34" charset="0"/>
              <a:buChar char="•"/>
            </a:pPr>
            <a:r>
              <a:rPr lang="en-US" sz="3200" dirty="0"/>
              <a:t>The schools should have an open-door policy. </a:t>
            </a:r>
          </a:p>
        </p:txBody>
      </p:sp>
    </p:spTree>
    <p:extLst>
      <p:ext uri="{BB962C8B-B14F-4D97-AF65-F5344CB8AC3E}">
        <p14:creationId xmlns:p14="http://schemas.microsoft.com/office/powerpoint/2010/main" val="427499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4" y="134410"/>
            <a:ext cx="6765576" cy="769441"/>
            <a:chOff x="2339286" y="2213590"/>
            <a:chExt cx="6765576"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6765576"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Communication Plan </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3" y="1634184"/>
            <a:ext cx="11152572" cy="3046988"/>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The school should request families of children affected by trauma twice each month to evaluate how well the programs have attained the needs of the learner. </a:t>
            </a:r>
          </a:p>
          <a:p>
            <a:pPr marL="457200" lvl="0" indent="-457200">
              <a:buFont typeface="Arial" panose="020B0604020202020204" pitchFamily="34" charset="0"/>
              <a:buChar char="•"/>
            </a:pPr>
            <a:r>
              <a:rPr lang="en-US" sz="3200" dirty="0"/>
              <a:t>Engagement, involvement, and participation in parent committee</a:t>
            </a:r>
          </a:p>
          <a:p>
            <a:pPr marL="457200" lvl="0" indent="-457200">
              <a:buFont typeface="Arial" panose="020B0604020202020204" pitchFamily="34" charset="0"/>
              <a:buChar char="•"/>
            </a:pPr>
            <a:r>
              <a:rPr lang="en-US" sz="3200" dirty="0"/>
              <a:t>Parent education meetings </a:t>
            </a:r>
          </a:p>
        </p:txBody>
      </p:sp>
    </p:spTree>
    <p:extLst>
      <p:ext uri="{BB962C8B-B14F-4D97-AF65-F5344CB8AC3E}">
        <p14:creationId xmlns:p14="http://schemas.microsoft.com/office/powerpoint/2010/main" val="65367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4" y="134410"/>
            <a:ext cx="8450968" cy="769441"/>
            <a:chOff x="2339286" y="2213590"/>
            <a:chExt cx="8450968"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8450968"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Secondary Traumatic Stress</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3" y="1634184"/>
            <a:ext cx="11152572" cy="4031873"/>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Secondary traumatic stresses are the emotional duress that result when a person hears about the initial trauma encounters of others.</a:t>
            </a:r>
          </a:p>
          <a:p>
            <a:pPr marL="457200" lvl="0" indent="-457200">
              <a:buFont typeface="Arial" panose="020B0604020202020204" pitchFamily="34" charset="0"/>
              <a:buChar char="•"/>
            </a:pPr>
            <a:r>
              <a:rPr lang="en-US" sz="3200" dirty="0"/>
              <a:t>Children endure the trauma of natural disasters, violence, abuses, and other negative occurrences.</a:t>
            </a:r>
          </a:p>
          <a:p>
            <a:pPr marL="457200" lvl="0" indent="-457200">
              <a:buFont typeface="Arial" panose="020B0604020202020204" pitchFamily="34" charset="0"/>
              <a:buChar char="•"/>
            </a:pPr>
            <a:r>
              <a:rPr lang="en-US" sz="3200" dirty="0"/>
              <a:t>The encounters can give rise to notable behavioral and emotional challenges. </a:t>
            </a:r>
          </a:p>
          <a:p>
            <a:pPr marL="457200" lvl="0" indent="-457200">
              <a:buFont typeface="Arial" panose="020B0604020202020204" pitchFamily="34" charset="0"/>
              <a:buChar char="•"/>
            </a:pPr>
            <a:r>
              <a:rPr lang="en-US" sz="3200" dirty="0"/>
              <a:t>The problems can profoundly disrupt the lives of children. </a:t>
            </a:r>
          </a:p>
        </p:txBody>
      </p:sp>
    </p:spTree>
    <p:extLst>
      <p:ext uri="{BB962C8B-B14F-4D97-AF65-F5344CB8AC3E}">
        <p14:creationId xmlns:p14="http://schemas.microsoft.com/office/powerpoint/2010/main" val="406852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4" y="134410"/>
            <a:ext cx="8450968" cy="769441"/>
            <a:chOff x="2339286" y="2213590"/>
            <a:chExt cx="8450968"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8450968"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Prevention Of Toxic Stress</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3" y="1634184"/>
            <a:ext cx="11152572" cy="5016758"/>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Generally, integrative approaches to control and avoid stress may play a crucial role in the prevention and treatment of toxic stress.</a:t>
            </a:r>
          </a:p>
          <a:p>
            <a:pPr marL="457200" lvl="0" indent="-457200">
              <a:buFont typeface="Arial" panose="020B0604020202020204" pitchFamily="34" charset="0"/>
              <a:buChar char="•"/>
            </a:pPr>
            <a:r>
              <a:rPr lang="en-US" sz="3200" dirty="0"/>
              <a:t> Toxic stress treatment needs timely interventions, and objectives are to minimize the stressors and the response of a person to the stressors, to strengthen resiliency, and to reduce vulnerabilities.</a:t>
            </a:r>
          </a:p>
          <a:p>
            <a:pPr marL="457200" lvl="0" indent="-457200">
              <a:buFont typeface="Arial" panose="020B0604020202020204" pitchFamily="34" charset="0"/>
              <a:buChar char="•"/>
            </a:pPr>
            <a:r>
              <a:rPr lang="en-US" sz="3200" dirty="0"/>
              <a:t> Treatments need to be purposed at each individual needs. </a:t>
            </a:r>
          </a:p>
          <a:p>
            <a:pPr marL="457200" lvl="0" indent="-457200">
              <a:buFont typeface="Arial" panose="020B0604020202020204" pitchFamily="34" charset="0"/>
              <a:buChar char="•"/>
            </a:pPr>
            <a:r>
              <a:rPr lang="en-US" sz="3200" dirty="0"/>
              <a:t>Effects of toxic stress are widespread and implicate healthcare and community.</a:t>
            </a:r>
          </a:p>
        </p:txBody>
      </p:sp>
    </p:spTree>
    <p:extLst>
      <p:ext uri="{BB962C8B-B14F-4D97-AF65-F5344CB8AC3E}">
        <p14:creationId xmlns:p14="http://schemas.microsoft.com/office/powerpoint/2010/main" val="427290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391264" y="182063"/>
            <a:ext cx="9651874" cy="769441"/>
            <a:chOff x="2339286" y="2213590"/>
            <a:chExt cx="9651874"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9651874"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Self-care/Secondary Traumatic Stress</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3" y="1634184"/>
            <a:ext cx="11152572" cy="4031873"/>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The self-care toolkits allow trauma-affected children to manage stress indicators in their life. </a:t>
            </a:r>
          </a:p>
          <a:p>
            <a:pPr marL="457200" lvl="0" indent="-457200">
              <a:buFont typeface="Arial" panose="020B0604020202020204" pitchFamily="34" charset="0"/>
              <a:buChar char="•"/>
            </a:pPr>
            <a:r>
              <a:rPr lang="en-US" sz="3200" dirty="0"/>
              <a:t>The people can examine lifestyle practices which assist them to develop approaches to cope up with traumatic events.</a:t>
            </a:r>
          </a:p>
          <a:p>
            <a:pPr marL="457200" lvl="0" indent="-457200">
              <a:buFont typeface="Arial" panose="020B0604020202020204" pitchFamily="34" charset="0"/>
              <a:buChar char="•"/>
            </a:pPr>
            <a:r>
              <a:rPr lang="en-US" sz="3200" dirty="0"/>
              <a:t>Elimination or decrement at least one adverse stress factor is one goal of maintaining self-care. </a:t>
            </a:r>
          </a:p>
          <a:p>
            <a:pPr marL="457200" lvl="0" indent="-457200">
              <a:buFont typeface="Arial" panose="020B0604020202020204" pitchFamily="34" charset="0"/>
              <a:buChar char="•"/>
            </a:pPr>
            <a:r>
              <a:rPr lang="en-US" sz="3200" dirty="0"/>
              <a:t>Self-care program assist the children to utilize positive methods to handle stress factors. </a:t>
            </a:r>
          </a:p>
        </p:txBody>
      </p:sp>
    </p:spTree>
    <p:extLst>
      <p:ext uri="{BB962C8B-B14F-4D97-AF65-F5344CB8AC3E}">
        <p14:creationId xmlns:p14="http://schemas.microsoft.com/office/powerpoint/2010/main" val="3722441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Single Corner Rounded 39">
            <a:extLst>
              <a:ext uri="{FF2B5EF4-FFF2-40B4-BE49-F238E27FC236}">
                <a16:creationId xmlns:a16="http://schemas.microsoft.com/office/drawing/2014/main" id="{CA293B9D-A3D8-4EE5-8B80-C479DDBA34E2}"/>
              </a:ext>
            </a:extLst>
          </p:cNvPr>
          <p:cNvSpPr/>
          <p:nvPr/>
        </p:nvSpPr>
        <p:spPr>
          <a:xfrm flipH="1" flipV="1">
            <a:off x="1391264" y="-2"/>
            <a:ext cx="10800736" cy="1038267"/>
          </a:xfrm>
          <a:prstGeom prst="round1Rect">
            <a:avLst>
              <a:gd name="adj" fmla="val 25659"/>
            </a:avLst>
          </a:prstGeom>
          <a:gradFill>
            <a:gsLst>
              <a:gs pos="1000">
                <a:schemeClr val="accent1">
                  <a:alpha val="0"/>
                </a:schemeClr>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067B96A0-C306-4BA6-9379-90C95ACBFEF5}"/>
              </a:ext>
            </a:extLst>
          </p:cNvPr>
          <p:cNvGrpSpPr/>
          <p:nvPr/>
        </p:nvGrpSpPr>
        <p:grpSpPr>
          <a:xfrm>
            <a:off x="1501924" y="134410"/>
            <a:ext cx="8450968" cy="769441"/>
            <a:chOff x="2339286" y="2213590"/>
            <a:chExt cx="8450968" cy="769441"/>
          </a:xfrm>
        </p:grpSpPr>
        <p:sp>
          <p:nvSpPr>
            <p:cNvPr id="13" name="TextBox 12">
              <a:extLst>
                <a:ext uri="{FF2B5EF4-FFF2-40B4-BE49-F238E27FC236}">
                  <a16:creationId xmlns:a16="http://schemas.microsoft.com/office/drawing/2014/main" id="{AAB5FE10-E174-45FA-B786-F67E503F5E7C}"/>
                </a:ext>
              </a:extLst>
            </p:cNvPr>
            <p:cNvSpPr txBox="1"/>
            <p:nvPr/>
          </p:nvSpPr>
          <p:spPr>
            <a:xfrm>
              <a:off x="2339286" y="2213590"/>
              <a:ext cx="8450968" cy="769441"/>
            </a:xfrm>
            <a:prstGeom prst="rect">
              <a:avLst/>
            </a:prstGeom>
            <a:noFill/>
          </p:spPr>
          <p:txBody>
            <a:bodyPr wrap="square" rtlCol="0">
              <a:spAutoFit/>
            </a:bodyPr>
            <a:lstStyle/>
            <a:p>
              <a:pPr algn="ctr"/>
              <a:r>
                <a:rPr lang="en-PH" sz="4400" b="1" spc="-150" dirty="0">
                  <a:latin typeface="Arial" panose="020B0604020202020204" pitchFamily="34" charset="0"/>
                  <a:ea typeface="Open Sans" panose="020B0606030504020204" pitchFamily="34" charset="0"/>
                  <a:cs typeface="Arial" panose="020B0604020202020204" pitchFamily="34" charset="0"/>
                </a:rPr>
                <a:t>Conclusion</a:t>
              </a:r>
              <a:endParaRPr lang="id-ID" sz="4400" b="1" spc="-150" dirty="0">
                <a:latin typeface="Arial" panose="020B0604020202020204" pitchFamily="34" charset="0"/>
                <a:ea typeface="Open Sans" panose="020B0606030504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1319E954-F63B-4892-8E19-7EB014B10FEB}"/>
                </a:ext>
              </a:extLst>
            </p:cNvPr>
            <p:cNvSpPr/>
            <p:nvPr/>
          </p:nvSpPr>
          <p:spPr>
            <a:xfrm>
              <a:off x="2610875" y="2619227"/>
              <a:ext cx="3013638" cy="350865"/>
            </a:xfrm>
            <a:prstGeom prst="rect">
              <a:avLst/>
            </a:prstGeom>
          </p:spPr>
          <p:txBody>
            <a:bodyPr wrap="square">
              <a:spAutoFit/>
            </a:bodyPr>
            <a:lstStyle/>
            <a:p>
              <a:pPr>
                <a:lnSpc>
                  <a:spcPct val="120000"/>
                </a:lnSpc>
              </a:pPr>
              <a:endParaRPr lang="en-US" sz="1400" dirty="0">
                <a:solidFill>
                  <a:schemeClr val="bg1"/>
                </a:solidFill>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CBEAB5D4-7845-4A54-A0DB-E2C0ED3AA73D}"/>
              </a:ext>
            </a:extLst>
          </p:cNvPr>
          <p:cNvSpPr txBox="1"/>
          <p:nvPr/>
        </p:nvSpPr>
        <p:spPr>
          <a:xfrm>
            <a:off x="562343" y="1634184"/>
            <a:ext cx="11152572" cy="4031873"/>
          </a:xfrm>
          <a:prstGeom prst="rect">
            <a:avLst/>
          </a:prstGeom>
          <a:noFill/>
        </p:spPr>
        <p:txBody>
          <a:bodyPr wrap="square" rtlCol="0">
            <a:spAutoFit/>
          </a:bodyPr>
          <a:lstStyle/>
          <a:p>
            <a:pPr marL="457200" lvl="0" indent="-457200">
              <a:buFont typeface="Arial" panose="020B0604020202020204" pitchFamily="34" charset="0"/>
              <a:buChar char="•"/>
            </a:pPr>
            <a:r>
              <a:rPr lang="en-US" sz="3200" dirty="0"/>
              <a:t>The psychiatric experts should be able to empower their patients so they can better manage their diseases or conditions.</a:t>
            </a:r>
          </a:p>
          <a:p>
            <a:pPr marL="457200" lvl="0" indent="-457200">
              <a:buFont typeface="Arial" panose="020B0604020202020204" pitchFamily="34" charset="0"/>
              <a:buChar char="•"/>
            </a:pPr>
            <a:r>
              <a:rPr lang="en-US" sz="3200" dirty="0"/>
              <a:t>Self-care is essential for our success and effectiveness in honoring our personal and professional commitments. It is a necessary skill in social work survival. </a:t>
            </a:r>
          </a:p>
          <a:p>
            <a:pPr marL="457200" lvl="0" indent="-457200">
              <a:buFont typeface="Arial" panose="020B0604020202020204" pitchFamily="34" charset="0"/>
              <a:buChar char="•"/>
            </a:pPr>
            <a:r>
              <a:rPr lang="en-US" sz="3200" dirty="0"/>
              <a:t>The health practitioners in psychiatric use the knowledge about self-care to care for their clients as well as themselves. </a:t>
            </a:r>
          </a:p>
        </p:txBody>
      </p:sp>
    </p:spTree>
    <p:extLst>
      <p:ext uri="{BB962C8B-B14F-4D97-AF65-F5344CB8AC3E}">
        <p14:creationId xmlns:p14="http://schemas.microsoft.com/office/powerpoint/2010/main" val="2891286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5669"/>
            <a:ext cx="12192000" cy="923330"/>
          </a:xfrm>
          <a:prstGeom prst="rect">
            <a:avLst/>
          </a:prstGeom>
        </p:spPr>
        <p:txBody>
          <a:bodyPr wrap="square">
            <a:spAutoFit/>
          </a:bodyPr>
          <a:lstStyle/>
          <a:p>
            <a:pPr algn="ctr"/>
            <a:r>
              <a:rPr lang="en-US" sz="5400" b="1" dirty="0">
                <a:latin typeface="Arial" panose="020B0604020202020204" pitchFamily="34" charset="0"/>
                <a:cs typeface="Arial" panose="020B0604020202020204" pitchFamily="34" charset="0"/>
              </a:rPr>
              <a:t>References:</a:t>
            </a:r>
            <a:endParaRPr lang="id-ID" sz="5400" b="1" dirty="0">
              <a:latin typeface="Arial" panose="020B0604020202020204" pitchFamily="34" charset="0"/>
              <a:cs typeface="Arial" panose="020B0604020202020204" pitchFamily="34" charset="0"/>
            </a:endParaRPr>
          </a:p>
        </p:txBody>
      </p:sp>
      <p:sp>
        <p:nvSpPr>
          <p:cNvPr id="7" name="TextBox 6"/>
          <p:cNvSpPr txBox="1"/>
          <p:nvPr/>
        </p:nvSpPr>
        <p:spPr>
          <a:xfrm>
            <a:off x="362857" y="1279133"/>
            <a:ext cx="11466285" cy="6370975"/>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Garner</a:t>
            </a:r>
            <a:r>
              <a:rPr lang="en-US" sz="2400" dirty="0"/>
              <a:t>, A. S., </a:t>
            </a:r>
            <a:r>
              <a:rPr lang="en-US" sz="2400" dirty="0" err="1"/>
              <a:t>Shonkoff</a:t>
            </a:r>
            <a:r>
              <a:rPr lang="en-US" sz="2400" dirty="0"/>
              <a:t>, J. P., Siegel, B. S., Dobbins, M. I., Earls, M. F., </a:t>
            </a:r>
            <a:r>
              <a:rPr lang="en-US" sz="2400" dirty="0" err="1"/>
              <a:t>McGuinn</a:t>
            </a:r>
            <a:r>
              <a:rPr lang="en-US" sz="2400" dirty="0"/>
              <a:t>, L., ... &amp; Committee on Early Childhood, Adoption, and Dependent Care. (2012). Early childhood adversity, toxic stress, and the role of the pediatrician: translating developmental science into lifelong health. Pediatrics, 129(1), </a:t>
            </a:r>
            <a:r>
              <a:rPr lang="en-US" sz="2400" dirty="0" smtClean="0"/>
              <a:t>e224-e231.</a:t>
            </a:r>
          </a:p>
          <a:p>
            <a:pPr marL="342900" indent="-342900">
              <a:buFont typeface="Arial" panose="020B0604020202020204" pitchFamily="34" charset="0"/>
              <a:buChar char="•"/>
            </a:pPr>
            <a:r>
              <a:rPr lang="en-US" sz="2400" dirty="0" smtClean="0"/>
              <a:t>Ellis</a:t>
            </a:r>
            <a:r>
              <a:rPr lang="en-US" sz="2400" dirty="0"/>
              <a:t>, P. (2019). Evidence-based practice in nursing. Learning </a:t>
            </a:r>
            <a:r>
              <a:rPr lang="en-US" sz="2400" dirty="0" smtClean="0"/>
              <a:t>Matters.</a:t>
            </a:r>
          </a:p>
          <a:p>
            <a:pPr marL="342900" indent="-342900">
              <a:buFont typeface="Arial" panose="020B0604020202020204" pitchFamily="34" charset="0"/>
              <a:buChar char="•"/>
            </a:pPr>
            <a:r>
              <a:rPr lang="en-US" sz="2400" dirty="0" smtClean="0"/>
              <a:t>Grove</a:t>
            </a:r>
            <a:r>
              <a:rPr lang="en-US" sz="2400" dirty="0"/>
              <a:t>, S. K., &amp; Gray, J. R. (2018). Understanding Nursing Research E-Book: Building an </a:t>
            </a:r>
            <a:r>
              <a:rPr lang="en-US" sz="2400" dirty="0" smtClean="0"/>
              <a:t>Evidence-Based </a:t>
            </a:r>
            <a:r>
              <a:rPr lang="en-US" sz="2400" dirty="0"/>
              <a:t>Practice. Elsevier Health </a:t>
            </a:r>
            <a:r>
              <a:rPr lang="en-US" sz="2400" dirty="0" smtClean="0"/>
              <a:t>Sciences.</a:t>
            </a:r>
          </a:p>
          <a:p>
            <a:pPr marL="342900" indent="-342900">
              <a:buFont typeface="Arial" panose="020B0604020202020204" pitchFamily="34" charset="0"/>
              <a:buChar char="•"/>
            </a:pPr>
            <a:r>
              <a:rPr lang="en-US" sz="2400" dirty="0" smtClean="0"/>
              <a:t>LoBiondo-Wood</a:t>
            </a:r>
            <a:r>
              <a:rPr lang="en-US" sz="2400" dirty="0"/>
              <a:t>, G., &amp; Haber, J. (2018). Nursing research: methods and critical appraisal for evidence-based practice (9th ed.). St. Louis, MO: </a:t>
            </a:r>
            <a:r>
              <a:rPr lang="en-US" sz="2400" dirty="0" smtClean="0"/>
              <a:t>Elsevier</a:t>
            </a:r>
          </a:p>
          <a:p>
            <a:pPr marL="342900" indent="-342900">
              <a:buFont typeface="Arial" panose="020B0604020202020204" pitchFamily="34" charset="0"/>
              <a:buChar char="•"/>
            </a:pPr>
            <a:r>
              <a:rPr lang="en-US" sz="2400" dirty="0" smtClean="0"/>
              <a:t>Medina</a:t>
            </a:r>
            <a:r>
              <a:rPr lang="en-US" sz="2400" dirty="0"/>
              <a:t>, J. (2014). Brain rules for baby, Updated and Expanded: How to raise a smart and happy child from zero to five. Pear </a:t>
            </a:r>
            <a:r>
              <a:rPr lang="en-US" sz="2400" dirty="0" smtClean="0"/>
              <a:t>Press.</a:t>
            </a:r>
          </a:p>
          <a:p>
            <a:pPr marL="342900" indent="-342900">
              <a:buFont typeface="Arial" panose="020B0604020202020204" pitchFamily="34" charset="0"/>
              <a:buChar char="•"/>
            </a:pPr>
            <a:r>
              <a:rPr lang="en-US" sz="2400" dirty="0" err="1" smtClean="0"/>
              <a:t>Shonkoff</a:t>
            </a:r>
            <a:r>
              <a:rPr lang="en-US" sz="2400" dirty="0"/>
              <a:t>, J. P., Garner, A. S., Siegel, B. S., Dobbins, M. I., Earls, M. F., </a:t>
            </a:r>
            <a:r>
              <a:rPr lang="en-US" sz="2400" dirty="0" err="1"/>
              <a:t>McGuinn</a:t>
            </a:r>
            <a:r>
              <a:rPr lang="en-US" sz="2400" dirty="0"/>
              <a:t>, L., ... &amp; Committee on Early Childhood, Adoption, and Dependent Care. (2012). The lifelong effects of early childhood adversity and toxic stress. Pediatrics, 129(1), e232-e246.</a:t>
            </a:r>
          </a:p>
          <a:p>
            <a:endParaRPr lang="en-AU" sz="3600" dirty="0">
              <a:latin typeface="Calibri Body"/>
              <a:cs typeface="Times New Roman" panose="02020603050405020304" pitchFamily="18" charset="0"/>
            </a:endParaRPr>
          </a:p>
          <a:p>
            <a:endParaRPr lang="en-A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6463403"/>
      </p:ext>
    </p:extLst>
  </p:cSld>
  <p:clrMapOvr>
    <a:masterClrMapping/>
  </p:clrMapOvr>
</p:sld>
</file>

<file path=ppt/theme/theme1.xml><?xml version="1.0" encoding="utf-8"?>
<a:theme xmlns:a="http://schemas.openxmlformats.org/drawingml/2006/main" name="Office Theme">
  <a:themeElements>
    <a:clrScheme name="Assessment business color">
      <a:dk1>
        <a:sysClr val="windowText" lastClr="000000"/>
      </a:dk1>
      <a:lt1>
        <a:sysClr val="window" lastClr="FFFFFF"/>
      </a:lt1>
      <a:dk2>
        <a:srgbClr val="3F3F3F"/>
      </a:dk2>
      <a:lt2>
        <a:srgbClr val="FEFCAA"/>
      </a:lt2>
      <a:accent1>
        <a:srgbClr val="FFC215"/>
      </a:accent1>
      <a:accent2>
        <a:srgbClr val="D6B200"/>
      </a:accent2>
      <a:accent3>
        <a:srgbClr val="CC9804"/>
      </a:accent3>
      <a:accent4>
        <a:srgbClr val="FE7334"/>
      </a:accent4>
      <a:accent5>
        <a:srgbClr val="FD5B13"/>
      </a:accent5>
      <a:accent6>
        <a:srgbClr val="E84902"/>
      </a:accent6>
      <a:hlink>
        <a:srgbClr val="867304"/>
      </a:hlink>
      <a:folHlink>
        <a:srgbClr val="C4940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6425</TotalTime>
  <Words>4946</Words>
  <Application>Microsoft Office PowerPoint</Application>
  <PresentationFormat>Widescreen</PresentationFormat>
  <Paragraphs>156</Paragraphs>
  <Slides>22</Slides>
  <Notes>21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Arial</vt:lpstr>
      <vt:lpstr>Calibri</vt:lpstr>
      <vt:lpstr>Calibri Body</vt:lpstr>
      <vt:lpstr>Montserrat</vt:lpstr>
      <vt:lpstr>Open Sans</vt:lpstr>
      <vt:lpstr>Raleway</vt:lpstr>
      <vt:lpstr>Roboto Condensed</vt:lpstr>
      <vt:lpstr>Roboto Condensed Light</vt:lpstr>
      <vt:lpstr>Segoe UI</vt:lpstr>
      <vt:lpstr>Segoe UI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pratamayoga</dc:creator>
  <cp:lastModifiedBy>Windows User</cp:lastModifiedBy>
  <cp:revision>869</cp:revision>
  <dcterms:created xsi:type="dcterms:W3CDTF">2017-08-02T01:18:33Z</dcterms:created>
  <dcterms:modified xsi:type="dcterms:W3CDTF">2020-06-07T10:55:27Z</dcterms:modified>
</cp:coreProperties>
</file>