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slides/slide13.xml" ContentType="application/vnd.openxmlformats-officedocument.presentationml.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620"/>
    <p:restoredTop sz="61809" autoAdjust="0"/>
  </p:normalViewPr>
  <p:slideViewPr>
    <p:cSldViewPr>
      <p:cViewPr varScale="1">
        <p:scale>
          <a:sx n="47" d="100"/>
          <a:sy n="47" d="100"/>
        </p:scale>
        <p:origin x="-18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89" name=""/>
        <p:cNvGrpSpPr/>
        <p:nvPr/>
      </p:nvGrpSpPr>
      <p:grpSpPr>
        <a:xfrm>
          <a:off x="0" y="0"/>
          <a:ext cx="0" cy="0"/>
          <a:chOff x="0" y="0"/>
          <a:chExt cx="0" cy="0"/>
        </a:xfrm>
      </p:grpSpPr>
      <p:sp>
        <p:nvSpPr>
          <p:cNvPr id="1048730"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731"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B5C6A916-87CC-4002-888C-23071D1F270C}" type="datetimeFigureOut">
              <a:rPr lang="en-US" smtClean="0"/>
              <a:t>09-Jul-21</a:t>
            </a:fld>
            <a:endParaRPr lang="en-US"/>
          </a:p>
        </p:txBody>
      </p:sp>
      <p:sp>
        <p:nvSpPr>
          <p:cNvPr id="1048732"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733"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34"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735"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E7D0F738-D424-4928-830C-400FB360C3FE}"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2" name="Slide Image Placeholder 1"/>
          <p:cNvSpPr>
            <a:spLocks noChangeAspect="1" noRot="1" noGrp="1"/>
          </p:cNvSpPr>
          <p:nvPr>
            <p:ph type="sldImg"/>
          </p:nvPr>
        </p:nvSpPr>
        <p:spPr/>
      </p:sp>
      <p:sp>
        <p:nvSpPr>
          <p:cNvPr id="1048593" name="Notes Placeholder 2"/>
          <p:cNvSpPr>
            <a:spLocks noGrp="1"/>
          </p:cNvSpPr>
          <p:nvPr>
            <p:ph type="body" idx="1"/>
          </p:nvPr>
        </p:nvSpPr>
        <p:spPr/>
        <p:txBody>
          <a:bodyPr>
            <a:normAutofit/>
          </a:bodyPr>
          <a:p>
            <a:endParaRPr dirty="0" lang="en-US"/>
          </a:p>
        </p:txBody>
      </p:sp>
      <p:sp>
        <p:nvSpPr>
          <p:cNvPr id="1048594" name="Slide Number Placeholder 3"/>
          <p:cNvSpPr>
            <a:spLocks noGrp="1"/>
          </p:cNvSpPr>
          <p:nvPr>
            <p:ph type="sldNum" sz="quarter" idx="10"/>
          </p:nvPr>
        </p:nvSpPr>
        <p:spPr/>
        <p:txBody>
          <a:bodyPr/>
          <a:p>
            <a:fld id="{E7D0F738-D424-4928-830C-400FB360C3FE}"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42" name="Slide Image Placeholder 1"/>
          <p:cNvSpPr>
            <a:spLocks noChangeAspect="1" noRot="1" noGrp="1"/>
          </p:cNvSpPr>
          <p:nvPr>
            <p:ph type="sldImg"/>
          </p:nvPr>
        </p:nvSpPr>
        <p:spPr/>
      </p:sp>
      <p:sp>
        <p:nvSpPr>
          <p:cNvPr id="1048643"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Mid-level</a:t>
            </a:r>
            <a:r>
              <a:rPr baseline="0" dirty="0" lang="en-US" smtClean="0">
                <a:latin typeface="Times New Roman" pitchFamily="18" charset="0"/>
                <a:cs typeface="Times New Roman" pitchFamily="18" charset="0"/>
              </a:rPr>
              <a:t> managers are supposed to teach their juniors how to solve problems and weigh the probabilities and outcomes of pursuing a decision strategy with regard to the overall organization strategy. Also, they are supposed to make informed decisions when called upon by the organization. Apart from this, managers must be team players. Every employee is required to embrace team work. Managers should have the skills of leading people and working well with them. They must demonstrate the ability to lead teams to success. Also, communication skills are important in this position of work. The best manager consistently engage with employees about the work that needs to be accomplished by an individual.  </a:t>
            </a:r>
            <a:endParaRPr dirty="0" lang="en-US">
              <a:latin typeface="Times New Roman" pitchFamily="18" charset="0"/>
              <a:cs typeface="Times New Roman" pitchFamily="18" charset="0"/>
            </a:endParaRPr>
          </a:p>
        </p:txBody>
      </p:sp>
      <p:sp>
        <p:nvSpPr>
          <p:cNvPr id="1048644" name="Slide Number Placeholder 3"/>
          <p:cNvSpPr>
            <a:spLocks noGrp="1"/>
          </p:cNvSpPr>
          <p:nvPr>
            <p:ph type="sldNum" sz="quarter" idx="10"/>
          </p:nvPr>
        </p:nvSpPr>
        <p:spPr/>
        <p:txBody>
          <a:bodyPr/>
          <a:p>
            <a:fld id="{E7D0F738-D424-4928-830C-400FB360C3FE}"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47" name="Slide Image Placeholder 1"/>
          <p:cNvSpPr>
            <a:spLocks noChangeAspect="1" noRot="1" noGrp="1"/>
          </p:cNvSpPr>
          <p:nvPr>
            <p:ph type="sldImg"/>
          </p:nvPr>
        </p:nvSpPr>
        <p:spPr/>
      </p:sp>
      <p:sp>
        <p:nvSpPr>
          <p:cNvPr id="1048648"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It</a:t>
            </a:r>
            <a:r>
              <a:rPr baseline="0" dirty="0" lang="en-US" smtClean="0">
                <a:latin typeface="Times New Roman" pitchFamily="18" charset="0"/>
                <a:cs typeface="Times New Roman" pitchFamily="18" charset="0"/>
              </a:rPr>
              <a:t> is required of a manager to have the ability to organize and plan wok in an organization. This involves allocating tasks to teams or individual employees. Coupled with this is the ability to communicate effectively. He/she should be able to foster better communication among employees. Finally, he/she should be able to coach and mentor others because he/she is assigned people to manage. He/she should coach juniors in order to accomplish the required tasks.  </a:t>
            </a:r>
            <a:endParaRPr dirty="0" lang="en-US">
              <a:latin typeface="Times New Roman" pitchFamily="18" charset="0"/>
              <a:cs typeface="Times New Roman" pitchFamily="18" charset="0"/>
            </a:endParaRPr>
          </a:p>
        </p:txBody>
      </p:sp>
      <p:sp>
        <p:nvSpPr>
          <p:cNvPr id="1048649" name="Slide Number Placeholder 3"/>
          <p:cNvSpPr>
            <a:spLocks noGrp="1"/>
          </p:cNvSpPr>
          <p:nvPr>
            <p:ph type="sldNum" sz="quarter" idx="10"/>
          </p:nvPr>
        </p:nvSpPr>
        <p:spPr/>
        <p:txBody>
          <a:bodyPr/>
          <a:p>
            <a:fld id="{E7D0F738-D424-4928-830C-400FB360C3FE}"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54" name="Slide Image Placeholder 1"/>
          <p:cNvSpPr>
            <a:spLocks noChangeAspect="1" noRot="1" noGrp="1"/>
          </p:cNvSpPr>
          <p:nvPr>
            <p:ph type="sldImg"/>
          </p:nvPr>
        </p:nvSpPr>
        <p:spPr/>
      </p:sp>
      <p:sp>
        <p:nvSpPr>
          <p:cNvPr id="1048655"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 first</a:t>
            </a:r>
            <a:r>
              <a:rPr baseline="0" dirty="0" lang="en-US" smtClean="0">
                <a:latin typeface="Times New Roman" pitchFamily="18" charset="0"/>
                <a:cs typeface="Times New Roman" pitchFamily="18" charset="0"/>
              </a:rPr>
              <a:t> step to be taken in this hiring process is planning. Here, it involves drafting a comprehensive job specification for the position, outlining its responsibilities including skills, experience, and qualifications needed. Other information included is level of pay, starting date, and other conditions of the job. The next step will be devising a suitable strategy for recruitment. The strategic considerations include issues like which recruitment method to utilize, what geographical area to consider when searching for candidates and many other considerations that will be deemed necessary. The next step is searching which involves attracting job seekers to the organization. This involves engaging with job seekers on our website and social media platforms in order to attract them to the organization. Then evaluating on some aspects will be utilized. This involves the cost involved in the recruitment process, the time taken, among others. The hiring decision will be made after each candidate has been measured on their potential value, accomplishments, and how well they fit culturally and in their experience. Everyone involved in the interview will have his/her say and then the final decision will be from a team comprised of the hiring manager, the boss, relevant executives, and also founders</a:t>
            </a:r>
            <a:r>
              <a:rPr baseline="0" dirty="0" lang="en-US" smtClean="0"/>
              <a:t>.        </a:t>
            </a:r>
            <a:endParaRPr dirty="0" lang="en-US"/>
          </a:p>
        </p:txBody>
      </p:sp>
      <p:sp>
        <p:nvSpPr>
          <p:cNvPr id="1048656" name="Slide Number Placeholder 3"/>
          <p:cNvSpPr>
            <a:spLocks noGrp="1"/>
          </p:cNvSpPr>
          <p:nvPr>
            <p:ph type="sldNum" sz="quarter" idx="10"/>
          </p:nvPr>
        </p:nvSpPr>
        <p:spPr/>
        <p:txBody>
          <a:bodyPr/>
          <a:p>
            <a:fld id="{E7D0F738-D424-4928-830C-400FB360C3FE}" type="slidenum">
              <a:rPr lang="en-US" smtClean="0"/>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59" name="Slide Image Placeholder 1"/>
          <p:cNvSpPr>
            <a:spLocks noChangeAspect="1" noRot="1" noGrp="1"/>
          </p:cNvSpPr>
          <p:nvPr>
            <p:ph type="sldImg"/>
          </p:nvPr>
        </p:nvSpPr>
        <p:spPr/>
      </p:sp>
      <p:sp>
        <p:nvSpPr>
          <p:cNvPr id="1048660"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These questions are not discriminatory. Therefore, organizations should strive to ask</a:t>
            </a:r>
            <a:r>
              <a:rPr baseline="0" dirty="0" lang="en-US" smtClean="0">
                <a:latin typeface="Times New Roman" pitchFamily="18" charset="0"/>
                <a:cs typeface="Times New Roman" pitchFamily="18" charset="0"/>
              </a:rPr>
              <a:t> relevant questions that explore the potential of a candidate and not discriminatory questions. </a:t>
            </a:r>
            <a:endParaRPr dirty="0" lang="en-US">
              <a:latin typeface="Times New Roman" pitchFamily="18" charset="0"/>
              <a:cs typeface="Times New Roman" pitchFamily="18" charset="0"/>
            </a:endParaRPr>
          </a:p>
        </p:txBody>
      </p:sp>
      <p:sp>
        <p:nvSpPr>
          <p:cNvPr id="1048661" name="Slide Number Placeholder 3"/>
          <p:cNvSpPr>
            <a:spLocks noGrp="1"/>
          </p:cNvSpPr>
          <p:nvPr>
            <p:ph type="sldNum" sz="quarter" idx="10"/>
          </p:nvPr>
        </p:nvSpPr>
        <p:spPr/>
        <p:txBody>
          <a:bodyPr/>
          <a:p>
            <a:fld id="{E7D0F738-D424-4928-830C-400FB360C3FE}" type="slidenum">
              <a:rPr lang="en-US" smtClean="0"/>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64" name="Slide Image Placeholder 1"/>
          <p:cNvSpPr>
            <a:spLocks noChangeAspect="1" noRot="1" noGrp="1"/>
          </p:cNvSpPr>
          <p:nvPr>
            <p:ph type="sldImg"/>
          </p:nvPr>
        </p:nvSpPr>
        <p:spPr/>
      </p:sp>
      <p:sp>
        <p:nvSpPr>
          <p:cNvPr id="1048665"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One thing</a:t>
            </a:r>
            <a:r>
              <a:rPr baseline="0" dirty="0" lang="en-US" smtClean="0">
                <a:latin typeface="Times New Roman" pitchFamily="18" charset="0"/>
                <a:cs typeface="Times New Roman" pitchFamily="18" charset="0"/>
              </a:rPr>
              <a:t> that you should avoid doing in an interview is to ask a candidate discriminatory questions. Such questions are meant to expose someone’s age, race, ethnicity, color, gender, sexual orientation, country of origin, religion, and disability among other demographics. The reason you must avoid asking these questions is because the Equal Employment Opportunity Act (EEOA) prohibits employers from asking such questions that might lead to discrimination of candidates. Therefore, this questions must be avoided in order for an organization  to exercise equal employment for all people regardless of their race, marital status, color, among other things.  </a:t>
            </a:r>
            <a:endParaRPr dirty="0" lang="en-US">
              <a:latin typeface="Times New Roman" pitchFamily="18" charset="0"/>
              <a:cs typeface="Times New Roman" pitchFamily="18" charset="0"/>
            </a:endParaRPr>
          </a:p>
        </p:txBody>
      </p:sp>
      <p:sp>
        <p:nvSpPr>
          <p:cNvPr id="1048666" name="Slide Number Placeholder 3"/>
          <p:cNvSpPr>
            <a:spLocks noGrp="1"/>
          </p:cNvSpPr>
          <p:nvPr>
            <p:ph type="sldNum" sz="quarter" idx="10"/>
          </p:nvPr>
        </p:nvSpPr>
        <p:spPr/>
        <p:txBody>
          <a:bodyPr/>
          <a:p>
            <a:fld id="{E7D0F738-D424-4928-830C-400FB360C3FE}" type="slidenum">
              <a:rPr lang="en-US" smtClean="0"/>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669" name="Slide Image Placeholder 1"/>
          <p:cNvSpPr>
            <a:spLocks noChangeAspect="1" noRot="1" noGrp="1"/>
          </p:cNvSpPr>
          <p:nvPr>
            <p:ph type="sldImg"/>
          </p:nvPr>
        </p:nvSpPr>
        <p:spPr/>
      </p:sp>
      <p:sp>
        <p:nvSpPr>
          <p:cNvPr id="1048670"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 main legal consideration</a:t>
            </a:r>
            <a:r>
              <a:rPr baseline="0" dirty="0" lang="en-US" smtClean="0">
                <a:latin typeface="Times New Roman" pitchFamily="18" charset="0"/>
                <a:cs typeface="Times New Roman" pitchFamily="18" charset="0"/>
              </a:rPr>
              <a:t> in the recruitment process for any organization to adhere to is practicing discrimination The law is very clear that organizations must not discriminate candidates based on demographics like sex, race, marital status, disability, among others. in fact, the EEOA stipulates the right of all people to receive a fair treatment in employment opportunities. This act is exercised by EEOC which protects employees from employers who deny them chances in equal employment. Therefore, employers should be aware of how they treat employees during the recruitment process including the questions they ask them in interviews. Apart from this law, the U.S. Department of Labor regulates legal issues related to wage structure. Therefore, when making a final offer to a candidate, the employer must ensure no discriminatory practices are done in this process. The company must be aware of minimum  wage requirements, overtime payment, and other packages. </a:t>
            </a:r>
            <a:endParaRPr dirty="0" lang="en-US">
              <a:latin typeface="Times New Roman" pitchFamily="18" charset="0"/>
              <a:cs typeface="Times New Roman" pitchFamily="18" charset="0"/>
            </a:endParaRPr>
          </a:p>
        </p:txBody>
      </p:sp>
      <p:sp>
        <p:nvSpPr>
          <p:cNvPr id="1048671" name="Slide Number Placeholder 3"/>
          <p:cNvSpPr>
            <a:spLocks noGrp="1"/>
          </p:cNvSpPr>
          <p:nvPr>
            <p:ph type="sldNum" sz="quarter" idx="10"/>
          </p:nvPr>
        </p:nvSpPr>
        <p:spPr/>
        <p:txBody>
          <a:bodyPr/>
          <a:p>
            <a:fld id="{E7D0F738-D424-4928-830C-400FB360C3FE}" type="slidenum">
              <a:rPr lang="en-US" smtClean="0"/>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02" name="Slide Image Placeholder 1"/>
          <p:cNvSpPr>
            <a:spLocks noChangeAspect="1" noRot="1" noGrp="1"/>
          </p:cNvSpPr>
          <p:nvPr>
            <p:ph type="sldImg"/>
          </p:nvPr>
        </p:nvSpPr>
        <p:spPr/>
      </p:sp>
      <p:sp>
        <p:nvSpPr>
          <p:cNvPr id="1048603" name="Notes Placeholder 2"/>
          <p:cNvSpPr>
            <a:spLocks noGrp="1"/>
          </p:cNvSpPr>
          <p:nvPr>
            <p:ph type="body" idx="1"/>
          </p:nvPr>
        </p:nvSpPr>
        <p:spPr/>
        <p:txBody>
          <a:bodyPr>
            <a:normAutofit lnSpcReduction="10000"/>
          </a:bodyPr>
          <a:p>
            <a:r>
              <a:rPr dirty="0" sz="1200" kern="1200" lang="en-US" smtClean="0">
                <a:solidFill>
                  <a:schemeClr val="tx1"/>
                </a:solidFill>
                <a:latin typeface="Times New Roman" pitchFamily="18" charset="0"/>
                <a:ea typeface="+mn-ea"/>
                <a:cs typeface="Times New Roman" pitchFamily="18" charset="0"/>
              </a:rPr>
              <a:t>Title VII of the Civil Rights Act of 1964 (Title VII) prohibits employment discrimination based on race, color, religion, sex, or national origin.</a:t>
            </a:r>
            <a:r>
              <a:rPr baseline="0" dirty="0" sz="1200" kern="1200" lang="en-US" smtClean="0">
                <a:solidFill>
                  <a:schemeClr val="tx1"/>
                </a:solidFill>
                <a:latin typeface="Times New Roman" pitchFamily="18" charset="0"/>
                <a:ea typeface="+mn-ea"/>
                <a:cs typeface="Times New Roman" pitchFamily="18" charset="0"/>
              </a:rPr>
              <a:t> Therefore, this law prohibits employers both in government and private sectors from basing on these demographics in their hiring, promoting, and salary allocation process. Apart from this, this law also allows employees to file law suits in case they are discriminated based on the protected characteristics. In general, this law requires employers to enhance an ethical working environment where all employees are treated equally regardless of their race, color, religion, sexual orientation, and national origin.</a:t>
            </a:r>
            <a:r>
              <a:rPr b="0" dirty="0" sz="1200" i="0" kern="1200" lang="en-US" smtClean="0">
                <a:solidFill>
                  <a:schemeClr val="tx1"/>
                </a:solidFill>
                <a:latin typeface="Times New Roman" pitchFamily="18" charset="0"/>
                <a:ea typeface="+mn-ea"/>
                <a:cs typeface="Times New Roman" pitchFamily="18" charset="0"/>
              </a:rPr>
              <a:t> Title I and Title V of the Americans with Disabilities Act of 1990, as amended (ADA)</a:t>
            </a:r>
            <a:r>
              <a:rPr baseline="0" b="0" dirty="0" sz="1200" i="0" kern="1200" lang="en-US" smtClean="0">
                <a:solidFill>
                  <a:schemeClr val="tx1"/>
                </a:solidFill>
                <a:latin typeface="Times New Roman" pitchFamily="18" charset="0"/>
                <a:ea typeface="+mn-ea"/>
                <a:cs typeface="Times New Roman" pitchFamily="18" charset="0"/>
              </a:rPr>
              <a:t> </a:t>
            </a:r>
            <a:r>
              <a:rPr b="0" dirty="0" sz="1200" i="0" kern="1200" lang="en-US" smtClean="0">
                <a:solidFill>
                  <a:schemeClr val="tx1"/>
                </a:solidFill>
                <a:latin typeface="Times New Roman" pitchFamily="18" charset="0"/>
                <a:ea typeface="+mn-ea"/>
                <a:cs typeface="Times New Roman" pitchFamily="18" charset="0"/>
              </a:rPr>
              <a:t>prohibits employment discrimination against qualified individuals with disabilities in the private sector, and in state and local governments. People</a:t>
            </a:r>
            <a:r>
              <a:rPr baseline="0" b="0" dirty="0" sz="1200" i="0" kern="1200" lang="en-US" smtClean="0">
                <a:solidFill>
                  <a:schemeClr val="tx1"/>
                </a:solidFill>
                <a:latin typeface="Times New Roman" pitchFamily="18" charset="0"/>
                <a:ea typeface="+mn-ea"/>
                <a:cs typeface="Times New Roman" pitchFamily="18" charset="0"/>
              </a:rPr>
              <a:t> with disabilities are often discriminated because most of them have a lower level of educational attainment that those without disabilities. Also, most of the people with disabilities are unemployed and live in impoverished conditions. Therefore, ADA came into effect to protect such individuals. </a:t>
            </a:r>
            <a:r>
              <a:rPr b="0" dirty="0" sz="1200" i="0" kern="1200" lang="en-US" smtClean="0">
                <a:solidFill>
                  <a:schemeClr val="tx1"/>
                </a:solidFill>
                <a:latin typeface="Times New Roman" pitchFamily="18" charset="0"/>
                <a:ea typeface="+mn-ea"/>
                <a:cs typeface="Times New Roman" pitchFamily="18" charset="0"/>
              </a:rPr>
              <a:t>Physical and mental disabilities should in no way diminish a person’s right to fully participate in all</a:t>
            </a:r>
            <a:r>
              <a:rPr baseline="0" b="0" dirty="0" sz="1200" i="0" kern="1200" lang="en-US" smtClean="0">
                <a:solidFill>
                  <a:schemeClr val="tx1"/>
                </a:solidFill>
                <a:latin typeface="Times New Roman" pitchFamily="18" charset="0"/>
                <a:ea typeface="+mn-ea"/>
                <a:cs typeface="Times New Roman" pitchFamily="18" charset="0"/>
              </a:rPr>
              <a:t> aspects of society. ADA calls for organizations to see people with disabilities as essential to the growth of economy. Therefore, they should be treated equally in the work force.</a:t>
            </a:r>
            <a:r>
              <a:rPr baseline="0" dirty="0" sz="1200" kern="1200" lang="en-US" smtClean="0">
                <a:solidFill>
                  <a:schemeClr val="tx1"/>
                </a:solidFill>
                <a:latin typeface="Times New Roman" pitchFamily="18" charset="0"/>
                <a:ea typeface="+mn-ea"/>
                <a:cs typeface="Times New Roman" pitchFamily="18" charset="0"/>
              </a:rPr>
              <a:t> If an employer violates these laws, then an employee has the right to file a case with EEOC which is responsible for the welfare of employees at the workplace. EEOC will determine the case and if indeed the discrimination happened, then employers are required to address the issue as advised by EEOC. And if an employee in an organization violates this law, then the employer may take disciplinary action against the offender. Such actions may include termination, demotion, and legal action.    </a:t>
            </a:r>
            <a:endParaRPr dirty="0" sz="1200" kern="1200" lang="en-US">
              <a:solidFill>
                <a:schemeClr val="tx1"/>
              </a:solidFill>
              <a:latin typeface="Times New Roman" pitchFamily="18" charset="0"/>
              <a:ea typeface="+mn-ea"/>
              <a:cs typeface="Times New Roman" pitchFamily="18" charset="0"/>
            </a:endParaRPr>
          </a:p>
        </p:txBody>
      </p:sp>
      <p:sp>
        <p:nvSpPr>
          <p:cNvPr id="1048604" name="Slide Number Placeholder 3"/>
          <p:cNvSpPr>
            <a:spLocks noGrp="1"/>
          </p:cNvSpPr>
          <p:nvPr>
            <p:ph type="sldNum" sz="quarter" idx="10"/>
          </p:nvPr>
        </p:nvSpPr>
        <p:spPr/>
        <p:txBody>
          <a:bodyPr/>
          <a:p>
            <a:fld id="{E7D0F738-D424-4928-830C-400FB360C3FE}"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07" name="Slide Image Placeholder 1"/>
          <p:cNvSpPr>
            <a:spLocks noChangeAspect="1" noRot="1" noGrp="1"/>
          </p:cNvSpPr>
          <p:nvPr>
            <p:ph type="sldImg"/>
          </p:nvPr>
        </p:nvSpPr>
        <p:spPr/>
      </p:sp>
      <p:sp>
        <p:nvSpPr>
          <p:cNvPr id="1048608"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Organizations</a:t>
            </a:r>
            <a:r>
              <a:rPr baseline="0" dirty="0" lang="en-US" smtClean="0">
                <a:latin typeface="Times New Roman" pitchFamily="18" charset="0"/>
                <a:cs typeface="Times New Roman" pitchFamily="18" charset="0"/>
              </a:rPr>
              <a:t> organize for events annually to allow people to network and learn about new technologies in the market. These events help employees to update their skills and meet new people. These events also help organizations to meet a large variety of candidates. Therefore, organizations can find candidates who can fill current or future positions in the organization. Clients who come to such events are already aware of what your business is all about. And from here, the business can choose to hire the candidates knowing what the candidate can offer to the organization. Also, most of the candidates who attend these events are well connected in the market. And so it easy for an organization to be linked to talents that can perform better to achieve the company goals.    </a:t>
            </a:r>
            <a:endParaRPr dirty="0" lang="en-US">
              <a:latin typeface="Times New Roman" pitchFamily="18" charset="0"/>
              <a:cs typeface="Times New Roman" pitchFamily="18" charset="0"/>
            </a:endParaRPr>
          </a:p>
        </p:txBody>
      </p:sp>
      <p:sp>
        <p:nvSpPr>
          <p:cNvPr id="1048609" name="Slide Number Placeholder 3"/>
          <p:cNvSpPr>
            <a:spLocks noGrp="1"/>
          </p:cNvSpPr>
          <p:nvPr>
            <p:ph type="sldNum" sz="quarter" idx="10"/>
          </p:nvPr>
        </p:nvSpPr>
        <p:spPr/>
        <p:txBody>
          <a:bodyPr/>
          <a:p>
            <a:fld id="{E7D0F738-D424-4928-830C-400FB360C3FE}"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12" name="Slide Image Placeholder 1"/>
          <p:cNvSpPr>
            <a:spLocks noChangeAspect="1" noRot="1" noGrp="1"/>
          </p:cNvSpPr>
          <p:nvPr>
            <p:ph type="sldImg"/>
          </p:nvPr>
        </p:nvSpPr>
        <p:spPr/>
      </p:sp>
      <p:sp>
        <p:nvSpPr>
          <p:cNvPr id="1048613"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Even though this strategy</a:t>
            </a:r>
            <a:r>
              <a:rPr baseline="0" dirty="0" lang="en-US" smtClean="0">
                <a:latin typeface="Times New Roman" pitchFamily="18" charset="0"/>
                <a:cs typeface="Times New Roman" pitchFamily="18" charset="0"/>
              </a:rPr>
              <a:t> can help the organization access top talents in the market, there are downsides to its use in an organization. One thing is that approaching candidates in the events can compromise their confidentiality. Most of the candidates who attend these events are not necessarily looking for a job. They may be working for other organizations but they just want to look for greener pastures somewhere else. And therefore, when you approach such candidates you can compromise their confidentiality to their employer who may also be attending the event. And this can create a conflict of interest when you recruit staff away from a client. This also means that you are breaching professional ethics because you are breaking the trust the organization has with its clients.  </a:t>
            </a:r>
            <a:endParaRPr dirty="0" lang="en-US">
              <a:latin typeface="Times New Roman" pitchFamily="18" charset="0"/>
              <a:cs typeface="Times New Roman" pitchFamily="18" charset="0"/>
            </a:endParaRPr>
          </a:p>
        </p:txBody>
      </p:sp>
      <p:sp>
        <p:nvSpPr>
          <p:cNvPr id="1048614" name="Slide Number Placeholder 3"/>
          <p:cNvSpPr>
            <a:spLocks noGrp="1"/>
          </p:cNvSpPr>
          <p:nvPr>
            <p:ph type="sldNum" sz="quarter" idx="10"/>
          </p:nvPr>
        </p:nvSpPr>
        <p:spPr/>
        <p:txBody>
          <a:bodyPr/>
          <a:p>
            <a:fld id="{E7D0F738-D424-4928-830C-400FB360C3FE}"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7" name="Slide Image Placeholder 1"/>
          <p:cNvSpPr>
            <a:spLocks noChangeAspect="1" noRot="1" noGrp="1"/>
          </p:cNvSpPr>
          <p:nvPr>
            <p:ph type="sldImg"/>
          </p:nvPr>
        </p:nvSpPr>
        <p:spPr/>
      </p:sp>
      <p:sp>
        <p:nvSpPr>
          <p:cNvPr id="1048618"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Today, organizations</a:t>
            </a:r>
            <a:r>
              <a:rPr baseline="0" dirty="0" lang="en-US" smtClean="0">
                <a:latin typeface="Times New Roman" pitchFamily="18" charset="0"/>
                <a:cs typeface="Times New Roman" pitchFamily="18" charset="0"/>
              </a:rPr>
              <a:t> cannot ignore the presence of social media platforms like </a:t>
            </a:r>
            <a:r>
              <a:rPr baseline="0" dirty="0" lang="en-US" err="1" smtClean="0">
                <a:latin typeface="Times New Roman" pitchFamily="18" charset="0"/>
                <a:cs typeface="Times New Roman" pitchFamily="18" charset="0"/>
              </a:rPr>
              <a:t>Facebook</a:t>
            </a:r>
            <a:r>
              <a:rPr baseline="0" dirty="0" lang="en-US" smtClean="0">
                <a:latin typeface="Times New Roman" pitchFamily="18" charset="0"/>
                <a:cs typeface="Times New Roman" pitchFamily="18" charset="0"/>
              </a:rPr>
              <a:t>, Twitter, LinkedIn, among others in the recruiting process  given that many job seekers in the market are tech savvy. And one of the advantages of using social media platforms is that an organization can share stories with job seekers in order to encourage them to apply for jobs. Through these sites, organization can tell stories of successful employees and the entertaining culture of the organization. Job seekers can therefore interact with organizations freely on such sites. Apart from this, these sites are a fast way of reaching out to job seekers. The generation of job seekers today are tech savvy. Therefore, when organizations post vacancies online, it is with no doubt that the response will be fast given that many people are online. In general, social media provides a fast and reliable space for an organization to find potential candidates for recruitment.   </a:t>
            </a:r>
            <a:endParaRPr dirty="0" lang="en-US">
              <a:latin typeface="Times New Roman" pitchFamily="18" charset="0"/>
              <a:cs typeface="Times New Roman" pitchFamily="18" charset="0"/>
            </a:endParaRPr>
          </a:p>
        </p:txBody>
      </p:sp>
      <p:sp>
        <p:nvSpPr>
          <p:cNvPr id="1048619" name="Slide Number Placeholder 3"/>
          <p:cNvSpPr>
            <a:spLocks noGrp="1"/>
          </p:cNvSpPr>
          <p:nvPr>
            <p:ph type="sldNum" sz="quarter" idx="10"/>
          </p:nvPr>
        </p:nvSpPr>
        <p:spPr/>
        <p:txBody>
          <a:bodyPr/>
          <a:p>
            <a:fld id="{E7D0F738-D424-4928-830C-400FB360C3FE}"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22" name="Slide Image Placeholder 1"/>
          <p:cNvSpPr>
            <a:spLocks noChangeAspect="1" noRot="1" noGrp="1"/>
          </p:cNvSpPr>
          <p:nvPr>
            <p:ph type="sldImg"/>
          </p:nvPr>
        </p:nvSpPr>
        <p:spPr/>
      </p:sp>
      <p:sp>
        <p:nvSpPr>
          <p:cNvPr id="1048623"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While organizations</a:t>
            </a:r>
            <a:r>
              <a:rPr baseline="0" dirty="0" lang="en-US" smtClean="0">
                <a:latin typeface="Times New Roman" pitchFamily="18" charset="0"/>
                <a:cs typeface="Times New Roman" pitchFamily="18" charset="0"/>
              </a:rPr>
              <a:t> can enjoy the many benefits of using social media in recruitment process, there are also some unforeseen setbacks that come with utilizing this platform. One thing that is clear is that even though social media is revolutionizing society today, not everyone out their can access these platforms. Therefore, those job seekers who are not suing these platforms for one reason or another can miss out on opportunities present in organizations. Apart from this, there is an issue of privacy concerns with the use of social media platforms. Although the internet is a public realm, some people feel unsafe with employees checking on their social media accounts as they consider these personal spaces. Therefore, when an organizations check on people’s information online, the issue of confidentiality is brought into question. Furthermore, social media can feed an organization with information that can wrongly influence judgment of recruitment. Initial background check of a potential candidate can give you the wrong information since people’s skills continue to improve over time. And therefore, basing on some information on social media can not be the right tool to use in choosing candidates.     </a:t>
            </a:r>
            <a:endParaRPr dirty="0" lang="en-US">
              <a:latin typeface="Times New Roman" pitchFamily="18" charset="0"/>
              <a:cs typeface="Times New Roman" pitchFamily="18" charset="0"/>
            </a:endParaRPr>
          </a:p>
        </p:txBody>
      </p:sp>
      <p:sp>
        <p:nvSpPr>
          <p:cNvPr id="1048624" name="Slide Number Placeholder 3"/>
          <p:cNvSpPr>
            <a:spLocks noGrp="1"/>
          </p:cNvSpPr>
          <p:nvPr>
            <p:ph type="sldNum" sz="quarter" idx="10"/>
          </p:nvPr>
        </p:nvSpPr>
        <p:spPr/>
        <p:txBody>
          <a:bodyPr/>
          <a:p>
            <a:fld id="{E7D0F738-D424-4928-830C-400FB360C3FE}"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7" name="Slide Image Placeholder 1"/>
          <p:cNvSpPr>
            <a:spLocks noChangeAspect="1" noRot="1" noGrp="1"/>
          </p:cNvSpPr>
          <p:nvPr>
            <p:ph type="sldImg"/>
          </p:nvPr>
        </p:nvSpPr>
        <p:spPr/>
      </p:sp>
      <p:sp>
        <p:nvSpPr>
          <p:cNvPr id="1048628" name="Notes Placeholder 2"/>
          <p:cNvSpPr>
            <a:spLocks noGrp="1"/>
          </p:cNvSpPr>
          <p:nvPr>
            <p:ph type="body" idx="1"/>
          </p:nvPr>
        </p:nvSpPr>
        <p:spPr/>
        <p:txBody>
          <a:bodyPr>
            <a:normAutofit/>
          </a:bodyPr>
          <a:p>
            <a:r>
              <a:rPr dirty="0" lang="en-US" smtClean="0"/>
              <a:t>There are various professional nonprofit organizations who</a:t>
            </a:r>
            <a:r>
              <a:rPr baseline="0" dirty="0" lang="en-US" smtClean="0"/>
              <a:t> aim to further a particular profession. An example of such organizations is the Society for Human Resource Management which allows companies to post job relating to HR. The advantage of such employment agencies is that they have specialized personnel who can link organizations to required candidates. These specialists have connections in the job market and therefore they can easily link an organization to the best talents in the market. Another thing is that such agencies take time to understand the needs of the company. And this is advantageous in that they will find the best candidate who will address the needs of a certain position in the company. Furthermore, these organizations offer the organization a highly interactive and supportive hiring experience, expert interviewing  and negotiating skills, mentoring, and strategic advice on hiring and succession plans. Therefore, this is the best recruitment strategy that will be utilized in this organization. This is because professionals in employment agency will use their skills in order to connect us to the best talents in the market.        </a:t>
            </a:r>
            <a:endParaRPr dirty="0" lang="en-US"/>
          </a:p>
        </p:txBody>
      </p:sp>
      <p:sp>
        <p:nvSpPr>
          <p:cNvPr id="1048629" name="Slide Number Placeholder 3"/>
          <p:cNvSpPr>
            <a:spLocks noGrp="1"/>
          </p:cNvSpPr>
          <p:nvPr>
            <p:ph type="sldNum" sz="quarter" idx="10"/>
          </p:nvPr>
        </p:nvSpPr>
        <p:spPr/>
        <p:txBody>
          <a:bodyPr/>
          <a:p>
            <a:fld id="{E7D0F738-D424-4928-830C-400FB360C3FE}"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32" name="Slide Image Placeholder 1"/>
          <p:cNvSpPr>
            <a:spLocks noChangeAspect="1" noRot="1" noGrp="1"/>
          </p:cNvSpPr>
          <p:nvPr>
            <p:ph type="sldImg"/>
          </p:nvPr>
        </p:nvSpPr>
        <p:spPr/>
      </p:sp>
      <p:sp>
        <p:nvSpPr>
          <p:cNvPr id="1048633"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However,</a:t>
            </a:r>
            <a:r>
              <a:rPr baseline="0" dirty="0" lang="en-US" smtClean="0">
                <a:latin typeface="Times New Roman" pitchFamily="18" charset="0"/>
                <a:cs typeface="Times New Roman" pitchFamily="18" charset="0"/>
              </a:rPr>
              <a:t> the use of agencies in the recruitment process can also be costly to the organization. It is with no doubt that organizations spend money to seek the services of these professionals. One thing is that contingency firm can be costly if person hired leaves or is terminated after the stipulated period when the agency’s fee is refundable. This means that the company has to pay the agency for services that have not been delivered. The employee leaves when the company has not tapped his/her skills to full potential. Also, retainer firms can be costly if the search does not result in a hire. Apart from this, some employees don’t prefer to use agencies in the recruitment process. They want to contact organizations directly.  </a:t>
            </a:r>
            <a:endParaRPr dirty="0" lang="en-US">
              <a:latin typeface="Times New Roman" pitchFamily="18" charset="0"/>
              <a:cs typeface="Times New Roman" pitchFamily="18" charset="0"/>
            </a:endParaRPr>
          </a:p>
        </p:txBody>
      </p:sp>
      <p:sp>
        <p:nvSpPr>
          <p:cNvPr id="1048634" name="Slide Number Placeholder 3"/>
          <p:cNvSpPr>
            <a:spLocks noGrp="1"/>
          </p:cNvSpPr>
          <p:nvPr>
            <p:ph type="sldNum" sz="quarter" idx="10"/>
          </p:nvPr>
        </p:nvSpPr>
        <p:spPr/>
        <p:txBody>
          <a:bodyPr/>
          <a:p>
            <a:fld id="{E7D0F738-D424-4928-830C-400FB360C3FE}"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37" name="Slide Image Placeholder 1"/>
          <p:cNvSpPr>
            <a:spLocks noChangeAspect="1" noRot="1" noGrp="1"/>
          </p:cNvSpPr>
          <p:nvPr>
            <p:ph type="sldImg"/>
          </p:nvPr>
        </p:nvSpPr>
        <p:spPr/>
      </p:sp>
      <p:sp>
        <p:nvSpPr>
          <p:cNvPr id="1048638"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Managers are</a:t>
            </a:r>
            <a:r>
              <a:rPr baseline="0" dirty="0" lang="en-US" smtClean="0">
                <a:latin typeface="Times New Roman" pitchFamily="18" charset="0"/>
                <a:cs typeface="Times New Roman" pitchFamily="18" charset="0"/>
              </a:rPr>
              <a:t> required to know federal regulations and directives that governs organizations. It is important to have this information in order to avoid issues like discrimination at the workplace. The regulations and practices should be embraced by the managers in order to better deliver services required in the organization. Also, document preparation is important for managers. Managers handle important information in organizations. Therefore, having the knowledge of handling these resources can prevent loss of information and also save on time. Finally, managers should also have the expertise of handling systems and procedures in an organization. As a manger, it is required one to know how systems operate in an organization. It is required of you to understand certain procedures that promote success in an organization. </a:t>
            </a:r>
            <a:endParaRPr dirty="0" lang="en-US">
              <a:latin typeface="Times New Roman" pitchFamily="18" charset="0"/>
              <a:cs typeface="Times New Roman" pitchFamily="18" charset="0"/>
            </a:endParaRPr>
          </a:p>
        </p:txBody>
      </p:sp>
      <p:sp>
        <p:nvSpPr>
          <p:cNvPr id="1048639" name="Slide Number Placeholder 3"/>
          <p:cNvSpPr>
            <a:spLocks noGrp="1"/>
          </p:cNvSpPr>
          <p:nvPr>
            <p:ph type="sldNum" sz="quarter" idx="10"/>
          </p:nvPr>
        </p:nvSpPr>
        <p:spPr/>
        <p:txBody>
          <a:bodyPr/>
          <a:p>
            <a:fld id="{E7D0F738-D424-4928-830C-400FB360C3FE}"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2">
        <a:schemeClr val="bg2"/>
      </p:bgRef>
    </p:bg>
    <p:spTree>
      <p:nvGrpSpPr>
        <p:cNvPr id="24" name=""/>
        <p:cNvGrpSpPr/>
        <p:nvPr/>
      </p:nvGrpSpPr>
      <p:grpSpPr>
        <a:xfrm>
          <a:off x="0" y="0"/>
          <a:ext cx="0" cy="0"/>
          <a:chOff x="0" y="0"/>
          <a:chExt cx="0" cy="0"/>
        </a:xfrm>
      </p:grpSpPr>
      <p:sp>
        <p:nvSpPr>
          <p:cNvPr id="1048583" name="Rectangle 8"/>
          <p:cNvSpPr/>
          <p:nvPr/>
        </p:nvSpPr>
        <p:spPr bwMode="ltGray">
          <a:xfrm>
            <a:off x="0" y="0"/>
            <a:ext cx="9143999" cy="513543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84" name="Title 1"/>
          <p:cNvSpPr>
            <a:spLocks noGrp="1"/>
          </p:cNvSpPr>
          <p:nvPr>
            <p:ph type="ctrTitle"/>
          </p:nvPr>
        </p:nvSpPr>
        <p:spPr>
          <a:xfrm>
            <a:off x="685800" y="3355848"/>
            <a:ext cx="8077200" cy="1673352"/>
          </a:xfrm>
        </p:spPr>
        <p:txBody>
          <a:bodyPr anchor="t" bIns="0" lIns="91440" rIns="45720" rtlCol="0" tIns="0" vert="horz">
            <a:normAutofit/>
            <a:scene3d>
              <a:camera prst="orthographicFront"/>
              <a:lightRig dir="t" rig="threePt">
                <a:rot lat="0" lon="0" rev="4800000"/>
              </a:lightRig>
            </a:scene3d>
            <a:sp3d prstMaterial="matte">
              <a:bevelT w="50800" h="10160"/>
            </a:sp3d>
          </a:bodyPr>
          <a:lstStyle>
            <a:lvl1pPr algn="l">
              <a:defRPr b="1" sz="4700"/>
            </a:lvl1pPr>
          </a:lstStyle>
          <a:p>
            <a:r>
              <a:rPr kumimoji="0" lang="en-US" smtClean="0"/>
              <a:t>Click to edit Master title style</a:t>
            </a:r>
            <a:endParaRPr kumimoji="0" lang="en-US"/>
          </a:p>
        </p:txBody>
      </p:sp>
      <p:sp>
        <p:nvSpPr>
          <p:cNvPr id="1048585" name="Subtitle 2"/>
          <p:cNvSpPr>
            <a:spLocks noGrp="1"/>
          </p:cNvSpPr>
          <p:nvPr>
            <p:ph type="subTitle" idx="1"/>
          </p:nvPr>
        </p:nvSpPr>
        <p:spPr>
          <a:xfrm>
            <a:off x="685800" y="1828800"/>
            <a:ext cx="8077200" cy="1499616"/>
          </a:xfrm>
        </p:spPr>
        <p:txBody>
          <a:bodyPr anchor="b" bIns="0" lIns="118872" rIns="45720" tIns="0"/>
          <a:lstStyle>
            <a:lvl1pPr algn="l" indent="0" marL="0">
              <a:buNone/>
              <a:defRPr sz="2000">
                <a:solidFill>
                  <a:srgbClr val="FFFFFF"/>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kumimoji="0" lang="en-US" smtClean="0"/>
              <a:t>Click to edit Master subtitle style</a:t>
            </a:r>
            <a:endParaRPr kumimoji="0" lang="en-US"/>
          </a:p>
        </p:txBody>
      </p:sp>
      <p:sp>
        <p:nvSpPr>
          <p:cNvPr id="1048586" name="Date Placeholder 3"/>
          <p:cNvSpPr>
            <a:spLocks noGrp="1"/>
          </p:cNvSpPr>
          <p:nvPr>
            <p:ph type="dt" sz="half" idx="10"/>
          </p:nvPr>
        </p:nvSpPr>
        <p:spPr/>
        <p:txBody>
          <a:bodyPr/>
          <a:p>
            <a:fld id="{F5880473-0EB2-40AC-BC3F-45540CADD170}" type="datetimeFigureOut">
              <a:rPr lang="en-US" smtClean="0"/>
              <a:t>09-Jul-21</a:t>
            </a:fld>
            <a:endParaRPr lang="en-US"/>
          </a:p>
        </p:txBody>
      </p:sp>
      <p:sp>
        <p:nvSpPr>
          <p:cNvPr id="1048587" name="Footer Placeholder 4"/>
          <p:cNvSpPr>
            <a:spLocks noGrp="1"/>
          </p:cNvSpPr>
          <p:nvPr>
            <p:ph type="ftr" sz="quarter" idx="11"/>
          </p:nvPr>
        </p:nvSpPr>
        <p:spPr/>
        <p:txBody>
          <a:bodyPr/>
          <a:p>
            <a:endParaRPr lang="en-US"/>
          </a:p>
        </p:txBody>
      </p:sp>
      <p:sp>
        <p:nvSpPr>
          <p:cNvPr id="1048588" name="Slide Number Placeholder 5"/>
          <p:cNvSpPr>
            <a:spLocks noGrp="1"/>
          </p:cNvSpPr>
          <p:nvPr>
            <p:ph type="sldNum" sz="quarter" idx="12"/>
          </p:nvPr>
        </p:nvSpPr>
        <p:spPr/>
        <p:txBody>
          <a:bodyPr/>
          <a:p>
            <a:fld id="{15A35CFA-E856-4514-834F-F696C8523050}" type="slidenum">
              <a:rPr lang="en-US" smtClean="0"/>
              <a:t>‹#›</a:t>
            </a:fld>
            <a:endParaRPr lang="en-US"/>
          </a:p>
        </p:txBody>
      </p:sp>
      <p:sp>
        <p:nvSpPr>
          <p:cNvPr id="1048589" name="Rectangle 9"/>
          <p:cNvSpPr/>
          <p:nvPr/>
        </p:nvSpPr>
        <p:spPr bwMode="invGray">
          <a:xfrm>
            <a:off x="0" y="5128334"/>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83" name=""/>
        <p:cNvGrpSpPr/>
        <p:nvPr/>
      </p:nvGrpSpPr>
      <p:grpSpPr>
        <a:xfrm>
          <a:off x="0" y="0"/>
          <a:ext cx="0" cy="0"/>
          <a:chOff x="0" y="0"/>
          <a:chExt cx="0" cy="0"/>
        </a:xfrm>
      </p:grpSpPr>
      <p:sp>
        <p:nvSpPr>
          <p:cNvPr id="1048693" name="Title 1"/>
          <p:cNvSpPr>
            <a:spLocks noGrp="1"/>
          </p:cNvSpPr>
          <p:nvPr>
            <p:ph type="title"/>
          </p:nvPr>
        </p:nvSpPr>
        <p:spPr/>
        <p:txBody>
          <a:bodyPr/>
          <a:p>
            <a:r>
              <a:rPr kumimoji="0" lang="en-US" smtClean="0"/>
              <a:t>Click to edit Master title style</a:t>
            </a:r>
            <a:endParaRPr kumimoji="0" lang="en-US"/>
          </a:p>
        </p:txBody>
      </p:sp>
      <p:sp>
        <p:nvSpPr>
          <p:cNvPr id="1048694"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5" name="Date Placeholder 3"/>
          <p:cNvSpPr>
            <a:spLocks noGrp="1"/>
          </p:cNvSpPr>
          <p:nvPr>
            <p:ph type="dt" sz="half" idx="10"/>
          </p:nvPr>
        </p:nvSpPr>
        <p:spPr/>
        <p:txBody>
          <a:bodyPr/>
          <a:p>
            <a:fld id="{F5880473-0EB2-40AC-BC3F-45540CADD170}" type="datetimeFigureOut">
              <a:rPr lang="en-US" smtClean="0"/>
              <a:t>09-Jul-21</a:t>
            </a:fld>
            <a:endParaRPr lang="en-US"/>
          </a:p>
        </p:txBody>
      </p:sp>
      <p:sp>
        <p:nvSpPr>
          <p:cNvPr id="1048696" name="Footer Placeholder 4"/>
          <p:cNvSpPr>
            <a:spLocks noGrp="1"/>
          </p:cNvSpPr>
          <p:nvPr>
            <p:ph type="ftr" sz="quarter" idx="11"/>
          </p:nvPr>
        </p:nvSpPr>
        <p:spPr/>
        <p:txBody>
          <a:bodyPr/>
          <a:p>
            <a:endParaRPr lang="en-US"/>
          </a:p>
        </p:txBody>
      </p:sp>
      <p:sp>
        <p:nvSpPr>
          <p:cNvPr id="1048697" name="Slide Number Placeholder 5"/>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type="vertTitleAndTx">
  <p:cSld name="Vertical Title and Text">
    <p:spTree>
      <p:nvGrpSpPr>
        <p:cNvPr id="81" name=""/>
        <p:cNvGrpSpPr/>
        <p:nvPr/>
      </p:nvGrpSpPr>
      <p:grpSpPr>
        <a:xfrm>
          <a:off x="0" y="0"/>
          <a:ext cx="0" cy="0"/>
          <a:chOff x="0" y="0"/>
          <a:chExt cx="0" cy="0"/>
        </a:xfrm>
      </p:grpSpPr>
      <p:sp>
        <p:nvSpPr>
          <p:cNvPr id="1048678" name="Rectangle 8"/>
          <p:cNvSpPr/>
          <p:nvPr/>
        </p:nvSpPr>
        <p:spPr bwMode="invGray">
          <a:xfrm>
            <a:off x="6598920" y="0"/>
            <a:ext cx="45720" cy="6858000"/>
          </a:xfrm>
          <a:prstGeom prst="rect"/>
          <a:solidFill>
            <a:srgbClr val="FFFFFF"/>
          </a:solidFill>
          <a:ln w="48000" cap="flat" cmpd="thickThin" algn="ctr">
            <a:noFill/>
            <a:prstDash val="solid"/>
          </a:ln>
          <a:effectLst>
            <a:outerShdw algn="tl" blurRad="31750" dir="108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79" name="Rectangle 7"/>
          <p:cNvSpPr/>
          <p:nvPr/>
        </p:nvSpPr>
        <p:spPr bwMode="ltGray">
          <a:xfrm>
            <a:off x="6647687" y="0"/>
            <a:ext cx="2514601" cy="685800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80" name="Vertical Title 1"/>
          <p:cNvSpPr>
            <a:spLocks noGrp="1"/>
          </p:cNvSpPr>
          <p:nvPr>
            <p:ph type="title" orient="vert"/>
          </p:nvPr>
        </p:nvSpPr>
        <p:spPr>
          <a:xfrm>
            <a:off x="6781800" y="274640"/>
            <a:ext cx="1905000" cy="5851525"/>
          </a:xfrm>
        </p:spPr>
        <p:txBody>
          <a:bodyPr vert="eaVert"/>
          <a:p>
            <a:r>
              <a:rPr kumimoji="0" lang="en-US" smtClean="0"/>
              <a:t>Click to edit Master title style</a:t>
            </a:r>
            <a:endParaRPr kumimoji="0" lang="en-US"/>
          </a:p>
        </p:txBody>
      </p:sp>
      <p:sp>
        <p:nvSpPr>
          <p:cNvPr id="1048681" name="Vertical Text Placeholder 2"/>
          <p:cNvSpPr>
            <a:spLocks noGrp="1"/>
          </p:cNvSpPr>
          <p:nvPr>
            <p:ph type="body" orient="vert" idx="1"/>
          </p:nvPr>
        </p:nvSpPr>
        <p:spPr>
          <a:xfrm>
            <a:off x="457200" y="304800"/>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2" name="Date Placeholder 3"/>
          <p:cNvSpPr>
            <a:spLocks noGrp="1"/>
          </p:cNvSpPr>
          <p:nvPr>
            <p:ph type="dt" sz="half" idx="10"/>
          </p:nvPr>
        </p:nvSpPr>
        <p:spPr/>
        <p:txBody>
          <a:bodyPr/>
          <a:p>
            <a:fld id="{F5880473-0EB2-40AC-BC3F-45540CADD170}" type="datetimeFigureOut">
              <a:rPr lang="en-US" smtClean="0"/>
              <a:t>09-Jul-21</a:t>
            </a:fld>
            <a:endParaRPr lang="en-US"/>
          </a:p>
        </p:txBody>
      </p:sp>
      <p:sp>
        <p:nvSpPr>
          <p:cNvPr id="1048683" name="Footer Placeholder 4"/>
          <p:cNvSpPr>
            <a:spLocks noGrp="1"/>
          </p:cNvSpPr>
          <p:nvPr>
            <p:ph type="ftr" sz="quarter" idx="11"/>
          </p:nvPr>
        </p:nvSpPr>
        <p:spPr>
          <a:xfrm>
            <a:off x="2640597" y="6377459"/>
            <a:ext cx="3836404" cy="365125"/>
          </a:xfrm>
        </p:spPr>
        <p:txBody>
          <a:bodyPr/>
          <a:p>
            <a:endParaRPr lang="en-US"/>
          </a:p>
        </p:txBody>
      </p:sp>
      <p:sp>
        <p:nvSpPr>
          <p:cNvPr id="1048684" name="Slide Number Placeholder 5"/>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5" name=""/>
        <p:cNvGrpSpPr/>
        <p:nvPr/>
      </p:nvGrpSpPr>
      <p:grpSpPr>
        <a:xfrm>
          <a:off x="0" y="0"/>
          <a:ext cx="0" cy="0"/>
          <a:chOff x="0" y="0"/>
          <a:chExt cx="0" cy="0"/>
        </a:xfrm>
      </p:grpSpPr>
      <p:sp>
        <p:nvSpPr>
          <p:cNvPr id="1048595" name="Title 1"/>
          <p:cNvSpPr>
            <a:spLocks noGrp="1"/>
          </p:cNvSpPr>
          <p:nvPr>
            <p:ph type="title"/>
          </p:nvPr>
        </p:nvSpPr>
        <p:spPr>
          <a:xfrm>
            <a:off x="457200" y="155448"/>
            <a:ext cx="8229600" cy="1252728"/>
          </a:xfrm>
        </p:spPr>
        <p:txBody>
          <a:bodyPr/>
          <a:p>
            <a:r>
              <a:rPr kumimoji="0" lang="en-US" smtClean="0"/>
              <a:t>Click to edit Master title style</a:t>
            </a:r>
            <a:endParaRPr kumimoji="0" lang="en-US"/>
          </a:p>
        </p:txBody>
      </p:sp>
      <p:sp>
        <p:nvSpPr>
          <p:cNvPr id="1048596"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7" name="Date Placeholder 3"/>
          <p:cNvSpPr>
            <a:spLocks noGrp="1"/>
          </p:cNvSpPr>
          <p:nvPr>
            <p:ph type="dt" sz="half" idx="10"/>
          </p:nvPr>
        </p:nvSpPr>
        <p:spPr/>
        <p:txBody>
          <a:bodyPr/>
          <a:p>
            <a:fld id="{F5880473-0EB2-40AC-BC3F-45540CADD170}" type="datetimeFigureOut">
              <a:rPr lang="en-US" smtClean="0"/>
              <a:t>09-Jul-21</a:t>
            </a:fld>
            <a:endParaRPr lang="en-US"/>
          </a:p>
        </p:txBody>
      </p:sp>
      <p:sp>
        <p:nvSpPr>
          <p:cNvPr id="1048598" name="Footer Placeholder 4"/>
          <p:cNvSpPr>
            <a:spLocks noGrp="1"/>
          </p:cNvSpPr>
          <p:nvPr>
            <p:ph type="ftr" sz="quarter" idx="11"/>
          </p:nvPr>
        </p:nvSpPr>
        <p:spPr/>
        <p:txBody>
          <a:bodyPr/>
          <a:p>
            <a:endParaRPr lang="en-US"/>
          </a:p>
        </p:txBody>
      </p:sp>
      <p:sp>
        <p:nvSpPr>
          <p:cNvPr id="1048599" name="Slide Number Placeholder 5"/>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2">
        <a:schemeClr val="bg2"/>
      </p:bgRef>
    </p:bg>
    <p:spTree>
      <p:nvGrpSpPr>
        <p:cNvPr id="84" name=""/>
        <p:cNvGrpSpPr/>
        <p:nvPr/>
      </p:nvGrpSpPr>
      <p:grpSpPr>
        <a:xfrm>
          <a:off x="0" y="0"/>
          <a:ext cx="0" cy="0"/>
          <a:chOff x="0" y="0"/>
          <a:chExt cx="0" cy="0"/>
        </a:xfrm>
      </p:grpSpPr>
      <p:sp>
        <p:nvSpPr>
          <p:cNvPr id="1048698" name="Rectangle 8"/>
          <p:cNvSpPr/>
          <p:nvPr/>
        </p:nvSpPr>
        <p:spPr bwMode="ltGray">
          <a:xfrm>
            <a:off x="0" y="1"/>
            <a:ext cx="9144000" cy="260252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99" name="Rectangle 11"/>
          <p:cNvSpPr/>
          <p:nvPr/>
        </p:nvSpPr>
        <p:spPr bwMode="invGray">
          <a:xfrm>
            <a:off x="0" y="2602520"/>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700" name="Title 1"/>
          <p:cNvSpPr>
            <a:spLocks noGrp="1"/>
          </p:cNvSpPr>
          <p:nvPr>
            <p:ph type="title"/>
          </p:nvPr>
        </p:nvSpPr>
        <p:spPr>
          <a:xfrm>
            <a:off x="749808" y="118872"/>
            <a:ext cx="8013192" cy="1636776"/>
          </a:xfrm>
        </p:spPr>
        <p:txBody>
          <a:bodyPr anchor="b" bIns="0" lIns="91440" rIns="91440" rtlCol="0" tIns="0" vert="horz">
            <a:normAutofit/>
            <a:scene3d>
              <a:camera prst="orthographicFront"/>
              <a:lightRig dir="t" rig="threePt">
                <a:rot lat="0" lon="0" rev="4800000"/>
              </a:lightRig>
            </a:scene3d>
            <a:sp3d prstMaterial="matte">
              <a:bevelT w="50800" h="10160"/>
            </a:sp3d>
          </a:bodyPr>
          <a:lstStyle>
            <a:lvl1pPr algn="l">
              <a:defRPr baseline="0" b="1" cap="none" sz="4700"/>
            </a:lvl1pPr>
          </a:lstStyle>
          <a:p>
            <a:r>
              <a:rPr kumimoji="0" lang="en-US" smtClean="0"/>
              <a:t>Click to edit Master title style</a:t>
            </a:r>
            <a:endParaRPr kumimoji="0" lang="en-US"/>
          </a:p>
        </p:txBody>
      </p:sp>
      <p:sp>
        <p:nvSpPr>
          <p:cNvPr id="1048701" name="Text Placeholder 2"/>
          <p:cNvSpPr>
            <a:spLocks noGrp="1"/>
          </p:cNvSpPr>
          <p:nvPr>
            <p:ph type="body" idx="1"/>
          </p:nvPr>
        </p:nvSpPr>
        <p:spPr>
          <a:xfrm>
            <a:off x="740664" y="1828800"/>
            <a:ext cx="8022336" cy="685800"/>
          </a:xfrm>
        </p:spPr>
        <p:txBody>
          <a:bodyPr anchor="t" bIns="0" lIns="146304" rIns="45720" tIns="0"/>
          <a:lstStyle>
            <a:lvl1pPr indent="0" marL="0">
              <a:buNone/>
              <a:defRPr sz="2000">
                <a:solidFill>
                  <a:srgbClr val="FFFFFF"/>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eaLnBrk="1" hangingPunct="1" latinLnBrk="0" lvl="0"/>
            <a:r>
              <a:rPr kumimoji="0" lang="en-US" smtClean="0"/>
              <a:t>Click to edit Master text styles</a:t>
            </a:r>
          </a:p>
        </p:txBody>
      </p:sp>
      <p:sp>
        <p:nvSpPr>
          <p:cNvPr id="1048702" name="Date Placeholder 3"/>
          <p:cNvSpPr>
            <a:spLocks noGrp="1"/>
          </p:cNvSpPr>
          <p:nvPr>
            <p:ph type="dt" sz="half" idx="10"/>
          </p:nvPr>
        </p:nvSpPr>
        <p:spPr/>
        <p:txBody>
          <a:bodyPr/>
          <a:p>
            <a:fld id="{F5880473-0EB2-40AC-BC3F-45540CADD170}" type="datetimeFigureOut">
              <a:rPr lang="en-US" smtClean="0"/>
              <a:t>09-Jul-21</a:t>
            </a:fld>
            <a:endParaRPr lang="en-US"/>
          </a:p>
        </p:txBody>
      </p:sp>
      <p:sp>
        <p:nvSpPr>
          <p:cNvPr id="1048703" name="Footer Placeholder 4"/>
          <p:cNvSpPr>
            <a:spLocks noGrp="1"/>
          </p:cNvSpPr>
          <p:nvPr>
            <p:ph type="ftr" sz="quarter" idx="11"/>
          </p:nvPr>
        </p:nvSpPr>
        <p:spPr/>
        <p:txBody>
          <a:bodyPr/>
          <a:p>
            <a:endParaRPr lang="en-US"/>
          </a:p>
        </p:txBody>
      </p:sp>
      <p:sp>
        <p:nvSpPr>
          <p:cNvPr id="1048704" name="Slide Number Placeholder 5"/>
          <p:cNvSpPr>
            <a:spLocks noGrp="1"/>
          </p:cNvSpPr>
          <p:nvPr>
            <p:ph type="sldNum" sz="quarter" idx="12"/>
          </p:nvPr>
        </p:nvSpPr>
        <p:spPr/>
        <p:txBody>
          <a:bodyPr/>
          <a:p>
            <a:fld id="{15A35CFA-E856-4514-834F-F696C8523050}" type="slidenum">
              <a:rPr lang="en-US" smtClean="0"/>
              <a:t>‹#›</a:t>
            </a:fld>
            <a:endParaRPr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85" name=""/>
        <p:cNvGrpSpPr/>
        <p:nvPr/>
      </p:nvGrpSpPr>
      <p:grpSpPr>
        <a:xfrm>
          <a:off x="0" y="0"/>
          <a:ext cx="0" cy="0"/>
          <a:chOff x="0" y="0"/>
          <a:chExt cx="0" cy="0"/>
        </a:xfrm>
      </p:grpSpPr>
      <p:sp>
        <p:nvSpPr>
          <p:cNvPr id="1048705" name="Title 1"/>
          <p:cNvSpPr>
            <a:spLocks noGrp="1"/>
          </p:cNvSpPr>
          <p:nvPr>
            <p:ph type="title"/>
          </p:nvPr>
        </p:nvSpPr>
        <p:spPr/>
        <p:txBody>
          <a:bodyPr/>
          <a:p>
            <a:r>
              <a:rPr kumimoji="0" lang="en-US" smtClean="0"/>
              <a:t>Click to edit Master title style</a:t>
            </a:r>
            <a:endParaRPr kumimoji="0" lang="en-US"/>
          </a:p>
        </p:txBody>
      </p:sp>
      <p:sp>
        <p:nvSpPr>
          <p:cNvPr id="1048706"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7"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8" name="Date Placeholder 4"/>
          <p:cNvSpPr>
            <a:spLocks noGrp="1"/>
          </p:cNvSpPr>
          <p:nvPr>
            <p:ph type="dt" sz="half" idx="10"/>
          </p:nvPr>
        </p:nvSpPr>
        <p:spPr/>
        <p:txBody>
          <a:bodyPr/>
          <a:p>
            <a:fld id="{F5880473-0EB2-40AC-BC3F-45540CADD170}" type="datetimeFigureOut">
              <a:rPr lang="en-US" smtClean="0"/>
              <a:t>09-Jul-21</a:t>
            </a:fld>
            <a:endParaRPr lang="en-US"/>
          </a:p>
        </p:txBody>
      </p:sp>
      <p:sp>
        <p:nvSpPr>
          <p:cNvPr id="1048709" name="Footer Placeholder 5"/>
          <p:cNvSpPr>
            <a:spLocks noGrp="1"/>
          </p:cNvSpPr>
          <p:nvPr>
            <p:ph type="ftr" sz="quarter" idx="11"/>
          </p:nvPr>
        </p:nvSpPr>
        <p:spPr/>
        <p:txBody>
          <a:bodyPr/>
          <a:p>
            <a:endParaRPr lang="en-US"/>
          </a:p>
        </p:txBody>
      </p:sp>
      <p:sp>
        <p:nvSpPr>
          <p:cNvPr id="1048710" name="Slide Number Placeholder 6"/>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86" name=""/>
        <p:cNvGrpSpPr/>
        <p:nvPr/>
      </p:nvGrpSpPr>
      <p:grpSpPr>
        <a:xfrm>
          <a:off x="0" y="0"/>
          <a:ext cx="0" cy="0"/>
          <a:chOff x="0" y="0"/>
          <a:chExt cx="0" cy="0"/>
        </a:xfrm>
      </p:grpSpPr>
      <p:sp>
        <p:nvSpPr>
          <p:cNvPr id="1048711" name="Title 1"/>
          <p:cNvSpPr>
            <a:spLocks noGrp="1"/>
          </p:cNvSpPr>
          <p:nvPr>
            <p:ph type="title"/>
          </p:nvPr>
        </p:nvSpPr>
        <p:spPr/>
        <p:txBody>
          <a:bodyPr/>
          <a:p>
            <a:r>
              <a:rPr kumimoji="0" lang="en-US" smtClean="0"/>
              <a:t>Click to edit Master title style</a:t>
            </a:r>
            <a:endParaRPr kumimoji="0" lang="en-US"/>
          </a:p>
        </p:txBody>
      </p:sp>
      <p:sp>
        <p:nvSpPr>
          <p:cNvPr id="1048712" name="Text Placeholder 2"/>
          <p:cNvSpPr>
            <a:spLocks noGrp="1"/>
          </p:cNvSpPr>
          <p:nvPr>
            <p:ph type="body" idx="1"/>
          </p:nvPr>
        </p:nvSpPr>
        <p:spPr>
          <a:xfrm>
            <a:off x="457200" y="1698987"/>
            <a:ext cx="4040188"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713"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4" name="Text Placeholder 4"/>
          <p:cNvSpPr>
            <a:spLocks noGrp="1"/>
          </p:cNvSpPr>
          <p:nvPr>
            <p:ph type="body" sz="quarter" idx="3"/>
          </p:nvPr>
        </p:nvSpPr>
        <p:spPr>
          <a:xfrm>
            <a:off x="4645025" y="1698987"/>
            <a:ext cx="4041775"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715"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6" name="Date Placeholder 6"/>
          <p:cNvSpPr>
            <a:spLocks noGrp="1"/>
          </p:cNvSpPr>
          <p:nvPr>
            <p:ph type="dt" sz="half" idx="10"/>
          </p:nvPr>
        </p:nvSpPr>
        <p:spPr/>
        <p:txBody>
          <a:bodyPr/>
          <a:p>
            <a:fld id="{F5880473-0EB2-40AC-BC3F-45540CADD170}" type="datetimeFigureOut">
              <a:rPr lang="en-US" smtClean="0"/>
              <a:t>09-Jul-21</a:t>
            </a:fld>
            <a:endParaRPr lang="en-US"/>
          </a:p>
        </p:txBody>
      </p:sp>
      <p:sp>
        <p:nvSpPr>
          <p:cNvPr id="1048717" name="Footer Placeholder 7"/>
          <p:cNvSpPr>
            <a:spLocks noGrp="1"/>
          </p:cNvSpPr>
          <p:nvPr>
            <p:ph type="ftr" sz="quarter" idx="11"/>
          </p:nvPr>
        </p:nvSpPr>
        <p:spPr/>
        <p:txBody>
          <a:bodyPr/>
          <a:p>
            <a:endParaRPr lang="en-US"/>
          </a:p>
        </p:txBody>
      </p:sp>
      <p:sp>
        <p:nvSpPr>
          <p:cNvPr id="1048718" name="Slide Number Placeholder 8"/>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80" name=""/>
        <p:cNvGrpSpPr/>
        <p:nvPr/>
      </p:nvGrpSpPr>
      <p:grpSpPr>
        <a:xfrm>
          <a:off x="0" y="0"/>
          <a:ext cx="0" cy="0"/>
          <a:chOff x="0" y="0"/>
          <a:chExt cx="0" cy="0"/>
        </a:xfrm>
      </p:grpSpPr>
      <p:sp>
        <p:nvSpPr>
          <p:cNvPr id="1048674" name="Title 1"/>
          <p:cNvSpPr>
            <a:spLocks noGrp="1"/>
          </p:cNvSpPr>
          <p:nvPr>
            <p:ph type="title"/>
          </p:nvPr>
        </p:nvSpPr>
        <p:spPr/>
        <p:txBody>
          <a:bodyPr/>
          <a:p>
            <a:r>
              <a:rPr kumimoji="0" lang="en-US" smtClean="0"/>
              <a:t>Click to edit Master title style</a:t>
            </a:r>
            <a:endParaRPr kumimoji="0" lang="en-US"/>
          </a:p>
        </p:txBody>
      </p:sp>
      <p:sp>
        <p:nvSpPr>
          <p:cNvPr id="1048675" name="Date Placeholder 2"/>
          <p:cNvSpPr>
            <a:spLocks noGrp="1"/>
          </p:cNvSpPr>
          <p:nvPr>
            <p:ph type="dt" sz="half" idx="10"/>
          </p:nvPr>
        </p:nvSpPr>
        <p:spPr/>
        <p:txBody>
          <a:bodyPr/>
          <a:p>
            <a:fld id="{F5880473-0EB2-40AC-BC3F-45540CADD170}" type="datetimeFigureOut">
              <a:rPr lang="en-US" smtClean="0"/>
              <a:t>09-Jul-21</a:t>
            </a:fld>
            <a:endParaRPr lang="en-US"/>
          </a:p>
        </p:txBody>
      </p:sp>
      <p:sp>
        <p:nvSpPr>
          <p:cNvPr id="1048676" name="Footer Placeholder 3"/>
          <p:cNvSpPr>
            <a:spLocks noGrp="1"/>
          </p:cNvSpPr>
          <p:nvPr>
            <p:ph type="ftr" sz="quarter" idx="11"/>
          </p:nvPr>
        </p:nvSpPr>
        <p:spPr/>
        <p:txBody>
          <a:bodyPr/>
          <a:p>
            <a:endParaRPr lang="en-US"/>
          </a:p>
        </p:txBody>
      </p:sp>
      <p:sp>
        <p:nvSpPr>
          <p:cNvPr id="1048677" name="Slide Number Placeholder 4"/>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87" name=""/>
        <p:cNvGrpSpPr/>
        <p:nvPr/>
      </p:nvGrpSpPr>
      <p:grpSpPr>
        <a:xfrm>
          <a:off x="0" y="0"/>
          <a:ext cx="0" cy="0"/>
          <a:chOff x="0" y="0"/>
          <a:chExt cx="0" cy="0"/>
        </a:xfrm>
      </p:grpSpPr>
      <p:sp>
        <p:nvSpPr>
          <p:cNvPr id="1048719" name="Date Placeholder 1"/>
          <p:cNvSpPr>
            <a:spLocks noGrp="1"/>
          </p:cNvSpPr>
          <p:nvPr>
            <p:ph type="dt" sz="half" idx="10"/>
          </p:nvPr>
        </p:nvSpPr>
        <p:spPr/>
        <p:txBody>
          <a:bodyPr/>
          <a:p>
            <a:fld id="{F5880473-0EB2-40AC-BC3F-45540CADD170}" type="datetimeFigureOut">
              <a:rPr lang="en-US" smtClean="0"/>
              <a:t>09-Jul-21</a:t>
            </a:fld>
            <a:endParaRPr lang="en-US"/>
          </a:p>
        </p:txBody>
      </p:sp>
      <p:sp>
        <p:nvSpPr>
          <p:cNvPr id="1048720" name="Footer Placeholder 2"/>
          <p:cNvSpPr>
            <a:spLocks noGrp="1"/>
          </p:cNvSpPr>
          <p:nvPr>
            <p:ph type="ftr" sz="quarter" idx="11"/>
          </p:nvPr>
        </p:nvSpPr>
        <p:spPr/>
        <p:txBody>
          <a:bodyPr/>
          <a:p>
            <a:endParaRPr lang="en-US"/>
          </a:p>
        </p:txBody>
      </p:sp>
      <p:sp>
        <p:nvSpPr>
          <p:cNvPr id="1048721" name="Slide Number Placeholder 3"/>
          <p:cNvSpPr>
            <a:spLocks noGrp="1"/>
          </p:cNvSpPr>
          <p:nvPr>
            <p:ph type="sldNum" sz="quarter" idx="12"/>
          </p:nvPr>
        </p:nvSpPr>
        <p:spPr/>
        <p:txBody>
          <a:bodyPr/>
          <a:p>
            <a:fld id="{15A35CFA-E856-4514-834F-F696C85230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88" name=""/>
        <p:cNvGrpSpPr/>
        <p:nvPr/>
      </p:nvGrpSpPr>
      <p:grpSpPr>
        <a:xfrm>
          <a:off x="0" y="0"/>
          <a:ext cx="0" cy="0"/>
          <a:chOff x="0" y="0"/>
          <a:chExt cx="0" cy="0"/>
        </a:xfrm>
      </p:grpSpPr>
      <p:sp>
        <p:nvSpPr>
          <p:cNvPr id="1048722" name="Title 1"/>
          <p:cNvSpPr>
            <a:spLocks noGrp="1"/>
          </p:cNvSpPr>
          <p:nvPr>
            <p:ph type="title"/>
          </p:nvPr>
        </p:nvSpPr>
        <p:spPr>
          <a:xfrm>
            <a:off x="167838" y="152400"/>
            <a:ext cx="2523744" cy="978408"/>
          </a:xfrm>
        </p:spPr>
        <p:txBody>
          <a:bodyPr anchor="b" bIns="0" lIns="73152" rIns="45720" rtlCol="0" vert="horz">
            <a:normAutofit/>
            <a:sp3d prstMaterial="matte"/>
          </a:bodyPr>
          <a:lstStyle>
            <a:lvl1pPr algn="l">
              <a:defRPr b="0" sz="2000"/>
            </a:lvl1pPr>
          </a:lstStyle>
          <a:p>
            <a:r>
              <a:rPr kumimoji="0" lang="en-US" smtClean="0"/>
              <a:t>Click to edit Master title style</a:t>
            </a:r>
            <a:endParaRPr kumimoji="0" lang="en-US"/>
          </a:p>
        </p:txBody>
      </p:sp>
      <p:sp>
        <p:nvSpPr>
          <p:cNvPr id="104872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24" name="Text Placeholder 3"/>
          <p:cNvSpPr>
            <a:spLocks noGrp="1"/>
          </p:cNvSpPr>
          <p:nvPr>
            <p:ph type="body" sz="half" idx="2"/>
          </p:nvPr>
        </p:nvSpPr>
        <p:spPr>
          <a:xfrm>
            <a:off x="167838" y="1730018"/>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725" name="Date Placeholder 4"/>
          <p:cNvSpPr>
            <a:spLocks noGrp="1"/>
          </p:cNvSpPr>
          <p:nvPr>
            <p:ph type="dt" sz="half" idx="10"/>
          </p:nvPr>
        </p:nvSpPr>
        <p:spPr/>
        <p:txBody>
          <a:bodyPr/>
          <a:p>
            <a:fld id="{F5880473-0EB2-40AC-BC3F-45540CADD170}" type="datetimeFigureOut">
              <a:rPr lang="en-US" smtClean="0"/>
              <a:t>09-Jul-21</a:t>
            </a:fld>
            <a:endParaRPr lang="en-US"/>
          </a:p>
        </p:txBody>
      </p:sp>
      <p:sp>
        <p:nvSpPr>
          <p:cNvPr id="1048726" name="Footer Placeholder 5"/>
          <p:cNvSpPr>
            <a:spLocks noGrp="1"/>
          </p:cNvSpPr>
          <p:nvPr>
            <p:ph type="ftr" sz="quarter" idx="11"/>
          </p:nvPr>
        </p:nvSpPr>
        <p:spPr/>
        <p:txBody>
          <a:bodyPr/>
          <a:p>
            <a:endParaRPr lang="en-US"/>
          </a:p>
        </p:txBody>
      </p:sp>
      <p:sp>
        <p:nvSpPr>
          <p:cNvPr id="1048727" name="Slide Number Placeholder 6"/>
          <p:cNvSpPr>
            <a:spLocks noGrp="1"/>
          </p:cNvSpPr>
          <p:nvPr>
            <p:ph type="sldNum" sz="quarter" idx="12"/>
          </p:nvPr>
        </p:nvSpPr>
        <p:spPr/>
        <p:txBody>
          <a:bodyPr/>
          <a:p>
            <a:fld id="{15A35CFA-E856-4514-834F-F696C8523050}" type="slidenum">
              <a:rPr lang="en-US" smtClean="0"/>
              <a:t>‹#›</a:t>
            </a:fld>
            <a:endParaRPr lang="en-US"/>
          </a:p>
        </p:txBody>
      </p:sp>
      <p:sp>
        <p:nvSpPr>
          <p:cNvPr id="1048728" name="Rectangle 11"/>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729" name="Rectangle 8"/>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bg>
      <p:bgRef idx="1001">
        <a:schemeClr val="bg2"/>
      </p:bgRef>
    </p:bg>
    <p:spTree>
      <p:nvGrpSpPr>
        <p:cNvPr id="82" name=""/>
        <p:cNvGrpSpPr/>
        <p:nvPr/>
      </p:nvGrpSpPr>
      <p:grpSpPr>
        <a:xfrm>
          <a:off x="0" y="0"/>
          <a:ext cx="0" cy="0"/>
          <a:chOff x="0" y="0"/>
          <a:chExt cx="0" cy="0"/>
        </a:xfrm>
      </p:grpSpPr>
      <p:sp>
        <p:nvSpPr>
          <p:cNvPr id="1048685" name="Title 1"/>
          <p:cNvSpPr>
            <a:spLocks noGrp="1"/>
          </p:cNvSpPr>
          <p:nvPr>
            <p:ph type="title"/>
          </p:nvPr>
        </p:nvSpPr>
        <p:spPr>
          <a:xfrm>
            <a:off x="164592" y="155448"/>
            <a:ext cx="2525150" cy="978408"/>
          </a:xfrm>
        </p:spPr>
        <p:txBody>
          <a:bodyPr anchor="b" bIns="0" lIns="73152">
            <a:sp3d prstMaterial="matte"/>
          </a:bodyPr>
          <a:lstStyle>
            <a:lvl1pPr algn="l">
              <a:defRPr b="0" sz="2000"/>
            </a:lvl1pPr>
          </a:lstStyle>
          <a:p>
            <a:r>
              <a:rPr kumimoji="0" lang="en-US" smtClean="0"/>
              <a:t>Click to edit Master title style</a:t>
            </a:r>
            <a:endParaRPr kumimoji="0" lang="en-US"/>
          </a:p>
        </p:txBody>
      </p:sp>
      <p:sp>
        <p:nvSpPr>
          <p:cNvPr id="1048686" name="Picture Placeholder 2"/>
          <p:cNvSpPr>
            <a:spLocks noGrp="1"/>
          </p:cNvSpPr>
          <p:nvPr>
            <p:ph type="pic" idx="1"/>
          </p:nvPr>
        </p:nvSpPr>
        <p:spPr>
          <a:xfrm>
            <a:off x="2903805" y="1484808"/>
            <a:ext cx="6247397" cy="5373192"/>
          </a:xfrm>
          <a:solidFill>
            <a:schemeClr val="bg2">
              <a:shade val="75000"/>
            </a:schemeClr>
          </a:solidFill>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kumimoji="0" lang="en-US" smtClean="0"/>
              <a:t>Click icon to add picture</a:t>
            </a:r>
            <a:endParaRPr dirty="0" kumimoji="0" lang="en-US"/>
          </a:p>
        </p:txBody>
      </p:sp>
      <p:sp>
        <p:nvSpPr>
          <p:cNvPr id="1048687" name="Text Placeholder 3"/>
          <p:cNvSpPr>
            <a:spLocks noGrp="1"/>
          </p:cNvSpPr>
          <p:nvPr>
            <p:ph type="body" sz="half" idx="2"/>
          </p:nvPr>
        </p:nvSpPr>
        <p:spPr>
          <a:xfrm>
            <a:off x="164592" y="1728216"/>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688" name="Date Placeholder 4"/>
          <p:cNvSpPr>
            <a:spLocks noGrp="1"/>
          </p:cNvSpPr>
          <p:nvPr>
            <p:ph type="dt" sz="half" idx="10"/>
          </p:nvPr>
        </p:nvSpPr>
        <p:spPr>
          <a:xfrm>
            <a:off x="164592" y="1170432"/>
            <a:ext cx="2523744" cy="201168"/>
          </a:xfrm>
        </p:spPr>
        <p:txBody>
          <a:bodyPr/>
          <a:p>
            <a:fld id="{F5880473-0EB2-40AC-BC3F-45540CADD170}" type="datetimeFigureOut">
              <a:rPr lang="en-US" smtClean="0"/>
              <a:t>09-Jul-21</a:t>
            </a:fld>
            <a:endParaRPr lang="en-US"/>
          </a:p>
        </p:txBody>
      </p:sp>
      <p:sp>
        <p:nvSpPr>
          <p:cNvPr id="1048689" name="Rectangle 10"/>
          <p:cNvSpPr/>
          <p:nvPr/>
        </p:nvSpPr>
        <p:spPr>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90" name="Rectangle 8"/>
          <p:cNvSpPr/>
          <p:nvPr/>
        </p:nvSpPr>
        <p:spPr bwMode="invGray">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91"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1048692" name="Slide Number Placeholder 6"/>
          <p:cNvSpPr>
            <a:spLocks noGrp="1"/>
          </p:cNvSpPr>
          <p:nvPr>
            <p:ph type="sldNum" sz="quarter" idx="12"/>
          </p:nvPr>
        </p:nvSpPr>
        <p:spPr>
          <a:xfrm>
            <a:off x="8339328" y="1170432"/>
            <a:ext cx="733864" cy="201168"/>
          </a:xfrm>
        </p:spPr>
        <p:txBody>
          <a:bodyPr/>
          <a:p>
            <a:fld id="{15A35CFA-E856-4514-834F-F696C8523050}" type="slidenum">
              <a:rPr lang="en-US" smtClean="0"/>
              <a:t>‹#›</a:t>
            </a:fld>
            <a:endParaRPr lang="en-US"/>
          </a:p>
        </p:txBody>
      </p:sp>
    </p:spTree>
  </p:cSld>
  <p:clrMapOvr>
    <a:overrideClrMapping accent1="accent1" accent2="accent2" accent3="accent3" accent4="accent4" accent5="accent5" accent6="accent6" bg1="lt1" bg2="lt2" tx1="dk1" tx2="dk2" hlink="hlink" folHlink="folHlink"/>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Rectangle 9"/>
          <p:cNvSpPr/>
          <p:nvPr/>
        </p:nvSpPr>
        <p:spPr bwMode="invGray">
          <a:xfrm>
            <a:off x="0" y="1435895"/>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7" name="Rectangle 6"/>
          <p:cNvSpPr/>
          <p:nvPr/>
        </p:nvSpPr>
        <p:spPr bwMode="ltGray">
          <a:xfrm>
            <a:off x="0" y="0"/>
            <a:ext cx="9143999" cy="1433733"/>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8" name="Title Placeholder 1"/>
          <p:cNvSpPr>
            <a:spLocks noGrp="1"/>
          </p:cNvSpPr>
          <p:nvPr>
            <p:ph type="title"/>
          </p:nvPr>
        </p:nvSpPr>
        <p:spPr>
          <a:xfrm>
            <a:off x="457200" y="152400"/>
            <a:ext cx="8229600" cy="1251062"/>
          </a:xfrm>
          <a:prstGeom prst="rect"/>
        </p:spPr>
        <p:txBody>
          <a:bodyPr anchor="ctr" lIns="91440" rIns="45720" rtlCol="0" vert="horz">
            <a:normAutofit/>
            <a:scene3d>
              <a:camera prst="orthographicFront"/>
              <a:lightRig dir="t" rig="threePt">
                <a:rot lat="0" lon="0" rev="4800000"/>
              </a:lightRig>
            </a:scene3d>
            <a:sp3d prstMaterial="matte">
              <a:bevelT w="50800" h="10160"/>
            </a:sp3d>
          </a:bodyPr>
          <a:p>
            <a:r>
              <a:rPr kumimoji="0" lang="en-US" smtClean="0"/>
              <a:t>Click to edit Master title style</a:t>
            </a:r>
            <a:endParaRPr kumimoji="0" lang="en-US"/>
          </a:p>
        </p:txBody>
      </p:sp>
      <p:sp>
        <p:nvSpPr>
          <p:cNvPr id="1048579" name="Text Placeholder 2"/>
          <p:cNvSpPr>
            <a:spLocks noGrp="1"/>
          </p:cNvSpPr>
          <p:nvPr>
            <p:ph type="body" idx="1"/>
          </p:nvPr>
        </p:nvSpPr>
        <p:spPr>
          <a:xfrm>
            <a:off x="457200" y="1775191"/>
            <a:ext cx="8229600" cy="4625609"/>
          </a:xfrm>
          <a:prstGeom prst="rect"/>
        </p:spPr>
        <p:txBody>
          <a:bodyPr lIns="54864" rtlCol="0" tIns="91440"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0" name="Date Placeholder 3"/>
          <p:cNvSpPr>
            <a:spLocks noGrp="1"/>
          </p:cNvSpPr>
          <p:nvPr>
            <p:ph type="dt" sz="half" idx="2"/>
          </p:nvPr>
        </p:nvSpPr>
        <p:spPr>
          <a:xfrm>
            <a:off x="457200" y="6476999"/>
            <a:ext cx="2133600" cy="274320"/>
          </a:xfrm>
          <a:prstGeom prst="rect"/>
        </p:spPr>
        <p:txBody>
          <a:bodyPr anchor="b" bIns="0" lIns="109728" rIns="45720" rtlCol="0" vert="horz"/>
          <a:lstStyle>
            <a:lvl1pPr algn="l" eaLnBrk="1" hangingPunct="1" latinLnBrk="0">
              <a:defRPr sz="1200" kumimoji="0">
                <a:solidFill>
                  <a:schemeClr val="tx1">
                    <a:tint val="95000"/>
                  </a:schemeClr>
                </a:solidFill>
              </a:defRPr>
            </a:lvl1pPr>
          </a:lstStyle>
          <a:p>
            <a:fld id="{F5880473-0EB2-40AC-BC3F-45540CADD170}" type="datetimeFigureOut">
              <a:rPr lang="en-US" smtClean="0"/>
              <a:t>09-Jul-21</a:t>
            </a:fld>
            <a:endParaRPr lang="en-US"/>
          </a:p>
        </p:txBody>
      </p:sp>
      <p:sp>
        <p:nvSpPr>
          <p:cNvPr id="1048581" name="Footer Placeholder 4"/>
          <p:cNvSpPr>
            <a:spLocks noGrp="1"/>
          </p:cNvSpPr>
          <p:nvPr>
            <p:ph type="ftr" sz="quarter" idx="3"/>
          </p:nvPr>
        </p:nvSpPr>
        <p:spPr>
          <a:xfrm>
            <a:off x="2640596" y="6476999"/>
            <a:ext cx="5507719" cy="274320"/>
          </a:xfrm>
          <a:prstGeom prst="rect"/>
        </p:spPr>
        <p:txBody>
          <a:bodyPr anchor="b" bIns="0" lIns="45720" rIns="45720" rtlCol="0" vert="horz"/>
          <a:lstStyle>
            <a:lvl1pPr algn="l" eaLnBrk="1" hangingPunct="1" latinLnBrk="0">
              <a:defRPr sz="1200" kumimoji="0">
                <a:solidFill>
                  <a:schemeClr val="tx1">
                    <a:tint val="95000"/>
                  </a:schemeClr>
                </a:solidFill>
              </a:defRPr>
            </a:lvl1pPr>
          </a:lstStyle>
          <a:p>
            <a:endParaRPr lang="en-US"/>
          </a:p>
        </p:txBody>
      </p:sp>
      <p:sp>
        <p:nvSpPr>
          <p:cNvPr id="1048582" name="Slide Number Placeholder 5"/>
          <p:cNvSpPr>
            <a:spLocks noGrp="1"/>
          </p:cNvSpPr>
          <p:nvPr>
            <p:ph type="sldNum" sz="quarter" idx="4"/>
          </p:nvPr>
        </p:nvSpPr>
        <p:spPr>
          <a:xfrm>
            <a:off x="8204396" y="6476999"/>
            <a:ext cx="733864" cy="274320"/>
          </a:xfrm>
          <a:prstGeom prst="rect"/>
        </p:spPr>
        <p:txBody>
          <a:bodyPr anchor="b" bIns="0" rtlCol="0" vert="horz"/>
          <a:lstStyle>
            <a:lvl1pPr algn="r" eaLnBrk="1" hangingPunct="1" latinLnBrk="0">
              <a:defRPr sz="1200" kumimoji="0">
                <a:solidFill>
                  <a:schemeClr val="tx1">
                    <a:tint val="95000"/>
                  </a:schemeClr>
                </a:solidFill>
              </a:defRPr>
            </a:lvl1pPr>
          </a:lstStyle>
          <a:p>
            <a:fld id="{15A35CFA-E856-4514-834F-F696C8523050}"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1" sz="4500" kern="1200" kumimoji="0">
          <a:solidFill>
            <a:schemeClr val="accent1">
              <a:satMod val="150000"/>
            </a:schemeClr>
          </a:solidFill>
          <a:effectLst/>
          <a:latin typeface="+mj-lt"/>
          <a:ea typeface="+mj-ea"/>
          <a:cs typeface="+mj-cs"/>
        </a:defRPr>
      </a:lvl1pPr>
    </p:titleStyle>
    <p:bodyStyle>
      <a:lvl1pPr algn="l" eaLnBrk="1" hangingPunct="1" indent="-320040" latinLnBrk="0" marL="438912" rtl="0">
        <a:spcBef>
          <a:spcPts val="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74320" latinLnBrk="0" marL="731520" rtl="0">
        <a:spcBef>
          <a:spcPct val="20000"/>
        </a:spcBef>
        <a:buClr>
          <a:schemeClr val="accent2"/>
        </a:buClr>
        <a:buSzPct val="90000"/>
        <a:buFont typeface="Wingdings"/>
        <a:buChar char=""/>
        <a:defRPr sz="2800" kern="1200" kumimoji="0">
          <a:solidFill>
            <a:schemeClr val="tx1"/>
          </a:solidFill>
          <a:latin typeface="+mn-lt"/>
          <a:ea typeface="+mn-ea"/>
          <a:cs typeface="+mn-cs"/>
        </a:defRPr>
      </a:lvl2pPr>
      <a:lvl3pPr algn="l" eaLnBrk="1" hangingPunct="1" indent="-228600" latinLnBrk="0" marL="996696" rtl="0">
        <a:spcBef>
          <a:spcPct val="20000"/>
        </a:spcBef>
        <a:buClr>
          <a:schemeClr val="accent3"/>
        </a:buClr>
        <a:buFont typeface="Arial"/>
        <a:buChar char="▪"/>
        <a:defRPr sz="2400" kern="1200" kumimoji="0">
          <a:solidFill>
            <a:schemeClr val="tx1"/>
          </a:solidFill>
          <a:latin typeface="+mn-lt"/>
          <a:ea typeface="+mn-ea"/>
          <a:cs typeface="+mn-cs"/>
        </a:defRPr>
      </a:lvl3pPr>
      <a:lvl4pPr algn="l" eaLnBrk="1" hangingPunct="1" indent="-182880" latinLnBrk="0" marL="1216152" rtl="0">
        <a:spcBef>
          <a:spcPct val="20000"/>
        </a:spcBef>
        <a:buClr>
          <a:schemeClr val="accent4"/>
        </a:buClr>
        <a:buFont typeface="Arial"/>
        <a:buChar char="▪"/>
        <a:defRPr sz="2000" kern="1200" kumimoji="0">
          <a:solidFill>
            <a:schemeClr val="tx1"/>
          </a:solidFill>
          <a:latin typeface="+mn-lt"/>
          <a:ea typeface="+mn-ea"/>
          <a:cs typeface="+mn-cs"/>
        </a:defRPr>
      </a:lvl4pPr>
      <a:lvl5pPr algn="l" eaLnBrk="1" hangingPunct="1" indent="-182880" latinLnBrk="0" marL="1426464" rtl="0">
        <a:spcBef>
          <a:spcPct val="20000"/>
        </a:spcBef>
        <a:buClr>
          <a:schemeClr val="accent5"/>
        </a:buClr>
        <a:buFont typeface="Wingdings 3"/>
        <a:buChar char=""/>
        <a:defRPr sz="2000" kern="1200" kumimoji="0" lang="en-US" smtClean="0">
          <a:solidFill>
            <a:schemeClr val="tx1"/>
          </a:solidFill>
          <a:latin typeface="+mn-lt"/>
          <a:ea typeface="+mn-ea"/>
          <a:cs typeface="+mn-cs"/>
        </a:defRPr>
      </a:lvl5pPr>
      <a:lvl6pPr algn="l" eaLnBrk="1" hangingPunct="1" indent="-182880" latinLnBrk="0" marL="1627632" rtl="0">
        <a:spcBef>
          <a:spcPct val="20000"/>
        </a:spcBef>
        <a:buClr>
          <a:schemeClr val="accent6"/>
        </a:buClr>
        <a:buSzPct val="100000"/>
        <a:buFont typeface="Wingdings 2"/>
        <a:buChar char=""/>
        <a:defRPr sz="2000" kern="1200" kumimoji="0">
          <a:solidFill>
            <a:schemeClr val="tx1"/>
          </a:solidFill>
          <a:latin typeface="+mn-lt"/>
          <a:ea typeface="+mn-ea"/>
          <a:cs typeface="+mn-cs"/>
        </a:defRPr>
      </a:lvl6pPr>
      <a:lvl7pPr algn="l" eaLnBrk="1" hangingPunct="1" indent="-182880" latinLnBrk="0" marL="1828800" rtl="0">
        <a:spcBef>
          <a:spcPct val="20000"/>
        </a:spcBef>
        <a:buClr>
          <a:schemeClr val="accent1"/>
        </a:buClr>
        <a:buSzPct val="100000"/>
        <a:buFont typeface="Wingdings 2"/>
        <a:buChar char=""/>
        <a:defRPr sz="1800" kern="1200" kumimoji="0">
          <a:solidFill>
            <a:schemeClr val="tx1"/>
          </a:solidFill>
          <a:latin typeface="+mn-lt"/>
          <a:ea typeface="+mn-ea"/>
          <a:cs typeface="+mn-cs"/>
        </a:defRPr>
      </a:lvl7pPr>
      <a:lvl8pPr algn="l" eaLnBrk="1" hangingPunct="1" indent="-182880" latinLnBrk="0" marL="2029968" rtl="0">
        <a:spcBef>
          <a:spcPct val="20000"/>
        </a:spcBef>
        <a:buClr>
          <a:schemeClr val="accent2"/>
        </a:buClr>
        <a:buFont typeface="Wingdings 2" pitchFamily="18" charset="2"/>
        <a:buChar char=""/>
        <a:defRPr sz="1800" kern="1200" kumimoji="0">
          <a:solidFill>
            <a:schemeClr val="tx1"/>
          </a:solidFill>
          <a:latin typeface="+mn-lt"/>
          <a:ea typeface="+mn-ea"/>
          <a:cs typeface="+mn-cs"/>
        </a:defRPr>
      </a:lvl8pPr>
      <a:lvl9pPr algn="l" eaLnBrk="1" hangingPunct="1" indent="-182880" latinLnBrk="0" marL="2231136" rtl="0">
        <a:spcBef>
          <a:spcPct val="20000"/>
        </a:spcBef>
        <a:buClr>
          <a:schemeClr val="accent3"/>
        </a:buClr>
        <a:buFont typeface="Wingdings 2" pitchFamily="18" charset="2"/>
        <a:buChar char=""/>
        <a:defRPr baseline="0" sz="18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0" name="Title 1"/>
          <p:cNvSpPr>
            <a:spLocks noGrp="1"/>
          </p:cNvSpPr>
          <p:nvPr>
            <p:ph type="ctrTitle"/>
          </p:nvPr>
        </p:nvSpPr>
        <p:spPr/>
        <p:txBody>
          <a:bodyPr/>
          <a:p>
            <a:r>
              <a:rPr dirty="0" lang="en-US" smtClean="0">
                <a:latin typeface="Times New Roman" pitchFamily="18" charset="0"/>
                <a:cs typeface="Times New Roman" pitchFamily="18" charset="0"/>
              </a:rPr>
              <a:t>HUMAN RESOURCE </a:t>
            </a:r>
            <a:endParaRPr dirty="0" lang="en-US">
              <a:latin typeface="Times New Roman" pitchFamily="18" charset="0"/>
              <a:cs typeface="Times New Roman" pitchFamily="18" charset="0"/>
            </a:endParaRPr>
          </a:p>
        </p:txBody>
      </p:sp>
      <p:sp>
        <p:nvSpPr>
          <p:cNvPr id="1048591" name="Subtitle 2"/>
          <p:cNvSpPr>
            <a:spLocks noGrp="1"/>
          </p:cNvSpPr>
          <p:nvPr>
            <p:ph type="subTitle" idx="1"/>
          </p:nvPr>
        </p:nvSpPr>
        <p:spPr/>
        <p:txBody>
          <a:bodyPr/>
          <a:p>
            <a:endParaRPr dirty="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640" name="Title 1"/>
          <p:cNvSpPr>
            <a:spLocks noGrp="1"/>
          </p:cNvSpPr>
          <p:nvPr>
            <p:ph type="title"/>
          </p:nvPr>
        </p:nvSpPr>
        <p:spPr/>
        <p:txBody>
          <a:bodyPr/>
          <a:p>
            <a:r>
              <a:rPr dirty="0" lang="en-US" smtClean="0">
                <a:latin typeface="Times New Roman" pitchFamily="18" charset="0"/>
                <a:cs typeface="Times New Roman" pitchFamily="18" charset="0"/>
              </a:rPr>
              <a:t>II. Skills </a:t>
            </a:r>
            <a:endParaRPr dirty="0" lang="en-US">
              <a:latin typeface="Times New Roman" pitchFamily="18" charset="0"/>
              <a:cs typeface="Times New Roman" pitchFamily="18" charset="0"/>
            </a:endParaRPr>
          </a:p>
        </p:txBody>
      </p:sp>
      <p:sp>
        <p:nvSpPr>
          <p:cNvPr id="1048641"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Solid-decisions making skills</a:t>
            </a:r>
          </a:p>
          <a:p>
            <a:pPr>
              <a:lnSpc>
                <a:spcPct val="200000"/>
              </a:lnSpc>
              <a:buFont typeface="Wingdings" pitchFamily="2" charset="2"/>
              <a:buChar char="ü"/>
            </a:pPr>
            <a:r>
              <a:rPr dirty="0" lang="en-US" smtClean="0">
                <a:latin typeface="Times New Roman" pitchFamily="18" charset="0"/>
                <a:cs typeface="Times New Roman" pitchFamily="18" charset="0"/>
              </a:rPr>
              <a:t>Collaboration skills </a:t>
            </a:r>
          </a:p>
          <a:p>
            <a:pPr>
              <a:lnSpc>
                <a:spcPct val="200000"/>
              </a:lnSpc>
              <a:buFont typeface="Wingdings" pitchFamily="2" charset="2"/>
              <a:buChar char="ü"/>
            </a:pPr>
            <a:r>
              <a:rPr dirty="0" lang="en-US" smtClean="0">
                <a:latin typeface="Times New Roman" pitchFamily="18" charset="0"/>
                <a:cs typeface="Times New Roman" pitchFamily="18" charset="0"/>
              </a:rPr>
              <a:t>Excellent communication skills</a:t>
            </a:r>
          </a:p>
          <a:p>
            <a:pPr>
              <a:lnSpc>
                <a:spcPct val="200000"/>
              </a:lnSpc>
              <a:buNone/>
            </a:pPr>
            <a:endParaRPr dirty="0" lang="en-US">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45" name="Title 1"/>
          <p:cNvSpPr>
            <a:spLocks noGrp="1"/>
          </p:cNvSpPr>
          <p:nvPr>
            <p:ph type="title"/>
          </p:nvPr>
        </p:nvSpPr>
        <p:spPr/>
        <p:txBody>
          <a:bodyPr/>
          <a:p>
            <a:r>
              <a:rPr dirty="0" lang="en-US" smtClean="0">
                <a:latin typeface="Times New Roman" pitchFamily="18" charset="0"/>
                <a:cs typeface="Times New Roman" pitchFamily="18" charset="0"/>
              </a:rPr>
              <a:t>III. Abilities </a:t>
            </a:r>
            <a:endParaRPr dirty="0" lang="en-US">
              <a:latin typeface="Times New Roman" pitchFamily="18" charset="0"/>
              <a:cs typeface="Times New Roman" pitchFamily="18" charset="0"/>
            </a:endParaRPr>
          </a:p>
        </p:txBody>
      </p:sp>
      <p:sp>
        <p:nvSpPr>
          <p:cNvPr id="1048646"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Organize and plan work</a:t>
            </a:r>
          </a:p>
          <a:p>
            <a:pPr>
              <a:lnSpc>
                <a:spcPct val="200000"/>
              </a:lnSpc>
              <a:buFont typeface="Wingdings" pitchFamily="2" charset="2"/>
              <a:buChar char="ü"/>
            </a:pPr>
            <a:r>
              <a:rPr dirty="0" lang="en-US" smtClean="0">
                <a:latin typeface="Times New Roman" pitchFamily="18" charset="0"/>
                <a:cs typeface="Times New Roman" pitchFamily="18" charset="0"/>
              </a:rPr>
              <a:t>Communicate orally and in writing</a:t>
            </a:r>
          </a:p>
          <a:p>
            <a:pPr>
              <a:lnSpc>
                <a:spcPct val="200000"/>
              </a:lnSpc>
              <a:buFont typeface="Wingdings" pitchFamily="2" charset="2"/>
              <a:buChar char="ü"/>
            </a:pPr>
            <a:r>
              <a:rPr dirty="0" lang="en-US" smtClean="0">
                <a:latin typeface="Times New Roman" pitchFamily="18" charset="0"/>
                <a:cs typeface="Times New Roman" pitchFamily="18" charset="0"/>
              </a:rPr>
              <a:t>Coach and mentor others</a:t>
            </a:r>
            <a:endParaRPr dirty="0" lang="en-US">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50" name="Title 1"/>
          <p:cNvSpPr>
            <a:spLocks noGrp="1"/>
          </p:cNvSpPr>
          <p:nvPr>
            <p:ph type="title"/>
          </p:nvPr>
        </p:nvSpPr>
        <p:spPr/>
        <p:txBody>
          <a:bodyPr/>
          <a:p>
            <a:r>
              <a:rPr dirty="0" lang="en-US" smtClean="0">
                <a:latin typeface="Times New Roman" pitchFamily="18" charset="0"/>
                <a:cs typeface="Times New Roman" pitchFamily="18" charset="0"/>
              </a:rPr>
              <a:t>Part D: Job Posting </a:t>
            </a:r>
            <a:endParaRPr dirty="0" lang="en-US">
              <a:latin typeface="Times New Roman" pitchFamily="18" charset="0"/>
              <a:cs typeface="Times New Roman" pitchFamily="18" charset="0"/>
            </a:endParaRPr>
          </a:p>
        </p:txBody>
      </p:sp>
      <p:sp>
        <p:nvSpPr>
          <p:cNvPr id="1048651" name="Content Placeholder 2"/>
          <p:cNvSpPr>
            <a:spLocks noGrp="1"/>
          </p:cNvSpPr>
          <p:nvPr>
            <p:ph idx="1"/>
          </p:nvPr>
        </p:nvSpPr>
        <p:spPr/>
        <p:txBody>
          <a:bodyPr>
            <a:normAutofit fontScale="93750" lnSpcReduction="20000"/>
          </a:bodyPr>
          <a:p>
            <a:pPr algn="ctr">
              <a:buNone/>
            </a:pPr>
            <a:r>
              <a:rPr dirty="0" lang="en-US" smtClean="0">
                <a:latin typeface="Times New Roman" pitchFamily="18" charset="0"/>
                <a:cs typeface="Times New Roman" pitchFamily="18" charset="0"/>
              </a:rPr>
              <a:t>Manager Objectives and Responsibilities </a:t>
            </a:r>
          </a:p>
          <a:p>
            <a:pPr>
              <a:buFont typeface="Wingdings" pitchFamily="2" charset="2"/>
              <a:buChar char="ü"/>
            </a:pPr>
            <a:r>
              <a:rPr dirty="0" lang="en-US" smtClean="0">
                <a:latin typeface="Times New Roman" pitchFamily="18" charset="0"/>
                <a:cs typeface="Times New Roman" pitchFamily="18" charset="0"/>
              </a:rPr>
              <a:t>Provide oversight and direction</a:t>
            </a:r>
          </a:p>
          <a:p>
            <a:pPr>
              <a:buFont typeface="Wingdings" pitchFamily="2" charset="2"/>
              <a:buChar char="ü"/>
            </a:pPr>
            <a:r>
              <a:rPr dirty="0" lang="en-US" smtClean="0">
                <a:latin typeface="Times New Roman" pitchFamily="18" charset="0"/>
                <a:cs typeface="Times New Roman" pitchFamily="18" charset="0"/>
              </a:rPr>
              <a:t>Delegate responsibilities to employee</a:t>
            </a:r>
          </a:p>
          <a:p>
            <a:pPr>
              <a:buFont typeface="Wingdings" pitchFamily="2" charset="2"/>
              <a:buChar char="ü"/>
            </a:pPr>
            <a:r>
              <a:rPr dirty="0" lang="en-US" smtClean="0">
                <a:latin typeface="Times New Roman" pitchFamily="18" charset="0"/>
                <a:cs typeface="Times New Roman" pitchFamily="18" charset="0"/>
              </a:rPr>
              <a:t>Meet the goals of the department</a:t>
            </a:r>
          </a:p>
          <a:p>
            <a:pPr>
              <a:buFont typeface="Wingdings" pitchFamily="2" charset="2"/>
              <a:buChar char="ü"/>
            </a:pPr>
            <a:r>
              <a:rPr dirty="0" lang="en-US" smtClean="0">
                <a:latin typeface="Times New Roman" pitchFamily="18" charset="0"/>
                <a:cs typeface="Times New Roman" pitchFamily="18" charset="0"/>
              </a:rPr>
              <a:t>Health and safety of the workforce</a:t>
            </a:r>
          </a:p>
          <a:p>
            <a:pPr algn="ctr">
              <a:buNone/>
            </a:pPr>
            <a:r>
              <a:rPr dirty="0" lang="en-US" smtClean="0">
                <a:latin typeface="Times New Roman" pitchFamily="18" charset="0"/>
                <a:cs typeface="Times New Roman" pitchFamily="18" charset="0"/>
              </a:rPr>
              <a:t>Education and Experience Required </a:t>
            </a:r>
          </a:p>
          <a:p>
            <a:pPr>
              <a:buFont typeface="Wingdings" pitchFamily="2" charset="2"/>
              <a:buChar char="ü"/>
            </a:pPr>
            <a:r>
              <a:rPr dirty="0" lang="en-US" smtClean="0">
                <a:latin typeface="Times New Roman" pitchFamily="18" charset="0"/>
                <a:cs typeface="Times New Roman" pitchFamily="18" charset="0"/>
              </a:rPr>
              <a:t>Minimum of a Bachelor’s degree or equivalent in business </a:t>
            </a:r>
          </a:p>
          <a:p>
            <a:pPr>
              <a:buFont typeface="Wingdings" pitchFamily="2" charset="2"/>
              <a:buChar char="ü"/>
            </a:pPr>
            <a:r>
              <a:rPr dirty="0" lang="en-US" smtClean="0">
                <a:latin typeface="Times New Roman" pitchFamily="18" charset="0"/>
                <a:cs typeface="Times New Roman" pitchFamily="18" charset="0"/>
              </a:rPr>
              <a:t>A minimum off five years experience in management or supervisory positions </a:t>
            </a:r>
          </a:p>
          <a:p>
            <a:pPr>
              <a:buFont typeface="Wingdings" pitchFamily="2" charset="2"/>
              <a:buChar char="ü"/>
            </a:pPr>
            <a:r>
              <a:rPr dirty="0" lang="en-US" smtClean="0">
                <a:latin typeface="Times New Roman" pitchFamily="18" charset="0"/>
                <a:cs typeface="Times New Roman" pitchFamily="18" charset="0"/>
              </a:rPr>
              <a:t>Specialized training in  managing human resources is preferred. </a:t>
            </a:r>
            <a:endParaRPr dirty="0" lang="en-US">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52" name="Title 1"/>
          <p:cNvSpPr>
            <a:spLocks noGrp="1"/>
          </p:cNvSpPr>
          <p:nvPr>
            <p:ph type="title"/>
          </p:nvPr>
        </p:nvSpPr>
        <p:spPr/>
        <p:txBody>
          <a:bodyPr/>
          <a:p>
            <a:r>
              <a:rPr dirty="0" lang="en-US" smtClean="0">
                <a:latin typeface="Times New Roman" pitchFamily="18" charset="0"/>
                <a:cs typeface="Times New Roman" pitchFamily="18" charset="0"/>
              </a:rPr>
              <a:t>Part E: The Hiring Process</a:t>
            </a:r>
            <a:endParaRPr dirty="0" lang="en-US">
              <a:latin typeface="Times New Roman" pitchFamily="18" charset="0"/>
              <a:cs typeface="Times New Roman" pitchFamily="18" charset="0"/>
            </a:endParaRPr>
          </a:p>
        </p:txBody>
      </p:sp>
      <p:sp>
        <p:nvSpPr>
          <p:cNvPr id="1048653"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Recruitment planning</a:t>
            </a:r>
          </a:p>
          <a:p>
            <a:pPr>
              <a:lnSpc>
                <a:spcPct val="200000"/>
              </a:lnSpc>
              <a:buFont typeface="Wingdings" pitchFamily="2" charset="2"/>
              <a:buChar char="ü"/>
            </a:pPr>
            <a:r>
              <a:rPr dirty="0" lang="en-US" smtClean="0">
                <a:latin typeface="Times New Roman" pitchFamily="18" charset="0"/>
                <a:cs typeface="Times New Roman" pitchFamily="18" charset="0"/>
              </a:rPr>
              <a:t>Strategy development </a:t>
            </a:r>
          </a:p>
          <a:p>
            <a:pPr>
              <a:lnSpc>
                <a:spcPct val="200000"/>
              </a:lnSpc>
              <a:buFont typeface="Wingdings" pitchFamily="2" charset="2"/>
              <a:buChar char="ü"/>
            </a:pPr>
            <a:r>
              <a:rPr dirty="0" lang="en-US" smtClean="0">
                <a:latin typeface="Times New Roman" pitchFamily="18" charset="0"/>
                <a:cs typeface="Times New Roman" pitchFamily="18" charset="0"/>
              </a:rPr>
              <a:t>Searching </a:t>
            </a:r>
          </a:p>
          <a:p>
            <a:pPr>
              <a:lnSpc>
                <a:spcPct val="200000"/>
              </a:lnSpc>
              <a:buFont typeface="Wingdings" pitchFamily="2" charset="2"/>
              <a:buChar char="ü"/>
            </a:pPr>
            <a:r>
              <a:rPr dirty="0" lang="en-US" smtClean="0">
                <a:latin typeface="Times New Roman" pitchFamily="18" charset="0"/>
                <a:cs typeface="Times New Roman" pitchFamily="18" charset="0"/>
              </a:rPr>
              <a:t>Evaluation and control </a:t>
            </a:r>
            <a:endParaRPr dirty="0" lang="en-US">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57" name="Title 1"/>
          <p:cNvSpPr>
            <a:spLocks noGrp="1"/>
          </p:cNvSpPr>
          <p:nvPr>
            <p:ph type="title"/>
          </p:nvPr>
        </p:nvSpPr>
        <p:spPr/>
        <p:txBody>
          <a:bodyPr/>
          <a:p>
            <a:r>
              <a:rPr dirty="0" lang="en-US" smtClean="0">
                <a:latin typeface="Times New Roman" pitchFamily="18" charset="0"/>
                <a:cs typeface="Times New Roman" pitchFamily="18" charset="0"/>
              </a:rPr>
              <a:t>Part F: Interview Questions </a:t>
            </a:r>
            <a:endParaRPr dirty="0" lang="en-US">
              <a:latin typeface="Times New Roman" pitchFamily="18" charset="0"/>
              <a:cs typeface="Times New Roman" pitchFamily="18" charset="0"/>
            </a:endParaRPr>
          </a:p>
        </p:txBody>
      </p:sp>
      <p:sp>
        <p:nvSpPr>
          <p:cNvPr id="1048658" name="Content Placeholder 2"/>
          <p:cNvSpPr>
            <a:spLocks noGrp="1"/>
          </p:cNvSpPr>
          <p:nvPr>
            <p:ph idx="1"/>
          </p:nvPr>
        </p:nvSpPr>
        <p:spPr/>
        <p:txBody>
          <a:bodyPr/>
          <a:p>
            <a:pPr indent="-514350" marL="514350">
              <a:buFont typeface="+mj-lt"/>
              <a:buAutoNum type="arabicPeriod"/>
            </a:pPr>
            <a:r>
              <a:rPr dirty="0" lang="en-US" smtClean="0">
                <a:latin typeface="Times New Roman" pitchFamily="18" charset="0"/>
                <a:cs typeface="Times New Roman" pitchFamily="18" charset="0"/>
              </a:rPr>
              <a:t>What education do you have?</a:t>
            </a:r>
          </a:p>
          <a:p>
            <a:pPr indent="-514350" marL="514350">
              <a:buFont typeface="+mj-lt"/>
              <a:buAutoNum type="arabicPeriod"/>
            </a:pPr>
            <a:r>
              <a:rPr dirty="0" lang="en-US" smtClean="0">
                <a:latin typeface="Times New Roman" pitchFamily="18" charset="0"/>
                <a:cs typeface="Times New Roman" pitchFamily="18" charset="0"/>
              </a:rPr>
              <a:t>What experience qualifies you for this job?</a:t>
            </a:r>
          </a:p>
          <a:p>
            <a:pPr indent="-514350" marL="514350">
              <a:buFont typeface="+mj-lt"/>
              <a:buAutoNum type="arabicPeriod"/>
            </a:pPr>
            <a:r>
              <a:rPr dirty="0" lang="en-US" smtClean="0">
                <a:latin typeface="Times New Roman" pitchFamily="18" charset="0"/>
                <a:cs typeface="Times New Roman" pitchFamily="18" charset="0"/>
              </a:rPr>
              <a:t>Do you have licenses and certifications for this job?</a:t>
            </a:r>
          </a:p>
          <a:p>
            <a:pPr indent="-514350" marL="514350">
              <a:buFont typeface="+mj-lt"/>
              <a:buAutoNum type="arabicPeriod"/>
            </a:pPr>
            <a:r>
              <a:rPr dirty="0" lang="en-US" smtClean="0">
                <a:latin typeface="Times New Roman" pitchFamily="18" charset="0"/>
                <a:cs typeface="Times New Roman" pitchFamily="18" charset="0"/>
              </a:rPr>
              <a:t>Do you have the legal rights to work in the country?</a:t>
            </a:r>
          </a:p>
          <a:p>
            <a:pPr indent="-514350" marL="514350">
              <a:buFont typeface="+mj-lt"/>
              <a:buAutoNum type="arabicPeriod"/>
            </a:pPr>
            <a:r>
              <a:rPr dirty="0" lang="en-US" smtClean="0">
                <a:latin typeface="Times New Roman" pitchFamily="18" charset="0"/>
                <a:cs typeface="Times New Roman" pitchFamily="18" charset="0"/>
              </a:rPr>
              <a:t>Are you willing to work overtime?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62" name="Title 1"/>
          <p:cNvSpPr>
            <a:spLocks noGrp="1"/>
          </p:cNvSpPr>
          <p:nvPr>
            <p:ph type="title"/>
          </p:nvPr>
        </p:nvSpPr>
        <p:spPr/>
        <p:txBody>
          <a:bodyPr/>
          <a:p>
            <a:r>
              <a:rPr dirty="0" lang="en-US" smtClean="0">
                <a:latin typeface="Times New Roman" pitchFamily="18" charset="0"/>
                <a:cs typeface="Times New Roman" pitchFamily="18" charset="0"/>
              </a:rPr>
              <a:t>Part G: Illegal Questions </a:t>
            </a:r>
            <a:endParaRPr dirty="0" lang="en-US">
              <a:latin typeface="Times New Roman" pitchFamily="18" charset="0"/>
              <a:cs typeface="Times New Roman" pitchFamily="18" charset="0"/>
            </a:endParaRPr>
          </a:p>
        </p:txBody>
      </p:sp>
      <p:sp>
        <p:nvSpPr>
          <p:cNvPr id="1048663" name="Content Placeholder 2"/>
          <p:cNvSpPr>
            <a:spLocks noGrp="1"/>
          </p:cNvSpPr>
          <p:nvPr>
            <p:ph idx="1"/>
          </p:nvPr>
        </p:nvSpPr>
        <p:spPr/>
        <p:txBody>
          <a:bodyPr>
            <a:normAutofit/>
          </a:bodyPr>
          <a:p>
            <a:r>
              <a:rPr dirty="0" lang="en-US" smtClean="0">
                <a:latin typeface="Times New Roman" pitchFamily="18" charset="0"/>
                <a:cs typeface="Times New Roman" pitchFamily="18" charset="0"/>
              </a:rPr>
              <a:t>Avoid asking illegal question in an interview</a:t>
            </a:r>
          </a:p>
          <a:p>
            <a:r>
              <a:rPr dirty="0" lang="en-US" smtClean="0">
                <a:latin typeface="Times New Roman" pitchFamily="18" charset="0"/>
                <a:cs typeface="Times New Roman" pitchFamily="18" charset="0"/>
              </a:rPr>
              <a:t>These questions include: </a:t>
            </a:r>
          </a:p>
          <a:p>
            <a:pPr>
              <a:buFont typeface="Wingdings" pitchFamily="2" charset="2"/>
              <a:buChar char="ü"/>
            </a:pPr>
            <a:r>
              <a:rPr dirty="0" lang="en-US" smtClean="0">
                <a:latin typeface="Times New Roman" pitchFamily="18" charset="0"/>
                <a:cs typeface="Times New Roman" pitchFamily="18" charset="0"/>
              </a:rPr>
              <a:t>What is your sexual orientation</a:t>
            </a:r>
          </a:p>
          <a:p>
            <a:pPr>
              <a:buFont typeface="Wingdings" pitchFamily="2" charset="2"/>
              <a:buChar char="ü"/>
            </a:pPr>
            <a:r>
              <a:rPr dirty="0" lang="en-US" smtClean="0">
                <a:latin typeface="Times New Roman" pitchFamily="18" charset="0"/>
                <a:cs typeface="Times New Roman" pitchFamily="18" charset="0"/>
              </a:rPr>
              <a:t>What church do you attend?</a:t>
            </a:r>
          </a:p>
          <a:p>
            <a:pPr>
              <a:buFont typeface="Wingdings" pitchFamily="2" charset="2"/>
              <a:buChar char="ü"/>
            </a:pPr>
            <a:r>
              <a:rPr dirty="0" lang="en-US" smtClean="0">
                <a:latin typeface="Times New Roman" pitchFamily="18" charset="0"/>
                <a:cs typeface="Times New Roman" pitchFamily="18" charset="0"/>
              </a:rPr>
              <a:t>What is your marital status?</a:t>
            </a:r>
          </a:p>
          <a:p>
            <a:pPr>
              <a:buFont typeface="Wingdings" pitchFamily="2" charset="2"/>
              <a:buChar char="ü"/>
            </a:pPr>
            <a:r>
              <a:rPr dirty="0" lang="en-US" smtClean="0">
                <a:latin typeface="Times New Roman" pitchFamily="18" charset="0"/>
                <a:cs typeface="Times New Roman" pitchFamily="18" charset="0"/>
              </a:rPr>
              <a:t>What is your national origin?</a:t>
            </a:r>
          </a:p>
          <a:p>
            <a:pPr>
              <a:buFont typeface="Wingdings" pitchFamily="2" charset="2"/>
              <a:buChar char="ü"/>
            </a:pPr>
            <a:r>
              <a:rPr dirty="0" lang="en-US" smtClean="0">
                <a:latin typeface="Times New Roman" pitchFamily="18" charset="0"/>
                <a:cs typeface="Times New Roman" pitchFamily="18" charset="0"/>
              </a:rPr>
              <a:t>Do you have any physical impairments?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67" name="Title 1"/>
          <p:cNvSpPr>
            <a:spLocks noGrp="1"/>
          </p:cNvSpPr>
          <p:nvPr>
            <p:ph type="title"/>
          </p:nvPr>
        </p:nvSpPr>
        <p:spPr/>
        <p:txBody>
          <a:bodyPr/>
          <a:p>
            <a:r>
              <a:rPr dirty="0" lang="en-US" smtClean="0">
                <a:latin typeface="Times New Roman" pitchFamily="18" charset="0"/>
                <a:cs typeface="Times New Roman" pitchFamily="18" charset="0"/>
              </a:rPr>
              <a:t>Part H: Legal Considerations </a:t>
            </a:r>
            <a:endParaRPr dirty="0" lang="en-US">
              <a:latin typeface="Times New Roman" pitchFamily="18" charset="0"/>
              <a:cs typeface="Times New Roman" pitchFamily="18" charset="0"/>
            </a:endParaRPr>
          </a:p>
        </p:txBody>
      </p:sp>
      <p:sp>
        <p:nvSpPr>
          <p:cNvPr id="1048668"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Discriminatory laws </a:t>
            </a:r>
          </a:p>
          <a:p>
            <a:pPr>
              <a:lnSpc>
                <a:spcPct val="200000"/>
              </a:lnSpc>
              <a:buFont typeface="Wingdings" pitchFamily="2" charset="2"/>
              <a:buChar char="ü"/>
            </a:pPr>
            <a:r>
              <a:rPr dirty="0" lang="en-US" smtClean="0">
                <a:latin typeface="Times New Roman" pitchFamily="18" charset="0"/>
                <a:cs typeface="Times New Roman" pitchFamily="18" charset="0"/>
              </a:rPr>
              <a:t>Final offer-Payment </a:t>
            </a:r>
            <a:endParaRPr dirty="0" lang="en-US">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72" name="Title 1"/>
          <p:cNvSpPr>
            <a:spLocks noGrp="1"/>
          </p:cNvSpPr>
          <p:nvPr>
            <p:ph type="title"/>
          </p:nvPr>
        </p:nvSpPr>
        <p:spPr/>
        <p:txBody>
          <a:bodyPr>
            <a:normAutofit fontScale="90000"/>
          </a:bodyPr>
          <a:p>
            <a:r>
              <a:rPr dirty="0" lang="en-US" smtClean="0"/>
              <a:t>References </a:t>
            </a:r>
            <a:br>
              <a:rPr dirty="0" lang="en-US" smtClean="0"/>
            </a:br>
            <a:endParaRPr dirty="0" lang="en-US"/>
          </a:p>
        </p:txBody>
      </p:sp>
      <p:sp>
        <p:nvSpPr>
          <p:cNvPr id="1048673" name="Content Placeholder 2"/>
          <p:cNvSpPr>
            <a:spLocks noGrp="1"/>
          </p:cNvSpPr>
          <p:nvPr>
            <p:ph idx="1"/>
          </p:nvPr>
        </p:nvSpPr>
        <p:spPr/>
        <p:txBody>
          <a:bodyPr>
            <a:normAutofit fontScale="68750" lnSpcReduction="20000"/>
          </a:bodyPr>
          <a:p>
            <a:r>
              <a:rPr dirty="0" lang="en-US">
                <a:latin typeface="Times New Roman" pitchFamily="18" charset="0"/>
                <a:cs typeface="Times New Roman" pitchFamily="18" charset="0"/>
              </a:rPr>
              <a:t>Jones, K. P., Arena, D. F., </a:t>
            </a:r>
            <a:r>
              <a:rPr dirty="0" lang="en-US" err="1">
                <a:latin typeface="Times New Roman" pitchFamily="18" charset="0"/>
                <a:cs typeface="Times New Roman" pitchFamily="18" charset="0"/>
              </a:rPr>
              <a:t>Nittrouer</a:t>
            </a:r>
            <a:r>
              <a:rPr dirty="0" lang="en-US">
                <a:latin typeface="Times New Roman" pitchFamily="18" charset="0"/>
                <a:cs typeface="Times New Roman" pitchFamily="18" charset="0"/>
              </a:rPr>
              <a:t>, C. L., Alonso, N. M., &amp; Lindsey, A. P. (2017). Subtle discrimination in the workplace: A vicious cycle. </a:t>
            </a:r>
            <a:r>
              <a:rPr dirty="0" i="1" lang="en-US">
                <a:latin typeface="Times New Roman" pitchFamily="18" charset="0"/>
                <a:cs typeface="Times New Roman" pitchFamily="18" charset="0"/>
              </a:rPr>
              <a:t>Industrial and Organizational Psychology</a:t>
            </a:r>
            <a:r>
              <a:rPr dirty="0" lang="en-US">
                <a:latin typeface="Times New Roman" pitchFamily="18" charset="0"/>
                <a:cs typeface="Times New Roman" pitchFamily="18" charset="0"/>
              </a:rPr>
              <a:t>, </a:t>
            </a:r>
            <a:r>
              <a:rPr dirty="0" i="1" lang="en-US">
                <a:latin typeface="Times New Roman" pitchFamily="18" charset="0"/>
                <a:cs typeface="Times New Roman" pitchFamily="18" charset="0"/>
              </a:rPr>
              <a:t>10</a:t>
            </a:r>
            <a:r>
              <a:rPr dirty="0" lang="en-US">
                <a:latin typeface="Times New Roman" pitchFamily="18" charset="0"/>
                <a:cs typeface="Times New Roman" pitchFamily="18" charset="0"/>
              </a:rPr>
              <a:t>(1), 51-76</a:t>
            </a:r>
            <a:r>
              <a:rPr dirty="0" lang="en-US" smtClean="0">
                <a:latin typeface="Times New Roman" pitchFamily="18" charset="0"/>
                <a:cs typeface="Times New Roman" pitchFamily="18" charset="0"/>
              </a:rPr>
              <a:t>.</a:t>
            </a:r>
          </a:p>
          <a:p>
            <a:r>
              <a:rPr dirty="0" lang="en-US">
                <a:latin typeface="Times New Roman" pitchFamily="18" charset="0"/>
                <a:cs typeface="Times New Roman" pitchFamily="18" charset="0"/>
              </a:rPr>
              <a:t>Childs, S. (2012). </a:t>
            </a:r>
            <a:r>
              <a:rPr dirty="0" i="1" lang="en-US">
                <a:latin typeface="Times New Roman" pitchFamily="18" charset="0"/>
                <a:cs typeface="Times New Roman" pitchFamily="18" charset="0"/>
              </a:rPr>
              <a:t>Gender discrimination in the workplace</a:t>
            </a:r>
            <a:r>
              <a:rPr dirty="0" lang="en-US">
                <a:latin typeface="Times New Roman" pitchFamily="18" charset="0"/>
                <a:cs typeface="Times New Roman" pitchFamily="18" charset="0"/>
              </a:rPr>
              <a:t> (Doctoral dissertation, State University of New York Empire State College</a:t>
            </a:r>
            <a:r>
              <a:rPr dirty="0" lang="en-US" smtClean="0">
                <a:latin typeface="Times New Roman" pitchFamily="18" charset="0"/>
                <a:cs typeface="Times New Roman" pitchFamily="18" charset="0"/>
              </a:rPr>
              <a:t>).</a:t>
            </a:r>
          </a:p>
          <a:p>
            <a:r>
              <a:rPr dirty="0" lang="en-US" err="1">
                <a:latin typeface="Times New Roman" pitchFamily="18" charset="0"/>
                <a:cs typeface="Times New Roman" pitchFamily="18" charset="0"/>
              </a:rPr>
              <a:t>Ghumman</a:t>
            </a:r>
            <a:r>
              <a:rPr dirty="0" lang="en-US">
                <a:latin typeface="Times New Roman" pitchFamily="18" charset="0"/>
                <a:cs typeface="Times New Roman" pitchFamily="18" charset="0"/>
              </a:rPr>
              <a:t>, S., Ryan, A. M., Barclay, L. A., &amp; Markel, K. S. (2013). Religious discrimination in the workplace: A review and examination of current and future trends. </a:t>
            </a:r>
            <a:r>
              <a:rPr dirty="0" i="1" lang="en-US">
                <a:latin typeface="Times New Roman" pitchFamily="18" charset="0"/>
                <a:cs typeface="Times New Roman" pitchFamily="18" charset="0"/>
              </a:rPr>
              <a:t>Journal of Business and Psychology</a:t>
            </a:r>
            <a:r>
              <a:rPr dirty="0" lang="en-US">
                <a:latin typeface="Times New Roman" pitchFamily="18" charset="0"/>
                <a:cs typeface="Times New Roman" pitchFamily="18" charset="0"/>
              </a:rPr>
              <a:t>, </a:t>
            </a:r>
            <a:r>
              <a:rPr dirty="0" i="1" lang="en-US">
                <a:latin typeface="Times New Roman" pitchFamily="18" charset="0"/>
                <a:cs typeface="Times New Roman" pitchFamily="18" charset="0"/>
              </a:rPr>
              <a:t>28</a:t>
            </a:r>
            <a:r>
              <a:rPr dirty="0" lang="en-US">
                <a:latin typeface="Times New Roman" pitchFamily="18" charset="0"/>
                <a:cs typeface="Times New Roman" pitchFamily="18" charset="0"/>
              </a:rPr>
              <a:t>(4), 439-454</a:t>
            </a:r>
            <a:r>
              <a:rPr dirty="0" lang="en-US" smtClean="0">
                <a:latin typeface="Times New Roman" pitchFamily="18" charset="0"/>
                <a:cs typeface="Times New Roman" pitchFamily="18" charset="0"/>
              </a:rPr>
              <a:t>.</a:t>
            </a:r>
          </a:p>
          <a:p>
            <a:r>
              <a:rPr dirty="0" lang="en-US" err="1">
                <a:latin typeface="Times New Roman" pitchFamily="18" charset="0"/>
                <a:cs typeface="Times New Roman" pitchFamily="18" charset="0"/>
              </a:rPr>
              <a:t>Hebl</a:t>
            </a:r>
            <a:r>
              <a:rPr dirty="0" lang="en-US">
                <a:latin typeface="Times New Roman" pitchFamily="18" charset="0"/>
                <a:cs typeface="Times New Roman" pitchFamily="18" charset="0"/>
              </a:rPr>
              <a:t>, M., </a:t>
            </a:r>
            <a:r>
              <a:rPr dirty="0" lang="en-US" err="1">
                <a:latin typeface="Times New Roman" pitchFamily="18" charset="0"/>
                <a:cs typeface="Times New Roman" pitchFamily="18" charset="0"/>
              </a:rPr>
              <a:t>Ruggs</a:t>
            </a:r>
            <a:r>
              <a:rPr dirty="0" lang="en-US">
                <a:latin typeface="Times New Roman" pitchFamily="18" charset="0"/>
                <a:cs typeface="Times New Roman" pitchFamily="18" charset="0"/>
              </a:rPr>
              <a:t>, E., Martinez, L., Trump-Steele, R., &amp; </a:t>
            </a:r>
            <a:r>
              <a:rPr dirty="0" lang="en-US" err="1">
                <a:latin typeface="Times New Roman" pitchFamily="18" charset="0"/>
                <a:cs typeface="Times New Roman" pitchFamily="18" charset="0"/>
              </a:rPr>
              <a:t>Nittrouer</a:t>
            </a:r>
            <a:r>
              <a:rPr dirty="0" lang="en-US">
                <a:latin typeface="Times New Roman" pitchFamily="18" charset="0"/>
                <a:cs typeface="Times New Roman" pitchFamily="18" charset="0"/>
              </a:rPr>
              <a:t>, C. (2016). Understanding and reducing interpersonal discrimination in the workplace</a:t>
            </a:r>
            <a:r>
              <a:rPr dirty="0" lang="en-US" smtClean="0">
                <a:latin typeface="Times New Roman" pitchFamily="18" charset="0"/>
                <a:cs typeface="Times New Roman" pitchFamily="18" charset="0"/>
              </a:rPr>
              <a:t>.</a:t>
            </a:r>
          </a:p>
          <a:p>
            <a:r>
              <a:rPr dirty="0" lang="en-US">
                <a:latin typeface="Times New Roman" pitchFamily="18" charset="0"/>
                <a:cs typeface="Times New Roman" pitchFamily="18" charset="0"/>
              </a:rPr>
              <a:t>Bennington, L. (2006). HRM role in EEO: sheep in shepherd’s clothing?. </a:t>
            </a:r>
            <a:r>
              <a:rPr dirty="0" i="1" lang="en-US">
                <a:latin typeface="Times New Roman" pitchFamily="18" charset="0"/>
                <a:cs typeface="Times New Roman" pitchFamily="18" charset="0"/>
              </a:rPr>
              <a:t>Journal of Business Ethics</a:t>
            </a:r>
            <a:r>
              <a:rPr dirty="0" lang="en-US">
                <a:latin typeface="Times New Roman" pitchFamily="18" charset="0"/>
                <a:cs typeface="Times New Roman" pitchFamily="18" charset="0"/>
              </a:rPr>
              <a:t>, </a:t>
            </a:r>
            <a:r>
              <a:rPr dirty="0" i="1" lang="en-US">
                <a:latin typeface="Times New Roman" pitchFamily="18" charset="0"/>
                <a:cs typeface="Times New Roman" pitchFamily="18" charset="0"/>
              </a:rPr>
              <a:t>65</a:t>
            </a:r>
            <a:r>
              <a:rPr dirty="0" lang="en-US">
                <a:latin typeface="Times New Roman" pitchFamily="18" charset="0"/>
                <a:cs typeface="Times New Roman" pitchFamily="18" charset="0"/>
              </a:rPr>
              <a:t>(1), 13-21.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00" name="Title 1"/>
          <p:cNvSpPr>
            <a:spLocks noGrp="1"/>
          </p:cNvSpPr>
          <p:nvPr>
            <p:ph type="title"/>
          </p:nvPr>
        </p:nvSpPr>
        <p:spPr/>
        <p:txBody>
          <a:bodyPr>
            <a:normAutofit/>
          </a:bodyPr>
          <a:p>
            <a:r>
              <a:rPr dirty="0" lang="en-US" smtClean="0">
                <a:latin typeface="Times New Roman" pitchFamily="18" charset="0"/>
                <a:cs typeface="Times New Roman" pitchFamily="18" charset="0"/>
              </a:rPr>
              <a:t>Part A: Federal Laws</a:t>
            </a:r>
            <a:endParaRPr dirty="0" lang="en-US">
              <a:latin typeface="Times New Roman" pitchFamily="18" charset="0"/>
              <a:cs typeface="Times New Roman" pitchFamily="18" charset="0"/>
            </a:endParaRPr>
          </a:p>
        </p:txBody>
      </p:sp>
      <p:sp>
        <p:nvSpPr>
          <p:cNvPr id="1048601" name="Content Placeholder 2"/>
          <p:cNvSpPr>
            <a:spLocks noGrp="1"/>
          </p:cNvSpPr>
          <p:nvPr>
            <p:ph idx="1"/>
          </p:nvPr>
        </p:nvSpPr>
        <p:spPr/>
        <p:txBody>
          <a:bodyPr>
            <a:normAutofit/>
          </a:bodyPr>
          <a:p>
            <a:r>
              <a:rPr dirty="0" lang="en-US" smtClean="0">
                <a:latin typeface="Times New Roman" pitchFamily="18" charset="0"/>
                <a:cs typeface="Times New Roman" pitchFamily="18" charset="0"/>
              </a:rPr>
              <a:t>Title VII of the Civil Rights Act of 1964</a:t>
            </a:r>
          </a:p>
          <a:p>
            <a:pPr>
              <a:lnSpc>
                <a:spcPct val="200000"/>
              </a:lnSpc>
            </a:pPr>
            <a:r>
              <a:rPr dirty="0" lang="en-US" smtClean="0">
                <a:latin typeface="Times New Roman" pitchFamily="18" charset="0"/>
                <a:cs typeface="Times New Roman" pitchFamily="18" charset="0"/>
              </a:rPr>
              <a:t>Title I and Title V of the ADA of 1990</a:t>
            </a:r>
          </a:p>
          <a:p>
            <a:endParaRPr dirty="0" lang="en-US" smtClean="0">
              <a:latin typeface="Times New Roman" pitchFamily="18" charset="0"/>
              <a:cs typeface="Times New Roman" pitchFamily="18" charset="0"/>
            </a:endParaRPr>
          </a:p>
          <a:p>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05" name="Title 1"/>
          <p:cNvSpPr>
            <a:spLocks noGrp="1"/>
          </p:cNvSpPr>
          <p:nvPr>
            <p:ph type="title"/>
          </p:nvPr>
        </p:nvSpPr>
        <p:spPr/>
        <p:txBody>
          <a:bodyPr>
            <a:normAutofit/>
          </a:bodyPr>
          <a:p>
            <a:r>
              <a:rPr dirty="0" lang="en-US" smtClean="0">
                <a:latin typeface="Times New Roman" pitchFamily="18" charset="0"/>
                <a:cs typeface="Times New Roman" pitchFamily="18" charset="0"/>
              </a:rPr>
              <a:t>Part B (Recruiting Strategies) </a:t>
            </a:r>
            <a:endParaRPr dirty="0" lang="en-US">
              <a:latin typeface="Times New Roman" pitchFamily="18" charset="0"/>
              <a:cs typeface="Times New Roman" pitchFamily="18" charset="0"/>
            </a:endParaRPr>
          </a:p>
        </p:txBody>
      </p:sp>
      <p:sp>
        <p:nvSpPr>
          <p:cNvPr id="1048606" name="Content Placeholder 2"/>
          <p:cNvSpPr>
            <a:spLocks noGrp="1"/>
          </p:cNvSpPr>
          <p:nvPr>
            <p:ph idx="1"/>
          </p:nvPr>
        </p:nvSpPr>
        <p:spPr/>
        <p:txBody>
          <a:bodyPr>
            <a:normAutofit fontScale="81250" lnSpcReduction="10000"/>
          </a:bodyPr>
          <a:p>
            <a:pPr indent="-571500" marL="571500">
              <a:lnSpc>
                <a:spcPct val="170000"/>
              </a:lnSpc>
              <a:buFont typeface="+mj-lt"/>
              <a:buAutoNum type="romanUcPeriod"/>
            </a:pPr>
            <a:r>
              <a:rPr dirty="0" lang="en-US" smtClean="0">
                <a:latin typeface="Times New Roman" pitchFamily="18" charset="0"/>
                <a:cs typeface="Times New Roman" pitchFamily="18" charset="0"/>
              </a:rPr>
              <a:t>Events</a:t>
            </a:r>
          </a:p>
          <a:p>
            <a:pPr indent="-571500" marL="571500">
              <a:lnSpc>
                <a:spcPct val="170000"/>
              </a:lnSpc>
              <a:buNone/>
            </a:pPr>
            <a:r>
              <a:rPr dirty="0" lang="en-US" smtClean="0">
                <a:latin typeface="Times New Roman" pitchFamily="18" charset="0"/>
                <a:cs typeface="Times New Roman" pitchFamily="18" charset="0"/>
              </a:rPr>
              <a:t>Pros: </a:t>
            </a:r>
          </a:p>
          <a:p>
            <a:pPr indent="-571500" marL="571500">
              <a:lnSpc>
                <a:spcPct val="170000"/>
              </a:lnSpc>
              <a:buFont typeface="Wingdings" pitchFamily="2" charset="2"/>
              <a:buChar char="ü"/>
            </a:pPr>
            <a:r>
              <a:rPr dirty="0" lang="en-US" smtClean="0">
                <a:latin typeface="Times New Roman" pitchFamily="18" charset="0"/>
                <a:cs typeface="Times New Roman" pitchFamily="18" charset="0"/>
              </a:rPr>
              <a:t>You already know your clients and they already know your business</a:t>
            </a:r>
          </a:p>
          <a:p>
            <a:pPr indent="-571500" marL="571500">
              <a:lnSpc>
                <a:spcPct val="170000"/>
              </a:lnSpc>
              <a:buFont typeface="Wingdings" pitchFamily="2" charset="2"/>
              <a:buChar char="ü"/>
            </a:pPr>
            <a:r>
              <a:rPr dirty="0" lang="en-US" smtClean="0">
                <a:latin typeface="Times New Roman" pitchFamily="18" charset="0"/>
                <a:cs typeface="Times New Roman" pitchFamily="18" charset="0"/>
              </a:rPr>
              <a:t>Candidates are known to the people you already trust.</a:t>
            </a:r>
          </a:p>
          <a:p>
            <a:pPr indent="-571500" marL="571500">
              <a:lnSpc>
                <a:spcPct val="170000"/>
              </a:lnSpc>
              <a:buFont typeface="Wingdings" pitchFamily="2" charset="2"/>
              <a:buChar char="ü"/>
            </a:pPr>
            <a:r>
              <a:rPr dirty="0" lang="en-US" smtClean="0">
                <a:latin typeface="Times New Roman" pitchFamily="18" charset="0"/>
                <a:cs typeface="Times New Roman" pitchFamily="18" charset="0"/>
              </a:rPr>
              <a:t>Gain access to top talent  </a:t>
            </a:r>
            <a:endParaRPr dirty="0" lang="en-US">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10" name="Title 1"/>
          <p:cNvSpPr>
            <a:spLocks noGrp="1"/>
          </p:cNvSpPr>
          <p:nvPr>
            <p:ph type="title"/>
          </p:nvPr>
        </p:nvSpPr>
        <p:spPr/>
        <p:txBody>
          <a:bodyPr/>
          <a:p>
            <a:r>
              <a:rPr dirty="0" lang="en-US" smtClean="0">
                <a:latin typeface="Times New Roman" pitchFamily="18" charset="0"/>
                <a:cs typeface="Times New Roman" pitchFamily="18" charset="0"/>
              </a:rPr>
              <a:t>Cons </a:t>
            </a:r>
            <a:endParaRPr dirty="0" lang="en-US">
              <a:latin typeface="Times New Roman" pitchFamily="18" charset="0"/>
              <a:cs typeface="Times New Roman" pitchFamily="18" charset="0"/>
            </a:endParaRPr>
          </a:p>
        </p:txBody>
      </p:sp>
      <p:sp>
        <p:nvSpPr>
          <p:cNvPr id="1048611"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Difficult to approach candidates without compromising their confidentiality.</a:t>
            </a:r>
          </a:p>
          <a:p>
            <a:pPr indent="-514350" marL="514350">
              <a:lnSpc>
                <a:spcPct val="200000"/>
              </a:lnSpc>
              <a:buFont typeface="Wingdings" pitchFamily="2" charset="2"/>
              <a:buChar char="ü"/>
            </a:pPr>
            <a:r>
              <a:rPr dirty="0" lang="en-US" smtClean="0">
                <a:latin typeface="Times New Roman" pitchFamily="18" charset="0"/>
                <a:cs typeface="Times New Roman" pitchFamily="18" charset="0"/>
              </a:rPr>
              <a:t>Creating a conflict of interest. </a:t>
            </a:r>
          </a:p>
          <a:p>
            <a:pPr>
              <a:lnSpc>
                <a:spcPct val="200000"/>
              </a:lnSpc>
              <a:buFont typeface="Wingdings" pitchFamily="2" charset="2"/>
              <a:buChar char="ü"/>
            </a:pPr>
            <a:r>
              <a:rPr dirty="0" lang="en-US" smtClean="0">
                <a:latin typeface="Times New Roman" pitchFamily="18" charset="0"/>
                <a:cs typeface="Times New Roman" pitchFamily="18" charset="0"/>
              </a:rPr>
              <a:t>Possible breach of professional ethics. </a:t>
            </a:r>
            <a:endParaRPr dirty="0" lang="en-US">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15" name="Title 1"/>
          <p:cNvSpPr>
            <a:spLocks noGrp="1"/>
          </p:cNvSpPr>
          <p:nvPr>
            <p:ph type="title"/>
          </p:nvPr>
        </p:nvSpPr>
        <p:spPr/>
        <p:txBody>
          <a:bodyPr/>
          <a:p>
            <a:r>
              <a:rPr dirty="0" lang="en-US" smtClean="0">
                <a:latin typeface="Times New Roman" pitchFamily="18" charset="0"/>
                <a:cs typeface="Times New Roman" pitchFamily="18" charset="0"/>
              </a:rPr>
              <a:t>II. Social Media</a:t>
            </a:r>
            <a:endParaRPr dirty="0" lang="en-US">
              <a:latin typeface="Times New Roman" pitchFamily="18" charset="0"/>
              <a:cs typeface="Times New Roman" pitchFamily="18" charset="0"/>
            </a:endParaRPr>
          </a:p>
        </p:txBody>
      </p:sp>
      <p:sp>
        <p:nvSpPr>
          <p:cNvPr id="1048616" name="Content Placeholder 2"/>
          <p:cNvSpPr>
            <a:spLocks noGrp="1"/>
          </p:cNvSpPr>
          <p:nvPr>
            <p:ph idx="1"/>
          </p:nvPr>
        </p:nvSpPr>
        <p:spPr/>
        <p:txBody>
          <a:bodyPr/>
          <a:p>
            <a:pPr>
              <a:buNone/>
            </a:pPr>
            <a:r>
              <a:rPr dirty="0" lang="en-US" smtClean="0"/>
              <a:t>Pros: </a:t>
            </a:r>
          </a:p>
          <a:p>
            <a:pPr>
              <a:buFont typeface="Wingdings" pitchFamily="2" charset="2"/>
              <a:buChar char="ü"/>
            </a:pPr>
            <a:r>
              <a:rPr dirty="0" lang="en-US" smtClean="0"/>
              <a:t>Interactive </a:t>
            </a:r>
          </a:p>
          <a:p>
            <a:pPr>
              <a:buFont typeface="Wingdings" pitchFamily="2" charset="2"/>
              <a:buChar char="ü"/>
            </a:pPr>
            <a:r>
              <a:rPr dirty="0" lang="en-US" smtClean="0"/>
              <a:t>Facilitates networking</a:t>
            </a:r>
          </a:p>
          <a:p>
            <a:pPr>
              <a:buFont typeface="Wingdings" pitchFamily="2" charset="2"/>
              <a:buChar char="ü"/>
            </a:pPr>
            <a:r>
              <a:rPr dirty="0" lang="en-US" smtClean="0"/>
              <a:t>Accessible to new generation</a:t>
            </a:r>
          </a:p>
          <a:p>
            <a:pPr>
              <a:buFont typeface="Wingdings" pitchFamily="2" charset="2"/>
              <a:buChar char="ü"/>
            </a:pPr>
            <a:r>
              <a:rPr dirty="0" lang="en-US" smtClean="0"/>
              <a:t>Fast  </a:t>
            </a:r>
          </a:p>
          <a:p>
            <a:pPr>
              <a:buNone/>
            </a:pPr>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20" name="Title 1"/>
          <p:cNvSpPr>
            <a:spLocks noGrp="1"/>
          </p:cNvSpPr>
          <p:nvPr>
            <p:ph type="title"/>
          </p:nvPr>
        </p:nvSpPr>
        <p:spPr/>
        <p:txBody>
          <a:bodyPr/>
          <a:p>
            <a:r>
              <a:rPr dirty="0" lang="en-US" smtClean="0">
                <a:latin typeface="Times New Roman" pitchFamily="18" charset="0"/>
                <a:cs typeface="Times New Roman" pitchFamily="18" charset="0"/>
              </a:rPr>
              <a:t>Cons </a:t>
            </a:r>
            <a:endParaRPr dirty="0" lang="en-US">
              <a:latin typeface="Times New Roman" pitchFamily="18" charset="0"/>
              <a:cs typeface="Times New Roman" pitchFamily="18" charset="0"/>
            </a:endParaRPr>
          </a:p>
        </p:txBody>
      </p:sp>
      <p:sp>
        <p:nvSpPr>
          <p:cNvPr id="1048621"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Not all job seekers use social media</a:t>
            </a:r>
          </a:p>
          <a:p>
            <a:pPr>
              <a:lnSpc>
                <a:spcPct val="200000"/>
              </a:lnSpc>
            </a:pPr>
            <a:r>
              <a:rPr dirty="0" lang="en-US" smtClean="0">
                <a:latin typeface="Times New Roman" pitchFamily="18" charset="0"/>
                <a:cs typeface="Times New Roman" pitchFamily="18" charset="0"/>
              </a:rPr>
              <a:t>Lack of confidentiality</a:t>
            </a:r>
          </a:p>
          <a:p>
            <a:pPr>
              <a:lnSpc>
                <a:spcPct val="200000"/>
              </a:lnSpc>
            </a:pPr>
            <a:r>
              <a:rPr dirty="0" lang="en-US" smtClean="0">
                <a:latin typeface="Times New Roman" pitchFamily="18" charset="0"/>
                <a:cs typeface="Times New Roman" pitchFamily="18" charset="0"/>
              </a:rPr>
              <a:t>Compliance issues</a:t>
            </a:r>
          </a:p>
          <a:p>
            <a:pPr>
              <a:lnSpc>
                <a:spcPct val="200000"/>
              </a:lnSpc>
            </a:pPr>
            <a:r>
              <a:rPr dirty="0" lang="en-US" smtClean="0">
                <a:latin typeface="Times New Roman" pitchFamily="18" charset="0"/>
                <a:cs typeface="Times New Roman" pitchFamily="18" charset="0"/>
              </a:rPr>
              <a:t>Missing and inaccurate information</a:t>
            </a:r>
          </a:p>
          <a:p>
            <a:pPr>
              <a:lnSpc>
                <a:spcPct val="200000"/>
              </a:lnSpc>
            </a:pPr>
            <a:endParaRPr dirty="0" lang="en-US">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25" name="Title 1"/>
          <p:cNvSpPr>
            <a:spLocks noGrp="1"/>
          </p:cNvSpPr>
          <p:nvPr>
            <p:ph type="title"/>
          </p:nvPr>
        </p:nvSpPr>
        <p:spPr/>
        <p:txBody>
          <a:bodyPr/>
          <a:p>
            <a:r>
              <a:rPr dirty="0" lang="en-US" smtClean="0">
                <a:latin typeface="Times New Roman" pitchFamily="18" charset="0"/>
                <a:cs typeface="Times New Roman" pitchFamily="18" charset="0"/>
              </a:rPr>
              <a:t>III. Employment Agency</a:t>
            </a:r>
            <a:endParaRPr dirty="0" lang="en-US">
              <a:latin typeface="Times New Roman" pitchFamily="18" charset="0"/>
              <a:cs typeface="Times New Roman" pitchFamily="18" charset="0"/>
            </a:endParaRPr>
          </a:p>
        </p:txBody>
      </p:sp>
      <p:sp>
        <p:nvSpPr>
          <p:cNvPr id="1048626" name="Content Placeholder 2"/>
          <p:cNvSpPr>
            <a:spLocks noGrp="1"/>
          </p:cNvSpPr>
          <p:nvPr>
            <p:ph idx="1"/>
          </p:nvPr>
        </p:nvSpPr>
        <p:spPr/>
        <p:txBody>
          <a:bodyPr>
            <a:normAutofit fontScale="96875" lnSpcReduction="10000"/>
          </a:bodyPr>
          <a:p>
            <a:pPr>
              <a:buNone/>
            </a:pPr>
            <a:r>
              <a:rPr dirty="0" lang="en-US" smtClean="0">
                <a:latin typeface="Times New Roman" pitchFamily="18" charset="0"/>
                <a:cs typeface="Times New Roman" pitchFamily="18" charset="0"/>
              </a:rPr>
              <a:t>Pros:</a:t>
            </a:r>
          </a:p>
          <a:p>
            <a:pPr>
              <a:buFont typeface="Wingdings" pitchFamily="2" charset="2"/>
              <a:buChar char="ü"/>
            </a:pPr>
            <a:r>
              <a:rPr dirty="0" lang="en-US" smtClean="0">
                <a:latin typeface="Times New Roman" pitchFamily="18" charset="0"/>
                <a:cs typeface="Times New Roman" pitchFamily="18" charset="0"/>
              </a:rPr>
              <a:t>Get help from experienced specialists </a:t>
            </a:r>
          </a:p>
          <a:p>
            <a:pPr>
              <a:buFont typeface="Wingdings" pitchFamily="2" charset="2"/>
              <a:buChar char="ü"/>
            </a:pPr>
            <a:r>
              <a:rPr dirty="0" lang="en-US" smtClean="0">
                <a:latin typeface="Times New Roman" pitchFamily="18" charset="0"/>
                <a:cs typeface="Times New Roman" pitchFamily="18" charset="0"/>
              </a:rPr>
              <a:t>Have first hand information of the needs of company</a:t>
            </a:r>
          </a:p>
          <a:p>
            <a:pPr>
              <a:buFont typeface="Wingdings" pitchFamily="2" charset="2"/>
              <a:buChar char="ü"/>
            </a:pPr>
            <a:r>
              <a:rPr dirty="0" lang="en-US" smtClean="0">
                <a:latin typeface="Times New Roman" pitchFamily="18" charset="0"/>
                <a:cs typeface="Times New Roman" pitchFamily="18" charset="0"/>
              </a:rPr>
              <a:t>Provide interactive and supportive hiring experience</a:t>
            </a:r>
          </a:p>
          <a:p>
            <a:pPr>
              <a:buFont typeface="Wingdings" pitchFamily="2" charset="2"/>
              <a:buChar char="ü"/>
            </a:pPr>
            <a:r>
              <a:rPr dirty="0" lang="en-US" smtClean="0">
                <a:latin typeface="Times New Roman" pitchFamily="18" charset="0"/>
                <a:cs typeface="Times New Roman" pitchFamily="18" charset="0"/>
              </a:rPr>
              <a:t>Help organization sell their culture to candidates  </a:t>
            </a:r>
          </a:p>
          <a:p>
            <a:pPr>
              <a:buFont typeface="Wingdings" pitchFamily="2" charset="2"/>
              <a:buChar char="§"/>
            </a:pPr>
            <a:r>
              <a:rPr dirty="0" lang="en-US" smtClean="0">
                <a:latin typeface="Times New Roman" pitchFamily="18" charset="0"/>
                <a:cs typeface="Times New Roman" pitchFamily="18" charset="0"/>
              </a:rPr>
              <a:t>This is the recruitment strategy that this organization will utilize.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30" name="Title 1"/>
          <p:cNvSpPr>
            <a:spLocks noGrp="1"/>
          </p:cNvSpPr>
          <p:nvPr>
            <p:ph type="title"/>
          </p:nvPr>
        </p:nvSpPr>
        <p:spPr/>
        <p:txBody>
          <a:bodyPr/>
          <a:p>
            <a:r>
              <a:rPr dirty="0" lang="en-US" smtClean="0">
                <a:latin typeface="Times New Roman" pitchFamily="18" charset="0"/>
                <a:cs typeface="Times New Roman" pitchFamily="18" charset="0"/>
              </a:rPr>
              <a:t>Cons </a:t>
            </a:r>
            <a:endParaRPr dirty="0" lang="en-US">
              <a:latin typeface="Times New Roman" pitchFamily="18" charset="0"/>
              <a:cs typeface="Times New Roman" pitchFamily="18" charset="0"/>
            </a:endParaRPr>
          </a:p>
        </p:txBody>
      </p:sp>
      <p:sp>
        <p:nvSpPr>
          <p:cNvPr id="1048631" name="Content Placeholder 2"/>
          <p:cNvSpPr>
            <a:spLocks noGrp="1"/>
          </p:cNvSpPr>
          <p:nvPr>
            <p:ph idx="1"/>
          </p:nvPr>
        </p:nvSpPr>
        <p:spPr/>
        <p:txBody>
          <a:bodyPr/>
          <a:p>
            <a:pPr>
              <a:lnSpc>
                <a:spcPct val="200000"/>
              </a:lnSpc>
              <a:buFont typeface="Wingdings" pitchFamily="2" charset="2"/>
              <a:buChar char="ü"/>
            </a:pPr>
            <a:r>
              <a:rPr dirty="0" lang="en-US" smtClean="0">
                <a:latin typeface="Times New Roman" pitchFamily="18" charset="0"/>
                <a:cs typeface="Times New Roman" pitchFamily="18" charset="0"/>
              </a:rPr>
              <a:t>Some candidates don’t work with agencies</a:t>
            </a:r>
          </a:p>
          <a:p>
            <a:pPr>
              <a:lnSpc>
                <a:spcPct val="200000"/>
              </a:lnSpc>
              <a:buFont typeface="Wingdings" pitchFamily="2" charset="2"/>
              <a:buChar char="ü"/>
            </a:pPr>
            <a:r>
              <a:rPr dirty="0" lang="en-US" smtClean="0">
                <a:latin typeface="Times New Roman" pitchFamily="18" charset="0"/>
                <a:cs typeface="Times New Roman" pitchFamily="18" charset="0"/>
              </a:rPr>
              <a:t>Can be costly </a:t>
            </a:r>
          </a:p>
          <a:p>
            <a:pPr>
              <a:lnSpc>
                <a:spcPct val="200000"/>
              </a:lnSpc>
              <a:buNone/>
            </a:pPr>
            <a:endParaRPr dirty="0" lang="en-US">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35" name="Title 1"/>
          <p:cNvSpPr>
            <a:spLocks noGrp="1"/>
          </p:cNvSpPr>
          <p:nvPr>
            <p:ph type="title"/>
          </p:nvPr>
        </p:nvSpPr>
        <p:spPr/>
        <p:txBody>
          <a:bodyPr/>
          <a:p>
            <a:r>
              <a:rPr dirty="0" lang="en-US" smtClean="0">
                <a:latin typeface="Times New Roman" pitchFamily="18" charset="0"/>
                <a:cs typeface="Times New Roman" pitchFamily="18" charset="0"/>
              </a:rPr>
              <a:t>Part C: KSAs</a:t>
            </a:r>
            <a:endParaRPr dirty="0" lang="en-US">
              <a:latin typeface="Times New Roman" pitchFamily="18" charset="0"/>
              <a:cs typeface="Times New Roman" pitchFamily="18" charset="0"/>
            </a:endParaRPr>
          </a:p>
        </p:txBody>
      </p:sp>
      <p:sp>
        <p:nvSpPr>
          <p:cNvPr id="1048636" name="Content Placeholder 2"/>
          <p:cNvSpPr>
            <a:spLocks noGrp="1"/>
          </p:cNvSpPr>
          <p:nvPr>
            <p:ph idx="1"/>
          </p:nvPr>
        </p:nvSpPr>
        <p:spPr/>
        <p:txBody>
          <a:bodyPr/>
          <a:p>
            <a:pPr indent="-571500" marL="571500">
              <a:lnSpc>
                <a:spcPct val="200000"/>
              </a:lnSpc>
              <a:buFont typeface="+mj-lt"/>
              <a:buAutoNum type="romanUcPeriod"/>
            </a:pPr>
            <a:r>
              <a:rPr dirty="0" lang="en-US" smtClean="0">
                <a:latin typeface="Times New Roman" pitchFamily="18" charset="0"/>
                <a:cs typeface="Times New Roman" pitchFamily="18" charset="0"/>
              </a:rPr>
              <a:t>Knowledge </a:t>
            </a:r>
          </a:p>
          <a:p>
            <a:pPr indent="-571500" marL="571500">
              <a:lnSpc>
                <a:spcPct val="200000"/>
              </a:lnSpc>
              <a:buFont typeface="Wingdings" pitchFamily="2" charset="2"/>
              <a:buChar char="ü"/>
            </a:pPr>
            <a:r>
              <a:rPr dirty="0" lang="en-US" smtClean="0">
                <a:latin typeface="Times New Roman" pitchFamily="18" charset="0"/>
                <a:cs typeface="Times New Roman" pitchFamily="18" charset="0"/>
              </a:rPr>
              <a:t>Federal regulations and directives</a:t>
            </a:r>
          </a:p>
          <a:p>
            <a:pPr indent="-571500" marL="571500">
              <a:lnSpc>
                <a:spcPct val="200000"/>
              </a:lnSpc>
              <a:buFont typeface="Wingdings" pitchFamily="2" charset="2"/>
              <a:buChar char="ü"/>
            </a:pPr>
            <a:r>
              <a:rPr dirty="0" lang="en-US" smtClean="0">
                <a:latin typeface="Times New Roman" pitchFamily="18" charset="0"/>
                <a:cs typeface="Times New Roman" pitchFamily="18" charset="0"/>
              </a:rPr>
              <a:t>Document preparation practices</a:t>
            </a:r>
          </a:p>
          <a:p>
            <a:pPr indent="-571500" marL="571500">
              <a:lnSpc>
                <a:spcPct val="200000"/>
              </a:lnSpc>
              <a:buFont typeface="Wingdings" pitchFamily="2" charset="2"/>
              <a:buChar char="ü"/>
            </a:pPr>
            <a:r>
              <a:rPr dirty="0" lang="en-US" smtClean="0">
                <a:latin typeface="Times New Roman" pitchFamily="18" charset="0"/>
                <a:cs typeface="Times New Roman" pitchFamily="18" charset="0"/>
              </a:rPr>
              <a:t>Operational systems and procedures</a:t>
            </a:r>
            <a:endParaRPr dirty="0" lang="en-US">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lastClr="000000" val="windowText"/>
      </a:dk1>
      <a:lt1>
        <a:sysClr lastClr="FFFFFF" val="window"/>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r="5400000" dist="25000" rotWithShape="0">
              <a:srgbClr val="000000">
                <a:alpha val="38000"/>
              </a:srgbClr>
            </a:outerShdw>
          </a:effectLst>
        </a:effectStyle>
        <a:effectStyle>
          <a:effectLst>
            <a:outerShdw blurRad="39000" dir="5400000" dist="25400" rotWithShape="0">
              <a:srgbClr val="000000">
                <a:alpha val="38000"/>
              </a:srgbClr>
            </a:outerShdw>
          </a:effectLst>
        </a:effectStyle>
        <a:effectStyle>
          <a:effectLst>
            <a:outerShdw blurRad="39000" dir="5400000" dist="25400" rotWithShape="0">
              <a:srgbClr val="000000">
                <a:alpha val="38000"/>
              </a:srgbClr>
            </a:outerShdw>
          </a:effectLst>
          <a:scene3d>
            <a:camera prst="orthographicFront" fov="0">
              <a:rot lat="0" lon="0" rev="0"/>
            </a:camera>
            <a:lightRig dir="t" rig="threeP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algn="tl" flip="none" sx="38000" sy="38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Windows User</dc:creator>
  <cp:lastModifiedBy>Windows User</cp:lastModifiedBy>
  <dcterms:created xsi:type="dcterms:W3CDTF">2021-07-09T00:35:19Z</dcterms:created>
  <dcterms:modified xsi:type="dcterms:W3CDTF">2021-07-09T11:54:44Z</dcterms:modified>
</cp:coreProperties>
</file>