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ENGLISH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SEI STRATEGY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878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SEI- STRUCTURED ENGLISH IMMERSION</a:t>
            </a:r>
          </a:p>
          <a:p>
            <a:r>
              <a:rPr lang="en-US" dirty="0" smtClean="0"/>
              <a:t>A METHOD FOR TEACHING ENGLISH FASTER TO LEARNERS THAT ARE NOT EXPOSED TO THE ENGLISH LANGUAGE</a:t>
            </a:r>
          </a:p>
          <a:p>
            <a:r>
              <a:rPr lang="en-US" dirty="0" smtClean="0"/>
              <a:t>MOSTLY USED ON LEARNERS THAT DO NIT SPEAK ENGLISH AS THEIR FIRST LANGUAGE</a:t>
            </a:r>
          </a:p>
          <a:p>
            <a:r>
              <a:rPr lang="en-US" dirty="0" smtClean="0"/>
              <a:t>IN A STRUCTURED WAY THE ENGLISH IS TAUGHT RAPIDLY TO THE LEARNERS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63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DEVELOPED BY- KEITH BAKER </a:t>
            </a:r>
          </a:p>
          <a:p>
            <a:r>
              <a:rPr lang="en-US" dirty="0" smtClean="0"/>
              <a:t>ASSISTED BY- ADRIANA De CANTER</a:t>
            </a:r>
          </a:p>
          <a:p>
            <a:r>
              <a:rPr lang="en-US" dirty="0" smtClean="0"/>
              <a:t>YEAR- 1983</a:t>
            </a:r>
          </a:p>
          <a:p>
            <a:r>
              <a:rPr lang="en-US" dirty="0" smtClean="0"/>
              <a:t>COUNTRY- CANADA</a:t>
            </a:r>
          </a:p>
          <a:p>
            <a:r>
              <a:rPr lang="en-US" dirty="0" smtClean="0"/>
              <a:t>COPIED FROM- FRENCH IMMERSION PROGRAMS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569" y="4610637"/>
            <a:ext cx="3564618" cy="1952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1518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LEARNING EASIER</a:t>
            </a:r>
          </a:p>
          <a:p>
            <a:r>
              <a:rPr lang="en-US" dirty="0" smtClean="0"/>
              <a:t>MAKE THE LESSON MEMORABLE</a:t>
            </a:r>
          </a:p>
          <a:p>
            <a:r>
              <a:rPr lang="en-US" dirty="0" smtClean="0"/>
              <a:t>ENHANCE LEARNER ABILITY TO REMEMBER MORE VOCABULARY</a:t>
            </a:r>
          </a:p>
          <a:p>
            <a:r>
              <a:rPr lang="en-US" dirty="0" smtClean="0"/>
              <a:t>EASE TENSION IN LEARNING ENVIRONMENT</a:t>
            </a:r>
          </a:p>
          <a:p>
            <a:r>
              <a:rPr lang="en-US" dirty="0" smtClean="0"/>
              <a:t>MAKE LEARNERS MORE RECEPTIVE</a:t>
            </a:r>
          </a:p>
          <a:p>
            <a:r>
              <a:rPr lang="en-US" dirty="0" smtClean="0"/>
              <a:t>ENHANCE COMMUNICATION SKILLS</a:t>
            </a:r>
          </a:p>
          <a:p>
            <a:r>
              <a:rPr lang="en-US" dirty="0" smtClean="0"/>
              <a:t>BUILD VERBAL AND NON-VERBAL CUES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8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1: USE VISUALS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AVOID GIVING PROCLAIMED INSTRUCTIONS</a:t>
            </a:r>
          </a:p>
          <a:p>
            <a:r>
              <a:rPr lang="en-US" dirty="0" smtClean="0"/>
              <a:t>WRITE ON BOARD FOR VISUAL ENGAGEMENT</a:t>
            </a:r>
          </a:p>
          <a:p>
            <a:r>
              <a:rPr lang="en-US" dirty="0" smtClean="0"/>
              <a:t>IMMITATION OF ACTIONS</a:t>
            </a:r>
          </a:p>
          <a:p>
            <a:r>
              <a:rPr lang="en-US" dirty="0" smtClean="0"/>
              <a:t>SHOW BY EXAMPLE</a:t>
            </a:r>
          </a:p>
          <a:p>
            <a:r>
              <a:rPr lang="en-US" dirty="0" smtClean="0"/>
              <a:t>USE DIAGRAMS AND PICTURES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0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BUILD LEARNING TEAMS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STUDENTS AND PUT THEM IN GROUPS</a:t>
            </a:r>
          </a:p>
          <a:p>
            <a:r>
              <a:rPr lang="en-US" dirty="0" smtClean="0"/>
              <a:t>HIGH PROFICIENCY AND LOW PROFICIENCY LEARNERS TO BE MIXED</a:t>
            </a:r>
          </a:p>
          <a:p>
            <a:r>
              <a:rPr lang="en-US" dirty="0" smtClean="0"/>
              <a:t>ASSIGN ASSIGNMENTS BASED ON TEAMS</a:t>
            </a:r>
          </a:p>
          <a:p>
            <a:r>
              <a:rPr lang="en-US" dirty="0" smtClean="0"/>
              <a:t>IT IMPROVES LEARNER TO LEARNER ENGAGEMENT</a:t>
            </a:r>
          </a:p>
          <a:p>
            <a:r>
              <a:rPr lang="en-US" dirty="0" smtClean="0"/>
              <a:t>RAISED CONFIDENCE IN THE LEARNERS</a:t>
            </a:r>
          </a:p>
          <a:p>
            <a:r>
              <a:rPr lang="en-US" dirty="0" smtClean="0"/>
              <a:t>IMPROVES TEACHER STUDENT RATIO</a:t>
            </a:r>
          </a:p>
          <a:p>
            <a:r>
              <a:rPr lang="en-US" dirty="0" smtClean="0"/>
              <a:t>ENHANCES PERSONAL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8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HONOR ‘SILENT PERIOD’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THIS IS THE TIME WHEN MOST STUDENTS ARE NOT CONFIDENT</a:t>
            </a:r>
          </a:p>
          <a:p>
            <a:r>
              <a:rPr lang="en-US" dirty="0" smtClean="0"/>
              <a:t>THEY REMAIN QUIET IN THE EARLY CLASSES</a:t>
            </a:r>
          </a:p>
          <a:p>
            <a:r>
              <a:rPr lang="en-US" dirty="0" smtClean="0"/>
              <a:t>THOSE THAT SPEAK HAVE LITTLE ENGAGEMENT</a:t>
            </a:r>
          </a:p>
          <a:p>
            <a:r>
              <a:rPr lang="en-US" dirty="0" smtClean="0"/>
              <a:t>THE TEACHER SHOULD DOMINATE THESE FIRST CLASSES</a:t>
            </a:r>
          </a:p>
          <a:p>
            <a:r>
              <a:rPr lang="en-US" dirty="0" smtClean="0"/>
              <a:t>LEARNERS WILL SPOKE ONCE THEY FEEL COMFORTABLE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99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 WITH NATIVE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EARLY CLASSES LET STUDENTS EXPRESS THEMSELVES IN EARLY LANGUAGE</a:t>
            </a:r>
          </a:p>
          <a:p>
            <a:r>
              <a:rPr lang="en-US" dirty="0" smtClean="0"/>
              <a:t>IN GROUPS MIX THEM WITH A STUDENT THAT HE FEELS SHARE A NATIVE LANGUAGE</a:t>
            </a:r>
          </a:p>
          <a:p>
            <a:r>
              <a:rPr lang="en-US" dirty="0" smtClean="0"/>
              <a:t>ALLOW EXAMS TO BE MARKED IN LOCAL LANGUAGE</a:t>
            </a:r>
          </a:p>
          <a:p>
            <a:r>
              <a:rPr lang="en-US" dirty="0" smtClean="0"/>
              <a:t>EXPLAIN USING VOCABULARIES IN THEIR NATIVE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59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PRETEACH WHEN POSSIBLE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INCREASES STUDENT CURIOSITY</a:t>
            </a:r>
          </a:p>
          <a:p>
            <a:r>
              <a:rPr lang="en-US" dirty="0" smtClean="0"/>
              <a:t>LET STUDENTS CARRY OUT RESEARCH</a:t>
            </a:r>
          </a:p>
          <a:p>
            <a:r>
              <a:rPr lang="en-US" dirty="0" smtClean="0"/>
              <a:t>RAISES CLASS CONFIDENCE</a:t>
            </a:r>
          </a:p>
          <a:p>
            <a:r>
              <a:rPr lang="en-US" dirty="0" smtClean="0"/>
              <a:t>LEARNERS BECOME  MORE RECEPTIVE</a:t>
            </a:r>
          </a:p>
          <a:p>
            <a:r>
              <a:rPr lang="en-US" dirty="0" smtClean="0"/>
              <a:t>CLASS ENGAGEMENT IS MOTIVATED</a:t>
            </a:r>
          </a:p>
          <a:p>
            <a:r>
              <a:rPr lang="en-US" dirty="0" smtClean="0"/>
              <a:t>LEARNERS COMPARE THEIR NOTES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594" y="4447839"/>
            <a:ext cx="2543175" cy="180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2546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STUDENT’S CULTURAL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HELPS FARMILIARIZE WITH THE STUDENTS</a:t>
            </a:r>
          </a:p>
          <a:p>
            <a:r>
              <a:rPr lang="en-US" dirty="0" smtClean="0"/>
              <a:t>CREATES A RAPPORT WITH THE STUDENTS</a:t>
            </a:r>
          </a:p>
          <a:p>
            <a:r>
              <a:rPr lang="en-US" dirty="0" smtClean="0"/>
              <a:t>UNDERSTAND THE STUDENT CULTURE</a:t>
            </a:r>
          </a:p>
          <a:p>
            <a:r>
              <a:rPr lang="en-US" dirty="0" smtClean="0"/>
              <a:t>LEARN SOME WORDS FROM THEIR CULTURES</a:t>
            </a:r>
          </a:p>
          <a:p>
            <a:r>
              <a:rPr lang="en-US" dirty="0" smtClean="0"/>
              <a:t>LEARN’S CONFIDENCE IS RAISED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68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35138"/>
          </a:xfrm>
        </p:spPr>
        <p:txBody>
          <a:bodyPr/>
          <a:lstStyle/>
          <a:p>
            <a:r>
              <a:rPr lang="en-US" dirty="0" err="1"/>
              <a:t>Cruze</a:t>
            </a:r>
            <a:r>
              <a:rPr lang="en-US" dirty="0"/>
              <a:t>, A., Cota, M., &amp; </a:t>
            </a:r>
            <a:r>
              <a:rPr lang="en-US" dirty="0" err="1"/>
              <a:t>López</a:t>
            </a:r>
            <a:r>
              <a:rPr lang="en-US" dirty="0"/>
              <a:t>, F. (2019). A decade after institutionalization: educators’ perspectives of structured English immersion. Language Policy, 18(3), 431-453</a:t>
            </a:r>
            <a:r>
              <a:rPr lang="en-US" dirty="0" smtClean="0"/>
              <a:t>.</a:t>
            </a:r>
          </a:p>
          <a:p>
            <a:r>
              <a:rPr lang="en-US" dirty="0"/>
              <a:t>Lugo, F. (2018). The impact of a structured </a:t>
            </a:r>
            <a:r>
              <a:rPr lang="en-US" dirty="0" err="1"/>
              <a:t>english</a:t>
            </a:r>
            <a:r>
              <a:rPr lang="en-US" dirty="0"/>
              <a:t> immersion model on English language learners’ reading achievement (Doctoral dissertation, Northern Arizona University</a:t>
            </a:r>
            <a:r>
              <a:rPr lang="en-US" dirty="0" smtClean="0"/>
              <a:t>).</a:t>
            </a:r>
          </a:p>
          <a:p>
            <a:r>
              <a:rPr lang="en-US" dirty="0" smtClean="0"/>
              <a:t>Marquez</a:t>
            </a:r>
            <a:r>
              <a:rPr lang="en-US" dirty="0"/>
              <a:t>, C. C. (2018). Differences in Reclassified Fluent English Proficient Students' Academic Achievement between Dual Language and Structured English Immersion Programs (Doctoral dissertation, Northcentral University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7384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37</TotalTime>
  <Words>412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Berlin</vt:lpstr>
      <vt:lpstr>ENGLISH LEARNING</vt:lpstr>
      <vt:lpstr>DEFINITION</vt:lpstr>
      <vt:lpstr>HISTORY</vt:lpstr>
      <vt:lpstr>IMPORTANCE</vt:lpstr>
      <vt:lpstr>STRATEGY 1: USE VISUALS</vt:lpstr>
      <vt:lpstr>1. BUILD LEARNING TEAMS</vt:lpstr>
      <vt:lpstr>HONOR ‘SILENT PERIOD’</vt:lpstr>
      <vt:lpstr>MIX WITH NATIVE LANGUAGE</vt:lpstr>
      <vt:lpstr>PRETEACH WHEN POSSIBLE</vt:lpstr>
      <vt:lpstr>LEARN STUDENT’S CULTURAL BACKGROUND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LEARNING</dc:title>
  <dc:creator>user</dc:creator>
  <cp:lastModifiedBy>user</cp:lastModifiedBy>
  <cp:revision>5</cp:revision>
  <dcterms:created xsi:type="dcterms:W3CDTF">2020-02-04T07:19:56Z</dcterms:created>
  <dcterms:modified xsi:type="dcterms:W3CDTF">2020-02-04T07:57:22Z</dcterms:modified>
</cp:coreProperties>
</file>