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9" autoAdjust="0"/>
    <p:restoredTop sz="94660"/>
  </p:normalViewPr>
  <p:slideViewPr>
    <p:cSldViewPr snapToGrid="0">
      <p:cViewPr>
        <p:scale>
          <a:sx n="40" d="100"/>
          <a:sy n="40" d="100"/>
        </p:scale>
        <p:origin x="1896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0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0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17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3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62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51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87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44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423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406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9352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794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7635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49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64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3E9FD-DF69-498D-A8E3-49C9B561D09D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771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3E9FD-DF69-498D-A8E3-49C9B561D09D}" type="datetimeFigureOut">
              <a:rPr lang="en-US" smtClean="0"/>
              <a:t>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33266389-CB33-41EF-8BD5-6D77E1E69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41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</a:p>
          <a:p>
            <a:pPr algn="ctr"/>
            <a:r>
              <a:rPr lang="en-US" dirty="0" err="1"/>
              <a:t>Merna</a:t>
            </a:r>
            <a:r>
              <a:rPr lang="en-US" dirty="0"/>
              <a:t> </a:t>
            </a:r>
            <a:r>
              <a:rPr lang="en-US" dirty="0" err="1"/>
              <a:t>Ayad</a:t>
            </a:r>
            <a:endParaRPr lang="en-US" dirty="0"/>
          </a:p>
          <a:p>
            <a:pPr algn="ctr"/>
            <a:r>
              <a:rPr lang="en-US" dirty="0"/>
              <a:t>CREATING A SUSTAINABLE LEGACY: HEALTHY COMMUNITIES</a:t>
            </a:r>
          </a:p>
          <a:p>
            <a:pPr algn="ctr"/>
            <a:r>
              <a:rPr lang="en-US" dirty="0"/>
              <a:t>MHA/560</a:t>
            </a:r>
          </a:p>
          <a:p>
            <a:pPr algn="ctr"/>
            <a:r>
              <a:rPr lang="en-US" dirty="0"/>
              <a:t>Dr. Helen Cole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78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Energy Efficiency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63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Local hospitals needs to adopt energy efficient means. </a:t>
            </a:r>
          </a:p>
          <a:p>
            <a:r>
              <a:rPr lang="en-US" sz="3200" dirty="0" smtClean="0"/>
              <a:t>Energy efficiency allows the company to reduce the cost of operation.</a:t>
            </a:r>
          </a:p>
          <a:p>
            <a:r>
              <a:rPr lang="en-US" sz="3200" dirty="0"/>
              <a:t>The local hospital has various departments including </a:t>
            </a:r>
            <a:r>
              <a:rPr lang="en-US" sz="3200" dirty="0" smtClean="0"/>
              <a:t>to </a:t>
            </a:r>
            <a:r>
              <a:rPr lang="en-US" sz="3200" dirty="0"/>
              <a:t>emergency department, the intensive care as well as the urgent care unit. </a:t>
            </a:r>
            <a:endParaRPr lang="en-US" sz="3200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59434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and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b="1" dirty="0"/>
              <a:t>Mission </a:t>
            </a:r>
            <a:endParaRPr lang="en-US" sz="3200" dirty="0"/>
          </a:p>
          <a:p>
            <a:r>
              <a:rPr lang="en-US" sz="3200" dirty="0"/>
              <a:t>To adopt energy conservation initiatives that save the organization's resources as well as reducing emissions to the environment due to unclean energy.  </a:t>
            </a:r>
          </a:p>
          <a:p>
            <a:pPr marL="0" indent="0" algn="ctr">
              <a:buNone/>
            </a:pPr>
            <a:r>
              <a:rPr lang="en-US" sz="3200" b="1" dirty="0"/>
              <a:t>Visions</a:t>
            </a:r>
            <a:endParaRPr lang="en-US" sz="3200" dirty="0"/>
          </a:p>
          <a:p>
            <a:r>
              <a:rPr lang="en-US" sz="3200" dirty="0"/>
              <a:t>To become a leading example to other local hospitals on how to conserve energy resources and protecting the environment.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59256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Desired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The local hospitals need to use renewable sources that require less energy, thus saving financial resources. </a:t>
            </a:r>
          </a:p>
          <a:p>
            <a:r>
              <a:rPr lang="en-US" sz="3600" dirty="0" smtClean="0"/>
              <a:t>Some of the outcomes includes</a:t>
            </a:r>
          </a:p>
          <a:p>
            <a:r>
              <a:rPr lang="en-US" sz="3600" dirty="0" smtClean="0"/>
              <a:t>Environmental conservation.</a:t>
            </a:r>
          </a:p>
          <a:p>
            <a:r>
              <a:rPr lang="en-US" sz="3600" dirty="0" smtClean="0"/>
              <a:t>Adherence to the goals of environmental legislation. </a:t>
            </a:r>
          </a:p>
          <a:p>
            <a:pPr marL="0" indent="0">
              <a:buNone/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9656597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86</TotalTime>
  <Words>130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</vt:lpstr>
      <vt:lpstr>PowerPoint Presentation</vt:lpstr>
      <vt:lpstr>Energy Efficiency </vt:lpstr>
      <vt:lpstr>Introduction</vt:lpstr>
      <vt:lpstr>Mission and Vision</vt:lpstr>
      <vt:lpstr>Desired Outcomes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Efficiency</dc:title>
  <dc:creator>HP</dc:creator>
  <cp:lastModifiedBy>HP</cp:lastModifiedBy>
  <cp:revision>7</cp:revision>
  <dcterms:created xsi:type="dcterms:W3CDTF">2021-01-21T15:19:24Z</dcterms:created>
  <dcterms:modified xsi:type="dcterms:W3CDTF">2021-01-21T16:45:38Z</dcterms:modified>
</cp:coreProperties>
</file>