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58" r:id="rId6"/>
    <p:sldId id="260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7C08E1-0402-44CB-A8AC-F08BF15C9A36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DA5FEF-B250-493D-98B4-26F0C241601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43434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dirty="0" smtClean="0"/>
              <a:t>Epinephrine</a:t>
            </a:r>
          </a:p>
          <a:p>
            <a:pPr algn="ctr"/>
            <a:r>
              <a:rPr lang="en-US" dirty="0" smtClean="0"/>
              <a:t>Student’s Name</a:t>
            </a:r>
          </a:p>
          <a:p>
            <a:pPr algn="ctr"/>
            <a:r>
              <a:rPr lang="en-US" dirty="0" smtClean="0"/>
              <a:t>Institution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of neurotransmitter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Epinephrine is a monoamine neurotransmitter because it contains one amino group which is attached to one aromatic ring by a two-carbon chain (Campbell et al., 2015). For instance, (CH</a:t>
            </a:r>
            <a:r>
              <a:rPr lang="en-US" baseline="-25000" dirty="0" smtClean="0"/>
              <a:t>2</a:t>
            </a:r>
            <a:r>
              <a:rPr lang="en-US" dirty="0" smtClean="0"/>
              <a:t>-CH</a:t>
            </a:r>
            <a:r>
              <a:rPr lang="en-US" baseline="-25000" dirty="0" smtClean="0"/>
              <a:t>2</a:t>
            </a:r>
            <a:r>
              <a:rPr lang="en-US" dirty="0" smtClean="0"/>
              <a:t>-).</a:t>
            </a:r>
          </a:p>
          <a:p>
            <a:r>
              <a:rPr lang="en-US" dirty="0" smtClean="0"/>
              <a:t>It is derived from aromatic amino acids such as phenylalanine, tyrosine as well as tryptophan via the act of aromatic amino acid </a:t>
            </a:r>
            <a:r>
              <a:rPr lang="en-US" dirty="0" err="1" smtClean="0"/>
              <a:t>decarboxylase</a:t>
            </a:r>
            <a:r>
              <a:rPr lang="en-US" dirty="0" smtClean="0"/>
              <a:t> enzymes.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Production of epinephrine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produced in the brain by the adrenal glands as well as the neutrons located in the medulla oblongata.</a:t>
            </a:r>
          </a:p>
          <a:p>
            <a:r>
              <a:rPr lang="en-US" dirty="0" smtClean="0"/>
              <a:t>Upon production and action response comes into play they become released into the bloodstream (Campbell et al., 2015).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Epinephrine chemically transmits electrical signals from one neuron to the other from the central nervous system.</a:t>
            </a:r>
          </a:p>
          <a:p>
            <a:r>
              <a:rPr lang="en-US" dirty="0" smtClean="0"/>
              <a:t>It is then transmitted by neurons to other required parts of the body upon inducement by action potentials.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Brain &amp; body systems it works with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increases the flow of blood in the muscle</a:t>
            </a:r>
          </a:p>
          <a:p>
            <a:r>
              <a:rPr lang="en-US" dirty="0" smtClean="0"/>
              <a:t>It ensures that the blood flow to the heart is steadily maintained thus enhancing the breathing system (Pedersen et al., 2016).</a:t>
            </a:r>
          </a:p>
          <a:p>
            <a:r>
              <a:rPr lang="en-US" dirty="0" smtClean="0"/>
              <a:t>It enhances the respiratory system by increasing the blood pressure which expand the air passages of lungs.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Role of epinephrine in the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takes part in the fight or flight response in the body when one is subjected to a threat.</a:t>
            </a:r>
          </a:p>
          <a:p>
            <a:r>
              <a:rPr lang="en-US" dirty="0" smtClean="0"/>
              <a:t>It helps in the breakdown of glycogen within the liver cells (Pedersen et al., 2016).</a:t>
            </a:r>
          </a:p>
          <a:p>
            <a:r>
              <a:rPr lang="en-US" dirty="0" smtClean="0"/>
              <a:t>It enhances the contraction of the heart muscles leading to increased blood flow to the body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Chemical structure of epinephrine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128962" y="3339306"/>
            <a:ext cx="28860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Campbell, R. L., </a:t>
            </a:r>
            <a:r>
              <a:rPr lang="en-US" dirty="0" err="1"/>
              <a:t>Bellolio</a:t>
            </a:r>
            <a:r>
              <a:rPr lang="en-US" dirty="0"/>
              <a:t>, M. F., Knutson, B. D., </a:t>
            </a:r>
            <a:r>
              <a:rPr lang="en-US" dirty="0" err="1"/>
              <a:t>Bellamkonda</a:t>
            </a:r>
            <a:r>
              <a:rPr lang="en-US" dirty="0"/>
              <a:t>, V. R., </a:t>
            </a:r>
            <a:r>
              <a:rPr lang="en-US" dirty="0" err="1"/>
              <a:t>Fedko</a:t>
            </a:r>
            <a:r>
              <a:rPr lang="en-US" dirty="0"/>
              <a:t>, M. G., </a:t>
            </a:r>
            <a:r>
              <a:rPr lang="en-US" dirty="0" err="1"/>
              <a:t>Nestler</a:t>
            </a:r>
            <a:r>
              <a:rPr lang="en-US" dirty="0"/>
              <a:t>, D. M., &amp; Hess, E. P. (2015). Epinephrine in anaphylaxis: higher risk of cardiovascular complications and overdose after administration of intravenous bolus epinephrine compared with intramuscular epinephrine. </a:t>
            </a:r>
            <a:r>
              <a:rPr lang="en-US" i="1" dirty="0"/>
              <a:t>The Journal of Allergy and Clinical Immunology: In Practice</a:t>
            </a:r>
            <a:r>
              <a:rPr lang="en-US" dirty="0"/>
              <a:t>, </a:t>
            </a:r>
            <a:r>
              <a:rPr lang="en-US" i="1" dirty="0"/>
              <a:t>3</a:t>
            </a:r>
            <a:r>
              <a:rPr lang="en-US" dirty="0"/>
              <a:t>(1), 76-80.</a:t>
            </a:r>
          </a:p>
          <a:p>
            <a:r>
              <a:rPr lang="en-US" dirty="0"/>
              <a:t>Pedersen, L., </a:t>
            </a:r>
            <a:r>
              <a:rPr lang="en-US" dirty="0" err="1"/>
              <a:t>Idorn</a:t>
            </a:r>
            <a:r>
              <a:rPr lang="en-US" dirty="0"/>
              <a:t>, M., </a:t>
            </a:r>
            <a:r>
              <a:rPr lang="en-US" dirty="0" err="1"/>
              <a:t>Olofsson</a:t>
            </a:r>
            <a:r>
              <a:rPr lang="en-US" dirty="0"/>
              <a:t>, G. H., </a:t>
            </a:r>
            <a:r>
              <a:rPr lang="en-US" dirty="0" err="1"/>
              <a:t>Lauenborg</a:t>
            </a:r>
            <a:r>
              <a:rPr lang="en-US" dirty="0"/>
              <a:t>, B., </a:t>
            </a:r>
            <a:r>
              <a:rPr lang="en-US" dirty="0" err="1"/>
              <a:t>Nookaew</a:t>
            </a:r>
            <a:r>
              <a:rPr lang="en-US" dirty="0"/>
              <a:t>, I., Hansen, R. H., ... &amp; Nielsen, J. (2016). Voluntary running suppresses tumor growth through epinephrine-and IL-6-dependent NK cell mobilization and redistribution. </a:t>
            </a:r>
            <a:r>
              <a:rPr lang="en-US" i="1" dirty="0"/>
              <a:t>Cell metabolism</a:t>
            </a:r>
            <a:r>
              <a:rPr lang="en-US" dirty="0"/>
              <a:t>, </a:t>
            </a:r>
            <a:r>
              <a:rPr lang="en-US" i="1" dirty="0"/>
              <a:t>23</a:t>
            </a:r>
            <a:r>
              <a:rPr lang="en-US" dirty="0"/>
              <a:t>(3), 554-562.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340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Constantia</vt:lpstr>
      <vt:lpstr>Wingdings 2</vt:lpstr>
      <vt:lpstr>Flow</vt:lpstr>
      <vt:lpstr>PowerPoint Presentation</vt:lpstr>
      <vt:lpstr>Type of neurotransmitter</vt:lpstr>
      <vt:lpstr>Production of epinephrine</vt:lpstr>
      <vt:lpstr>PowerPoint Presentation</vt:lpstr>
      <vt:lpstr>Brain &amp; body systems it works with</vt:lpstr>
      <vt:lpstr>Role of epinephrine in the body</vt:lpstr>
      <vt:lpstr>Chemical structure of epinephrine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16</cp:revision>
  <dcterms:created xsi:type="dcterms:W3CDTF">2019-09-23T17:58:18Z</dcterms:created>
  <dcterms:modified xsi:type="dcterms:W3CDTF">2019-09-23T19:32:04Z</dcterms:modified>
</cp:coreProperties>
</file>