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Lst>
  <p:sldSz type="screen16x9" cy="6858000" cx="12192000"/>
  <p:notesSz cx="6858000" cy="9144000"/>
  <p:defaultTex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000" autoAdjust="0"/>
    <p:restoredTop sz="94660"/>
  </p:normalViewPr>
  <p:slideViewPr>
    <p:cSldViewPr snapToGrid="0">
      <p:cViewPr varScale="1">
        <p:scale>
          <a:sx n="71" d="100"/>
          <a:sy n="71" d="100"/>
        </p:scale>
        <p:origin x="696" y="78"/>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tableStyles" Target="tableStyles.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53" name=""/>
        <p:cNvGrpSpPr/>
        <p:nvPr/>
      </p:nvGrpSpPr>
      <p:grpSpPr>
        <a:xfrm>
          <a:off x="0" y="0"/>
          <a:ext cx="0" cy="0"/>
          <a:chOff x="0" y="0"/>
          <a:chExt cx="0" cy="0"/>
        </a:xfrm>
      </p:grpSpPr>
      <p:sp>
        <p:nvSpPr>
          <p:cNvPr id="1048702"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703"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704"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705"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06"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07"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27" name=""/>
        <p:cNvGrpSpPr/>
        <p:nvPr/>
      </p:nvGrpSpPr>
      <p:grpSpPr>
        <a:xfrm>
          <a:off x="0" y="0"/>
          <a:ext cx="0" cy="0"/>
          <a:chOff x="0" y="0"/>
          <a:chExt cx="0" cy="0"/>
        </a:xfrm>
      </p:grpSpPr>
      <p:sp>
        <p:nvSpPr>
          <p:cNvPr id="1048583"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dirty="0" lang="en-US"/>
          </a:p>
        </p:txBody>
      </p:sp>
      <p:sp>
        <p:nvSpPr>
          <p:cNvPr id="1048584" name="Subtitle 2"/>
          <p:cNvSpPr>
            <a:spLocks noGrp="1"/>
          </p:cNvSpPr>
          <p:nvPr>
            <p:ph type="subTitle" idx="1"/>
          </p:nvPr>
        </p:nvSpPr>
        <p:spPr>
          <a:xfrm>
            <a:off x="1154955" y="4777380"/>
            <a:ext cx="8825658" cy="861420"/>
          </a:xfrm>
        </p:spPr>
        <p:txBody>
          <a:bodyPr anchor="t"/>
          <a:lstStyle>
            <a:lvl1pPr algn="l" indent="0" marL="0">
              <a:buNone/>
              <a:defRPr cap="all">
                <a:solidFill>
                  <a:schemeClr val="bg2">
                    <a:lumMod val="40000"/>
                    <a:lumOff val="6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a:t>Click to edit Master subtitle style</a:t>
            </a:r>
            <a:endParaRPr dirty="0" lang="en-US"/>
          </a:p>
        </p:txBody>
      </p:sp>
      <p:sp>
        <p:nvSpPr>
          <p:cNvPr id="1048585"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586" name="Footer Placeholder 4"/>
          <p:cNvSpPr>
            <a:spLocks noGrp="1"/>
          </p:cNvSpPr>
          <p:nvPr>
            <p:ph type="ftr" sz="quarter" idx="11"/>
          </p:nvPr>
        </p:nvSpPr>
        <p:spPr/>
        <p:txBody>
          <a:bodyPr/>
          <a:p>
            <a:endParaRPr lang="en-US"/>
          </a:p>
        </p:txBody>
      </p:sp>
      <p:sp>
        <p:nvSpPr>
          <p:cNvPr id="1048587"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47" name=""/>
        <p:cNvGrpSpPr/>
        <p:nvPr/>
      </p:nvGrpSpPr>
      <p:grpSpPr>
        <a:xfrm>
          <a:off x="0" y="0"/>
          <a:ext cx="0" cy="0"/>
          <a:chOff x="0" y="0"/>
          <a:chExt cx="0" cy="0"/>
        </a:xfrm>
      </p:grpSpPr>
      <p:sp>
        <p:nvSpPr>
          <p:cNvPr id="1048669" name="Title 1"/>
          <p:cNvSpPr>
            <a:spLocks noGrp="1"/>
          </p:cNvSpPr>
          <p:nvPr>
            <p:ph type="title"/>
          </p:nvPr>
        </p:nvSpPr>
        <p:spPr>
          <a:xfrm>
            <a:off x="1154956" y="4800587"/>
            <a:ext cx="8825657" cy="566738"/>
          </a:xfrm>
        </p:spPr>
        <p:txBody>
          <a:bodyPr anchor="b">
            <a:normAutofit/>
          </a:bodyPr>
          <a:lstStyle>
            <a:lvl1pPr algn="l">
              <a:defRPr b="0" sz="2400"/>
            </a:lvl1pPr>
          </a:lstStyle>
          <a:p>
            <a:r>
              <a:rPr lang="en-US"/>
              <a:t>Click to edit Master title style</a:t>
            </a:r>
            <a:endParaRPr dirty="0" lang="en-US"/>
          </a:p>
        </p:txBody>
      </p:sp>
      <p:sp>
        <p:nvSpPr>
          <p:cNvPr id="1048670" name="Picture Placeholder 2"/>
          <p:cNvSpPr>
            <a:spLocks noChangeAspect="1" noGrp="1"/>
          </p:cNvSpPr>
          <p:nvPr>
            <p:ph type="pic" idx="1"/>
          </p:nvPr>
        </p:nvSpPr>
        <p:spPr>
          <a:xfrm>
            <a:off x="1154955" y="685800"/>
            <a:ext cx="8825658" cy="3640666"/>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71" name="Text Placeholder 3"/>
          <p:cNvSpPr>
            <a:spLocks noGrp="1"/>
          </p:cNvSpPr>
          <p:nvPr>
            <p:ph type="body" sz="half" idx="2"/>
          </p:nvPr>
        </p:nvSpPr>
        <p:spPr>
          <a:xfrm>
            <a:off x="1154956" y="5367325"/>
            <a:ext cx="8825656" cy="493712"/>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72" name="Date Placeholder 4"/>
          <p:cNvSpPr>
            <a:spLocks noGrp="1"/>
          </p:cNvSpPr>
          <p:nvPr>
            <p:ph type="dt" sz="half" idx="10"/>
          </p:nvPr>
        </p:nvSpPr>
        <p:spPr/>
        <p:txBody>
          <a:bodyPr/>
          <a:p>
            <a:fld id="{25107C5B-3FC4-439E-9162-1009837B5441}" type="datetimeFigureOut">
              <a:rPr lang="en-US" smtClean="0"/>
              <a:t>8/29/2021</a:t>
            </a:fld>
            <a:endParaRPr lang="en-US"/>
          </a:p>
        </p:txBody>
      </p:sp>
      <p:sp>
        <p:nvSpPr>
          <p:cNvPr id="1048673" name="Footer Placeholder 5"/>
          <p:cNvSpPr>
            <a:spLocks noGrp="1"/>
          </p:cNvSpPr>
          <p:nvPr>
            <p:ph type="ftr" sz="quarter" idx="11"/>
          </p:nvPr>
        </p:nvSpPr>
        <p:spPr/>
        <p:txBody>
          <a:bodyPr/>
          <a:p>
            <a:endParaRPr lang="en-US"/>
          </a:p>
        </p:txBody>
      </p:sp>
      <p:sp>
        <p:nvSpPr>
          <p:cNvPr id="1048674" name="Slide Number Placeholder 6"/>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39" name=""/>
        <p:cNvGrpSpPr/>
        <p:nvPr/>
      </p:nvGrpSpPr>
      <p:grpSpPr>
        <a:xfrm>
          <a:off x="0" y="0"/>
          <a:ext cx="0" cy="0"/>
          <a:chOff x="0" y="0"/>
          <a:chExt cx="0" cy="0"/>
        </a:xfrm>
      </p:grpSpPr>
      <p:sp>
        <p:nvSpPr>
          <p:cNvPr id="1048616"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dirty="0" lang="en-US"/>
          </a:p>
        </p:txBody>
      </p:sp>
      <p:sp>
        <p:nvSpPr>
          <p:cNvPr id="1048617" name="Text Placeholder 3"/>
          <p:cNvSpPr>
            <a:spLocks noGrp="1"/>
          </p:cNvSpPr>
          <p:nvPr>
            <p:ph type="body" sz="half" idx="2"/>
          </p:nvPr>
        </p:nvSpPr>
        <p:spPr>
          <a:xfrm>
            <a:off x="1154954" y="3657600"/>
            <a:ext cx="8825659" cy="2362200"/>
          </a:xfrm>
        </p:spPr>
        <p:txBody>
          <a:bodyPr anchor="ctr">
            <a:normAutofit/>
          </a:bodyPr>
          <a:lstStyle>
            <a:lvl1pP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18"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19" name="Footer Placeholder 4"/>
          <p:cNvSpPr>
            <a:spLocks noGrp="1"/>
          </p:cNvSpPr>
          <p:nvPr>
            <p:ph type="ftr" sz="quarter" idx="11"/>
          </p:nvPr>
        </p:nvSpPr>
        <p:spPr/>
        <p:txBody>
          <a:bodyPr/>
          <a:p>
            <a:endParaRPr lang="en-US"/>
          </a:p>
        </p:txBody>
      </p:sp>
      <p:sp>
        <p:nvSpPr>
          <p:cNvPr id="1048620"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46" name=""/>
        <p:cNvGrpSpPr/>
        <p:nvPr/>
      </p:nvGrpSpPr>
      <p:grpSpPr>
        <a:xfrm>
          <a:off x="0" y="0"/>
          <a:ext cx="0" cy="0"/>
          <a:chOff x="0" y="0"/>
          <a:chExt cx="0" cy="0"/>
        </a:xfrm>
      </p:grpSpPr>
      <p:sp>
        <p:nvSpPr>
          <p:cNvPr id="1048661"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dirty="0" lang="en-US"/>
          </a:p>
        </p:txBody>
      </p:sp>
      <p:sp>
        <p:nvSpPr>
          <p:cNvPr id="1048662" name="Text Placeholder 3"/>
          <p:cNvSpPr>
            <a:spLocks noGrp="1"/>
          </p:cNvSpPr>
          <p:nvPr>
            <p:ph type="body" sz="half" idx="14"/>
          </p:nvPr>
        </p:nvSpPr>
        <p:spPr>
          <a:xfrm>
            <a:off x="1930400" y="3771174"/>
            <a:ext cx="7279649" cy="342174"/>
          </a:xfrm>
        </p:spPr>
        <p:txBody>
          <a:bodyPr anchor="t" bIns="45720" lIns="91440" rIns="91440" rtlCol="0" tIns="45720" vert="horz">
            <a:normAutofit/>
          </a:bodyPr>
          <a:lstStyle>
            <a:lvl1pPr indent="0" marL="0">
              <a:buNone/>
              <a:defRPr b="0" cap="small" dirty="0" sz="1400" i="0" kern="1200" lang="en-US">
                <a:solidFill>
                  <a:schemeClr val="bg2">
                    <a:lumMod val="40000"/>
                    <a:lumOff val="60000"/>
                  </a:schemeClr>
                </a:solidFill>
                <a:latin typeface="+mj-lt"/>
                <a:ea typeface="+mj-ea"/>
                <a:cs typeface="+mj-cs"/>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indent="0" lvl="0" marL="0">
              <a:buNone/>
            </a:pPr>
            <a:r>
              <a:rPr lang="en-US"/>
              <a:t>Click to edit Master text styles</a:t>
            </a:r>
          </a:p>
        </p:txBody>
      </p:sp>
      <p:sp>
        <p:nvSpPr>
          <p:cNvPr id="1048663" name="Text Placeholder 3"/>
          <p:cNvSpPr>
            <a:spLocks noGrp="1"/>
          </p:cNvSpPr>
          <p:nvPr>
            <p:ph type="body" sz="half" idx="2"/>
          </p:nvPr>
        </p:nvSpPr>
        <p:spPr>
          <a:xfrm>
            <a:off x="1154954" y="4350657"/>
            <a:ext cx="8825659" cy="1676400"/>
          </a:xfrm>
        </p:spPr>
        <p:txBody>
          <a:bodyPr anchor="ctr">
            <a:normAutofit/>
          </a:bodyPr>
          <a:lstStyle>
            <a:lvl1pP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64"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65" name="Footer Placeholder 4"/>
          <p:cNvSpPr>
            <a:spLocks noGrp="1"/>
          </p:cNvSpPr>
          <p:nvPr>
            <p:ph type="ftr" sz="quarter" idx="11"/>
          </p:nvPr>
        </p:nvSpPr>
        <p:spPr/>
        <p:txBody>
          <a:bodyPr/>
          <a:p>
            <a:endParaRPr lang="en-US"/>
          </a:p>
        </p:txBody>
      </p:sp>
      <p:sp>
        <p:nvSpPr>
          <p:cNvPr id="1048666" name="Slide Number Placeholder 5"/>
          <p:cNvSpPr>
            <a:spLocks noGrp="1"/>
          </p:cNvSpPr>
          <p:nvPr>
            <p:ph type="sldNum" sz="quarter" idx="12"/>
          </p:nvPr>
        </p:nvSpPr>
        <p:spPr/>
        <p:txBody>
          <a:bodyPr/>
          <a:p>
            <a:fld id="{C5B069A5-4088-484A-AC27-281E315E5722}" type="slidenum">
              <a:rPr lang="en-US" smtClean="0"/>
              <a:t>‹#›</a:t>
            </a:fld>
            <a:endParaRPr lang="en-US"/>
          </a:p>
        </p:txBody>
      </p:sp>
      <p:sp>
        <p:nvSpPr>
          <p:cNvPr id="1048667" name="TextBox 11"/>
          <p:cNvSpPr txBox="1"/>
          <p:nvPr/>
        </p:nvSpPr>
        <p:spPr>
          <a:xfrm>
            <a:off x="898295" y="971253"/>
            <a:ext cx="801912" cy="1969770"/>
          </a:xfrm>
          <a:prstGeom prst="rect"/>
          <a:noFill/>
        </p:spPr>
        <p:txBody>
          <a:bodyPr rtlCol="0" wrap="square">
            <a:spAutoFit/>
          </a:bodyPr>
          <a:lstStyle>
            <a:defPPr>
              <a:defRPr lang="en-US"/>
            </a:defPPr>
            <a:lvl1pPr algn="r">
              <a:defRPr b="0" sz="12200" i="0">
                <a:solidFill>
                  <a:schemeClr val="bg2">
                    <a:lumMod val="40000"/>
                    <a:lumOff val="60000"/>
                  </a:schemeClr>
                </a:solidFill>
                <a:latin typeface="Arial"/>
                <a:ea typeface="+mj-ea"/>
                <a:cs typeface="+mj-cs"/>
              </a:defRPr>
            </a:lvl1pPr>
          </a:lstStyle>
          <a:p>
            <a:pPr lvl="0"/>
            <a:r>
              <a:rPr dirty="0" lang="en-US"/>
              <a:t>“</a:t>
            </a:r>
          </a:p>
        </p:txBody>
      </p:sp>
      <p:sp>
        <p:nvSpPr>
          <p:cNvPr id="1048668" name="TextBox 14"/>
          <p:cNvSpPr txBox="1"/>
          <p:nvPr/>
        </p:nvSpPr>
        <p:spPr>
          <a:xfrm>
            <a:off x="9330490" y="2613787"/>
            <a:ext cx="801912" cy="1969770"/>
          </a:xfrm>
          <a:prstGeom prst="rect"/>
          <a:noFill/>
        </p:spPr>
        <p:txBody>
          <a:bodyPr rtlCol="0" wrap="square">
            <a:spAutoFit/>
          </a:bodyPr>
          <a:lstStyle>
            <a:defPPr>
              <a:defRPr lang="en-US"/>
            </a:defPPr>
            <a:lvl1pPr algn="r">
              <a:defRPr b="0" sz="12200" i="0">
                <a:solidFill>
                  <a:schemeClr val="bg2">
                    <a:lumMod val="40000"/>
                    <a:lumOff val="60000"/>
                  </a:schemeClr>
                </a:solidFill>
                <a:latin typeface="Arial"/>
                <a:ea typeface="+mj-ea"/>
                <a:cs typeface="+mj-cs"/>
              </a:defRPr>
            </a:lvl1pPr>
          </a:lstStyle>
          <a:p>
            <a:pPr lvl="0"/>
            <a:r>
              <a:rPr dirty="0" lang="en-US"/>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38" name=""/>
        <p:cNvGrpSpPr/>
        <p:nvPr/>
      </p:nvGrpSpPr>
      <p:grpSpPr>
        <a:xfrm>
          <a:off x="0" y="0"/>
          <a:ext cx="0" cy="0"/>
          <a:chOff x="0" y="0"/>
          <a:chExt cx="0" cy="0"/>
        </a:xfrm>
      </p:grpSpPr>
      <p:sp>
        <p:nvSpPr>
          <p:cNvPr id="1048611" name="Title 1"/>
          <p:cNvSpPr>
            <a:spLocks noGrp="1"/>
          </p:cNvSpPr>
          <p:nvPr>
            <p:ph type="title"/>
          </p:nvPr>
        </p:nvSpPr>
        <p:spPr>
          <a:xfrm>
            <a:off x="1154954" y="3124201"/>
            <a:ext cx="8825660" cy="1653180"/>
          </a:xfrm>
        </p:spPr>
        <p:txBody>
          <a:bodyPr anchor="b"/>
          <a:lstStyle>
            <a:lvl1pPr algn="l">
              <a:defRPr b="0" cap="none" sz="4000"/>
            </a:lvl1pPr>
          </a:lstStyle>
          <a:p>
            <a:r>
              <a:rPr lang="en-US"/>
              <a:t>Click to edit Master title style</a:t>
            </a:r>
            <a:endParaRPr dirty="0" lang="en-US"/>
          </a:p>
        </p:txBody>
      </p:sp>
      <p:sp>
        <p:nvSpPr>
          <p:cNvPr id="1048612" name="Text Placeholder 2"/>
          <p:cNvSpPr>
            <a:spLocks noGrp="1"/>
          </p:cNvSpPr>
          <p:nvPr>
            <p:ph type="body" idx="1"/>
          </p:nvPr>
        </p:nvSpPr>
        <p:spPr>
          <a:xfrm>
            <a:off x="1154954" y="4777381"/>
            <a:ext cx="8825659" cy="860400"/>
          </a:xfrm>
        </p:spPr>
        <p:txBody>
          <a:bodyPr anchor="t"/>
          <a:lstStyle>
            <a:lvl1pPr algn="l" indent="0" marL="0">
              <a:buNone/>
              <a:defRPr cap="none" sz="2000">
                <a:solidFill>
                  <a:schemeClr val="bg2">
                    <a:lumMod val="40000"/>
                    <a:lumOff val="6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13"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14" name="Footer Placeholder 4"/>
          <p:cNvSpPr>
            <a:spLocks noGrp="1"/>
          </p:cNvSpPr>
          <p:nvPr>
            <p:ph type="ftr" sz="quarter" idx="11"/>
          </p:nvPr>
        </p:nvSpPr>
        <p:spPr/>
        <p:txBody>
          <a:bodyPr/>
          <a:p>
            <a:endParaRPr lang="en-US"/>
          </a:p>
        </p:txBody>
      </p:sp>
      <p:sp>
        <p:nvSpPr>
          <p:cNvPr id="1048615"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49" name=""/>
        <p:cNvGrpSpPr/>
        <p:nvPr/>
      </p:nvGrpSpPr>
      <p:grpSpPr>
        <a:xfrm>
          <a:off x="0" y="0"/>
          <a:ext cx="0" cy="0"/>
          <a:chOff x="0" y="0"/>
          <a:chExt cx="0" cy="0"/>
        </a:xfrm>
      </p:grpSpPr>
      <p:sp>
        <p:nvSpPr>
          <p:cNvPr id="1048681" name="Title 1"/>
          <p:cNvSpPr>
            <a:spLocks noGrp="1"/>
          </p:cNvSpPr>
          <p:nvPr>
            <p:ph type="title"/>
          </p:nvPr>
        </p:nvSpPr>
        <p:spPr/>
        <p:txBody>
          <a:bodyPr/>
          <a:lstStyle>
            <a:lvl1pPr>
              <a:defRPr sz="4200"/>
            </a:lvl1pPr>
          </a:lstStyle>
          <a:p>
            <a:r>
              <a:rPr lang="en-US"/>
              <a:t>Click to edit Master title style</a:t>
            </a:r>
            <a:endParaRPr dirty="0" lang="en-US"/>
          </a:p>
        </p:txBody>
      </p:sp>
      <p:sp>
        <p:nvSpPr>
          <p:cNvPr id="1048682" name="Text Placeholder 2"/>
          <p:cNvSpPr>
            <a:spLocks noGrp="1"/>
          </p:cNvSpPr>
          <p:nvPr>
            <p:ph type="body" idx="1"/>
          </p:nvPr>
        </p:nvSpPr>
        <p:spPr>
          <a:xfrm>
            <a:off x="632947" y="1981200"/>
            <a:ext cx="2946866"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83" name="Text Placeholder 3"/>
          <p:cNvSpPr>
            <a:spLocks noGrp="1"/>
          </p:cNvSpPr>
          <p:nvPr>
            <p:ph type="body" sz="half" idx="15"/>
          </p:nvPr>
        </p:nvSpPr>
        <p:spPr>
          <a:xfrm>
            <a:off x="652463" y="2667000"/>
            <a:ext cx="2927350"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84" name="Text Placeholder 4"/>
          <p:cNvSpPr>
            <a:spLocks noGrp="1"/>
          </p:cNvSpPr>
          <p:nvPr>
            <p:ph type="body" sz="quarter" idx="3"/>
          </p:nvPr>
        </p:nvSpPr>
        <p:spPr>
          <a:xfrm>
            <a:off x="3883659" y="1981200"/>
            <a:ext cx="2936241"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85" name="Text Placeholder 3"/>
          <p:cNvSpPr>
            <a:spLocks noGrp="1"/>
          </p:cNvSpPr>
          <p:nvPr>
            <p:ph type="body" sz="half" idx="16"/>
          </p:nvPr>
        </p:nvSpPr>
        <p:spPr>
          <a:xfrm>
            <a:off x="3873106" y="2667000"/>
            <a:ext cx="2946794"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86" name="Text Placeholder 4"/>
          <p:cNvSpPr>
            <a:spLocks noGrp="1"/>
          </p:cNvSpPr>
          <p:nvPr>
            <p:ph type="body" sz="quarter" idx="13"/>
          </p:nvPr>
        </p:nvSpPr>
        <p:spPr>
          <a:xfrm>
            <a:off x="7124700" y="1981200"/>
            <a:ext cx="2932113"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87" name="Text Placeholder 3"/>
          <p:cNvSpPr>
            <a:spLocks noGrp="1"/>
          </p:cNvSpPr>
          <p:nvPr>
            <p:ph type="body" sz="half" idx="17"/>
          </p:nvPr>
        </p:nvSpPr>
        <p:spPr>
          <a:xfrm>
            <a:off x="7124700" y="2667000"/>
            <a:ext cx="2932113"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cxnSp>
        <p:nvCxnSpPr>
          <p:cNvPr id="3145730" name="Straight Connector 16"/>
          <p:cNvCxnSpPr>
            <a:cxnSpLocks/>
          </p:cNvCxnSpPr>
          <p:nvPr/>
        </p:nvCxnSpPr>
        <p:spPr>
          <a:xfrm>
            <a:off x="3726142" y="2133600"/>
            <a:ext cx="0" cy="3962400"/>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17"/>
          <p:cNvCxnSpPr>
            <a:cxnSpLocks/>
          </p:cNvCxnSpPr>
          <p:nvPr/>
        </p:nvCxnSpPr>
        <p:spPr>
          <a:xfrm>
            <a:off x="6962227" y="2133600"/>
            <a:ext cx="0" cy="3966882"/>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048688"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89" name="Footer Placeholder 4"/>
          <p:cNvSpPr>
            <a:spLocks noGrp="1"/>
          </p:cNvSpPr>
          <p:nvPr>
            <p:ph type="ftr" sz="quarter" idx="11"/>
          </p:nvPr>
        </p:nvSpPr>
        <p:spPr/>
        <p:txBody>
          <a:bodyPr/>
          <a:p>
            <a:endParaRPr lang="en-US"/>
          </a:p>
        </p:txBody>
      </p:sp>
      <p:sp>
        <p:nvSpPr>
          <p:cNvPr id="1048690"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41" name=""/>
        <p:cNvGrpSpPr/>
        <p:nvPr/>
      </p:nvGrpSpPr>
      <p:grpSpPr>
        <a:xfrm>
          <a:off x="0" y="0"/>
          <a:ext cx="0" cy="0"/>
          <a:chOff x="0" y="0"/>
          <a:chExt cx="0" cy="0"/>
        </a:xfrm>
      </p:grpSpPr>
      <p:sp>
        <p:nvSpPr>
          <p:cNvPr id="1048627" name="Title 1"/>
          <p:cNvSpPr>
            <a:spLocks noGrp="1"/>
          </p:cNvSpPr>
          <p:nvPr>
            <p:ph type="title"/>
          </p:nvPr>
        </p:nvSpPr>
        <p:spPr/>
        <p:txBody>
          <a:bodyPr/>
          <a:lstStyle>
            <a:lvl1pPr>
              <a:defRPr sz="4200"/>
            </a:lvl1pPr>
          </a:lstStyle>
          <a:p>
            <a:r>
              <a:rPr lang="en-US"/>
              <a:t>Click to edit Master title style</a:t>
            </a:r>
            <a:endParaRPr dirty="0" lang="en-US"/>
          </a:p>
        </p:txBody>
      </p:sp>
      <p:sp>
        <p:nvSpPr>
          <p:cNvPr id="1048628" name="Text Placeholder 2"/>
          <p:cNvSpPr>
            <a:spLocks noGrp="1"/>
          </p:cNvSpPr>
          <p:nvPr>
            <p:ph type="body" idx="1"/>
          </p:nvPr>
        </p:nvSpPr>
        <p:spPr>
          <a:xfrm>
            <a:off x="652463" y="4250949"/>
            <a:ext cx="2940050"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29" name="Picture Placeholder 2"/>
          <p:cNvSpPr>
            <a:spLocks noChangeAspect="1" noGrp="1"/>
          </p:cNvSpPr>
          <p:nvPr>
            <p:ph type="pic" idx="15"/>
          </p:nvPr>
        </p:nvSpPr>
        <p:spPr>
          <a:xfrm>
            <a:off x="652463" y="2209800"/>
            <a:ext cx="2940050"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30" name="Text Placeholder 3"/>
          <p:cNvSpPr>
            <a:spLocks noGrp="1"/>
          </p:cNvSpPr>
          <p:nvPr>
            <p:ph type="body" sz="half" idx="18"/>
          </p:nvPr>
        </p:nvSpPr>
        <p:spPr>
          <a:xfrm>
            <a:off x="652463" y="4827211"/>
            <a:ext cx="2940050"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31" name="Text Placeholder 4"/>
          <p:cNvSpPr>
            <a:spLocks noGrp="1"/>
          </p:cNvSpPr>
          <p:nvPr>
            <p:ph type="body" sz="quarter" idx="3"/>
          </p:nvPr>
        </p:nvSpPr>
        <p:spPr>
          <a:xfrm>
            <a:off x="3889375" y="4250949"/>
            <a:ext cx="2930525"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32" name="Picture Placeholder 2"/>
          <p:cNvSpPr>
            <a:spLocks noChangeAspect="1" noGrp="1"/>
          </p:cNvSpPr>
          <p:nvPr>
            <p:ph type="pic" idx="21"/>
          </p:nvPr>
        </p:nvSpPr>
        <p:spPr>
          <a:xfrm>
            <a:off x="3889374" y="2209800"/>
            <a:ext cx="2930525"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33" name="Text Placeholder 3"/>
          <p:cNvSpPr>
            <a:spLocks noGrp="1"/>
          </p:cNvSpPr>
          <p:nvPr>
            <p:ph type="body" sz="half" idx="19"/>
          </p:nvPr>
        </p:nvSpPr>
        <p:spPr>
          <a:xfrm>
            <a:off x="3888022" y="4827210"/>
            <a:ext cx="2934406"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34" name="Text Placeholder 4"/>
          <p:cNvSpPr>
            <a:spLocks noGrp="1"/>
          </p:cNvSpPr>
          <p:nvPr>
            <p:ph type="body" sz="quarter" idx="13"/>
          </p:nvPr>
        </p:nvSpPr>
        <p:spPr>
          <a:xfrm>
            <a:off x="7124700" y="4250949"/>
            <a:ext cx="2932113"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35" name="Picture Placeholder 2"/>
          <p:cNvSpPr>
            <a:spLocks noChangeAspect="1" noGrp="1"/>
          </p:cNvSpPr>
          <p:nvPr>
            <p:ph type="pic" idx="22"/>
          </p:nvPr>
        </p:nvSpPr>
        <p:spPr>
          <a:xfrm>
            <a:off x="7124699" y="2209800"/>
            <a:ext cx="2932113"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36" name="Text Placeholder 3"/>
          <p:cNvSpPr>
            <a:spLocks noGrp="1"/>
          </p:cNvSpPr>
          <p:nvPr>
            <p:ph type="body" sz="half" idx="20"/>
          </p:nvPr>
        </p:nvSpPr>
        <p:spPr>
          <a:xfrm>
            <a:off x="7124575" y="4827208"/>
            <a:ext cx="2935997"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cxnSp>
        <p:nvCxnSpPr>
          <p:cNvPr id="3145728" name="Straight Connector 18"/>
          <p:cNvCxnSpPr>
            <a:cxnSpLocks/>
          </p:cNvCxnSpPr>
          <p:nvPr/>
        </p:nvCxnSpPr>
        <p:spPr>
          <a:xfrm>
            <a:off x="3726142" y="2133600"/>
            <a:ext cx="0" cy="3962400"/>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19"/>
          <p:cNvCxnSpPr>
            <a:cxnSpLocks/>
          </p:cNvCxnSpPr>
          <p:nvPr/>
        </p:nvCxnSpPr>
        <p:spPr>
          <a:xfrm>
            <a:off x="6962227" y="2133600"/>
            <a:ext cx="0" cy="3966882"/>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048637"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38" name="Footer Placeholder 4"/>
          <p:cNvSpPr>
            <a:spLocks noGrp="1"/>
          </p:cNvSpPr>
          <p:nvPr>
            <p:ph type="ftr" sz="quarter" idx="11"/>
          </p:nvPr>
        </p:nvSpPr>
        <p:spPr/>
        <p:txBody>
          <a:bodyPr/>
          <a:p>
            <a:endParaRPr lang="en-US"/>
          </a:p>
        </p:txBody>
      </p:sp>
      <p:sp>
        <p:nvSpPr>
          <p:cNvPr id="1048639"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51" name=""/>
        <p:cNvGrpSpPr/>
        <p:nvPr/>
      </p:nvGrpSpPr>
      <p:grpSpPr>
        <a:xfrm>
          <a:off x="0" y="0"/>
          <a:ext cx="0" cy="0"/>
          <a:chOff x="0" y="0"/>
          <a:chExt cx="0" cy="0"/>
        </a:xfrm>
      </p:grpSpPr>
      <p:sp>
        <p:nvSpPr>
          <p:cNvPr id="1048697" name="Title 1"/>
          <p:cNvSpPr>
            <a:spLocks noGrp="1"/>
          </p:cNvSpPr>
          <p:nvPr>
            <p:ph type="title"/>
          </p:nvPr>
        </p:nvSpPr>
        <p:spPr/>
        <p:txBody>
          <a:bodyPr/>
          <a:p>
            <a:r>
              <a:rPr lang="en-US"/>
              <a:t>Click to edit Master title style</a:t>
            </a:r>
            <a:endParaRPr dirty="0" lang="en-US"/>
          </a:p>
        </p:txBody>
      </p:sp>
      <p:sp>
        <p:nvSpPr>
          <p:cNvPr id="1048698" name="Vertical Text Placeholder 2"/>
          <p:cNvSpPr>
            <a:spLocks noGrp="1"/>
          </p:cNvSpPr>
          <p:nvPr>
            <p:ph type="body" orient="vert" idx="1"/>
          </p:nvPr>
        </p:nvSpPr>
        <p:spPr/>
        <p:txBody>
          <a:bodyPr anchor="t" anchorCtr="0"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99"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700" name="Footer Placeholder 4"/>
          <p:cNvSpPr>
            <a:spLocks noGrp="1"/>
          </p:cNvSpPr>
          <p:nvPr>
            <p:ph type="ftr" sz="quarter" idx="11"/>
          </p:nvPr>
        </p:nvSpPr>
        <p:spPr/>
        <p:txBody>
          <a:bodyPr/>
          <a:p>
            <a:endParaRPr lang="en-US"/>
          </a:p>
        </p:txBody>
      </p:sp>
      <p:sp>
        <p:nvSpPr>
          <p:cNvPr id="1048701"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45" name=""/>
        <p:cNvGrpSpPr/>
        <p:nvPr/>
      </p:nvGrpSpPr>
      <p:grpSpPr>
        <a:xfrm>
          <a:off x="0" y="0"/>
          <a:ext cx="0" cy="0"/>
          <a:chOff x="0" y="0"/>
          <a:chExt cx="0" cy="0"/>
        </a:xfrm>
      </p:grpSpPr>
      <p:sp>
        <p:nvSpPr>
          <p:cNvPr id="1048656" name="Vertical Title 1"/>
          <p:cNvSpPr>
            <a:spLocks noGrp="1"/>
          </p:cNvSpPr>
          <p:nvPr>
            <p:ph type="title" orient="vert"/>
          </p:nvPr>
        </p:nvSpPr>
        <p:spPr>
          <a:xfrm>
            <a:off x="8304212" y="430213"/>
            <a:ext cx="1752601" cy="5826125"/>
          </a:xfrm>
        </p:spPr>
        <p:txBody>
          <a:bodyPr anchor="b" anchorCtr="0" vert="eaVert"/>
          <a:p>
            <a:r>
              <a:rPr lang="en-US"/>
              <a:t>Click to edit Master title style</a:t>
            </a:r>
            <a:endParaRPr dirty="0" lang="en-US"/>
          </a:p>
        </p:txBody>
      </p:sp>
      <p:sp>
        <p:nvSpPr>
          <p:cNvPr id="1048657" name="Vertical Text Placeholder 2"/>
          <p:cNvSpPr>
            <a:spLocks noGrp="1"/>
          </p:cNvSpPr>
          <p:nvPr>
            <p:ph type="body" orient="vert" idx="1"/>
          </p:nvPr>
        </p:nvSpPr>
        <p:spPr>
          <a:xfrm>
            <a:off x="652463" y="887414"/>
            <a:ext cx="7423149" cy="5368924"/>
          </a:xfrm>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58"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59" name="Footer Placeholder 4"/>
          <p:cNvSpPr>
            <a:spLocks noGrp="1"/>
          </p:cNvSpPr>
          <p:nvPr>
            <p:ph type="ftr" sz="quarter" idx="11"/>
          </p:nvPr>
        </p:nvSpPr>
        <p:spPr/>
        <p:txBody>
          <a:bodyPr/>
          <a:p>
            <a:endParaRPr lang="en-US"/>
          </a:p>
        </p:txBody>
      </p:sp>
      <p:sp>
        <p:nvSpPr>
          <p:cNvPr id="1048660"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9" name=""/>
        <p:cNvGrpSpPr/>
        <p:nvPr/>
      </p:nvGrpSpPr>
      <p:grpSpPr>
        <a:xfrm>
          <a:off x="0" y="0"/>
          <a:ext cx="0" cy="0"/>
          <a:chOff x="0" y="0"/>
          <a:chExt cx="0" cy="0"/>
        </a:xfrm>
      </p:grpSpPr>
      <p:sp>
        <p:nvSpPr>
          <p:cNvPr id="1048590" name="Title 1"/>
          <p:cNvSpPr>
            <a:spLocks noGrp="1"/>
          </p:cNvSpPr>
          <p:nvPr>
            <p:ph type="title"/>
          </p:nvPr>
        </p:nvSpPr>
        <p:spPr/>
        <p:txBody>
          <a:bodyPr/>
          <a:p>
            <a:r>
              <a:rPr lang="en-US"/>
              <a:t>Click to edit Master title style</a:t>
            </a:r>
            <a:endParaRPr dirty="0" lang="en-US"/>
          </a:p>
        </p:txBody>
      </p:sp>
      <p:sp>
        <p:nvSpPr>
          <p:cNvPr id="1048591"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92"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593" name="Footer Placeholder 4"/>
          <p:cNvSpPr>
            <a:spLocks noGrp="1"/>
          </p:cNvSpPr>
          <p:nvPr>
            <p:ph type="ftr" sz="quarter" idx="11"/>
          </p:nvPr>
        </p:nvSpPr>
        <p:spPr/>
        <p:txBody>
          <a:bodyPr/>
          <a:p>
            <a:endParaRPr lang="en-US"/>
          </a:p>
        </p:txBody>
      </p:sp>
      <p:sp>
        <p:nvSpPr>
          <p:cNvPr id="1048594"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42" name=""/>
        <p:cNvGrpSpPr/>
        <p:nvPr/>
      </p:nvGrpSpPr>
      <p:grpSpPr>
        <a:xfrm>
          <a:off x="0" y="0"/>
          <a:ext cx="0" cy="0"/>
          <a:chOff x="0" y="0"/>
          <a:chExt cx="0" cy="0"/>
        </a:xfrm>
      </p:grpSpPr>
      <p:sp>
        <p:nvSpPr>
          <p:cNvPr id="1048640" name="Title 1"/>
          <p:cNvSpPr>
            <a:spLocks noGrp="1"/>
          </p:cNvSpPr>
          <p:nvPr>
            <p:ph type="title"/>
          </p:nvPr>
        </p:nvSpPr>
        <p:spPr>
          <a:xfrm>
            <a:off x="1154956" y="2861733"/>
            <a:ext cx="8825657" cy="1915647"/>
          </a:xfrm>
        </p:spPr>
        <p:txBody>
          <a:bodyPr anchor="b"/>
          <a:lstStyle>
            <a:lvl1pPr algn="l">
              <a:defRPr b="0" cap="none" sz="4000"/>
            </a:lvl1pPr>
          </a:lstStyle>
          <a:p>
            <a:r>
              <a:rPr lang="en-US"/>
              <a:t>Click to edit Master title style</a:t>
            </a:r>
            <a:endParaRPr dirty="0" lang="en-US"/>
          </a:p>
        </p:txBody>
      </p:sp>
      <p:sp>
        <p:nvSpPr>
          <p:cNvPr id="1048641" name="Text Placeholder 2"/>
          <p:cNvSpPr>
            <a:spLocks noGrp="1"/>
          </p:cNvSpPr>
          <p:nvPr>
            <p:ph type="body" idx="1"/>
          </p:nvPr>
        </p:nvSpPr>
        <p:spPr>
          <a:xfrm>
            <a:off x="1154955" y="4777381"/>
            <a:ext cx="8825658" cy="860400"/>
          </a:xfrm>
        </p:spPr>
        <p:txBody>
          <a:bodyPr anchor="t"/>
          <a:lstStyle>
            <a:lvl1pPr algn="l" indent="0" marL="0">
              <a:buNone/>
              <a:defRPr cap="all" sz="2000">
                <a:solidFill>
                  <a:schemeClr val="bg2">
                    <a:lumMod val="40000"/>
                    <a:lumOff val="6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42" name="Date Placeholder 3"/>
          <p:cNvSpPr>
            <a:spLocks noGrp="1"/>
          </p:cNvSpPr>
          <p:nvPr>
            <p:ph type="dt" sz="half" idx="10"/>
          </p:nvPr>
        </p:nvSpPr>
        <p:spPr/>
        <p:txBody>
          <a:bodyPr/>
          <a:p>
            <a:fld id="{25107C5B-3FC4-439E-9162-1009837B5441}" type="datetimeFigureOut">
              <a:rPr lang="en-US" smtClean="0"/>
              <a:t>8/29/2021</a:t>
            </a:fld>
            <a:endParaRPr lang="en-US"/>
          </a:p>
        </p:txBody>
      </p:sp>
      <p:sp>
        <p:nvSpPr>
          <p:cNvPr id="1048643" name="Footer Placeholder 4"/>
          <p:cNvSpPr>
            <a:spLocks noGrp="1"/>
          </p:cNvSpPr>
          <p:nvPr>
            <p:ph type="ftr" sz="quarter" idx="11"/>
          </p:nvPr>
        </p:nvSpPr>
        <p:spPr/>
        <p:txBody>
          <a:bodyPr/>
          <a:p>
            <a:endParaRPr lang="en-US"/>
          </a:p>
        </p:txBody>
      </p:sp>
      <p:sp>
        <p:nvSpPr>
          <p:cNvPr id="1048644" name="Slide Number Placeholder 5"/>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48" name=""/>
        <p:cNvGrpSpPr/>
        <p:nvPr/>
      </p:nvGrpSpPr>
      <p:grpSpPr>
        <a:xfrm>
          <a:off x="0" y="0"/>
          <a:ext cx="0" cy="0"/>
          <a:chOff x="0" y="0"/>
          <a:chExt cx="0" cy="0"/>
        </a:xfrm>
      </p:grpSpPr>
      <p:sp>
        <p:nvSpPr>
          <p:cNvPr id="1048675" name="Title 1"/>
          <p:cNvSpPr>
            <a:spLocks noGrp="1"/>
          </p:cNvSpPr>
          <p:nvPr>
            <p:ph type="title"/>
          </p:nvPr>
        </p:nvSpPr>
        <p:spPr/>
        <p:txBody>
          <a:bodyPr/>
          <a:p>
            <a:r>
              <a:rPr lang="en-US"/>
              <a:t>Click to edit Master title style</a:t>
            </a:r>
            <a:endParaRPr dirty="0" lang="en-US"/>
          </a:p>
        </p:txBody>
      </p:sp>
      <p:sp>
        <p:nvSpPr>
          <p:cNvPr id="1048676"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7"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8" name="Date Placeholder 4"/>
          <p:cNvSpPr>
            <a:spLocks noGrp="1"/>
          </p:cNvSpPr>
          <p:nvPr>
            <p:ph type="dt" sz="half" idx="10"/>
          </p:nvPr>
        </p:nvSpPr>
        <p:spPr/>
        <p:txBody>
          <a:bodyPr/>
          <a:p>
            <a:fld id="{25107C5B-3FC4-439E-9162-1009837B5441}" type="datetimeFigureOut">
              <a:rPr lang="en-US" smtClean="0"/>
              <a:t>8/29/2021</a:t>
            </a:fld>
            <a:endParaRPr lang="en-US"/>
          </a:p>
        </p:txBody>
      </p:sp>
      <p:sp>
        <p:nvSpPr>
          <p:cNvPr id="1048679" name="Footer Placeholder 5"/>
          <p:cNvSpPr>
            <a:spLocks noGrp="1"/>
          </p:cNvSpPr>
          <p:nvPr>
            <p:ph type="ftr" sz="quarter" idx="11"/>
          </p:nvPr>
        </p:nvSpPr>
        <p:spPr/>
        <p:txBody>
          <a:bodyPr/>
          <a:p>
            <a:endParaRPr lang="en-US"/>
          </a:p>
        </p:txBody>
      </p:sp>
      <p:sp>
        <p:nvSpPr>
          <p:cNvPr id="1048680" name="Slide Number Placeholder 6"/>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43" name=""/>
        <p:cNvGrpSpPr/>
        <p:nvPr/>
      </p:nvGrpSpPr>
      <p:grpSpPr>
        <a:xfrm>
          <a:off x="0" y="0"/>
          <a:ext cx="0" cy="0"/>
          <a:chOff x="0" y="0"/>
          <a:chExt cx="0" cy="0"/>
        </a:xfrm>
      </p:grpSpPr>
      <p:sp>
        <p:nvSpPr>
          <p:cNvPr id="1048645" name="Title 1"/>
          <p:cNvSpPr>
            <a:spLocks noGrp="1"/>
          </p:cNvSpPr>
          <p:nvPr>
            <p:ph type="title"/>
          </p:nvPr>
        </p:nvSpPr>
        <p:spPr/>
        <p:txBody>
          <a:bodyPr/>
          <a:p>
            <a:r>
              <a:rPr lang="en-US"/>
              <a:t>Click to edit Master title style</a:t>
            </a:r>
            <a:endParaRPr dirty="0" lang="en-US"/>
          </a:p>
        </p:txBody>
      </p:sp>
      <p:sp>
        <p:nvSpPr>
          <p:cNvPr id="1048646" name="Text Placeholder 2"/>
          <p:cNvSpPr>
            <a:spLocks noGrp="1"/>
          </p:cNvSpPr>
          <p:nvPr>
            <p:ph type="body" idx="1"/>
          </p:nvPr>
        </p:nvSpPr>
        <p:spPr>
          <a:xfrm>
            <a:off x="1103313" y="1905000"/>
            <a:ext cx="4396338"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47"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8" name="Text Placeholder 4"/>
          <p:cNvSpPr>
            <a:spLocks noGrp="1"/>
          </p:cNvSpPr>
          <p:nvPr>
            <p:ph type="body" sz="quarter" idx="3"/>
          </p:nvPr>
        </p:nvSpPr>
        <p:spPr>
          <a:xfrm>
            <a:off x="5654495" y="1905000"/>
            <a:ext cx="4396339"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49"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50" name="Date Placeholder 6"/>
          <p:cNvSpPr>
            <a:spLocks noGrp="1"/>
          </p:cNvSpPr>
          <p:nvPr>
            <p:ph type="dt" sz="half" idx="10"/>
          </p:nvPr>
        </p:nvSpPr>
        <p:spPr/>
        <p:txBody>
          <a:bodyPr/>
          <a:p>
            <a:fld id="{25107C5B-3FC4-439E-9162-1009837B5441}" type="datetimeFigureOut">
              <a:rPr lang="en-US" smtClean="0"/>
              <a:t>8/29/2021</a:t>
            </a:fld>
            <a:endParaRPr lang="en-US"/>
          </a:p>
        </p:txBody>
      </p:sp>
      <p:sp>
        <p:nvSpPr>
          <p:cNvPr id="1048651" name="Footer Placeholder 7"/>
          <p:cNvSpPr>
            <a:spLocks noGrp="1"/>
          </p:cNvSpPr>
          <p:nvPr>
            <p:ph type="ftr" sz="quarter" idx="11"/>
          </p:nvPr>
        </p:nvSpPr>
        <p:spPr/>
        <p:txBody>
          <a:bodyPr/>
          <a:p>
            <a:endParaRPr lang="en-US"/>
          </a:p>
        </p:txBody>
      </p:sp>
      <p:sp>
        <p:nvSpPr>
          <p:cNvPr id="1048652" name="Slide Number Placeholder 8"/>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37" name=""/>
        <p:cNvGrpSpPr/>
        <p:nvPr/>
      </p:nvGrpSpPr>
      <p:grpSpPr>
        <a:xfrm>
          <a:off x="0" y="0"/>
          <a:ext cx="0" cy="0"/>
          <a:chOff x="0" y="0"/>
          <a:chExt cx="0" cy="0"/>
        </a:xfrm>
      </p:grpSpPr>
      <p:sp>
        <p:nvSpPr>
          <p:cNvPr id="1048607" name="Title 1"/>
          <p:cNvSpPr>
            <a:spLocks noGrp="1"/>
          </p:cNvSpPr>
          <p:nvPr>
            <p:ph type="title"/>
          </p:nvPr>
        </p:nvSpPr>
        <p:spPr/>
        <p:txBody>
          <a:bodyPr/>
          <a:p>
            <a:r>
              <a:rPr lang="en-US"/>
              <a:t>Click to edit Master title style</a:t>
            </a:r>
            <a:endParaRPr dirty="0" lang="en-US"/>
          </a:p>
        </p:txBody>
      </p:sp>
      <p:sp>
        <p:nvSpPr>
          <p:cNvPr id="1048608" name="Date Placeholder 2"/>
          <p:cNvSpPr>
            <a:spLocks noGrp="1"/>
          </p:cNvSpPr>
          <p:nvPr>
            <p:ph type="dt" sz="half" idx="10"/>
          </p:nvPr>
        </p:nvSpPr>
        <p:spPr/>
        <p:txBody>
          <a:bodyPr/>
          <a:p>
            <a:fld id="{25107C5B-3FC4-439E-9162-1009837B5441}" type="datetimeFigureOut">
              <a:rPr lang="en-US" smtClean="0"/>
              <a:t>8/29/2021</a:t>
            </a:fld>
            <a:endParaRPr lang="en-US"/>
          </a:p>
        </p:txBody>
      </p:sp>
      <p:sp>
        <p:nvSpPr>
          <p:cNvPr id="1048609" name="Footer Placeholder 3"/>
          <p:cNvSpPr>
            <a:spLocks noGrp="1"/>
          </p:cNvSpPr>
          <p:nvPr>
            <p:ph type="ftr" sz="quarter" idx="11"/>
          </p:nvPr>
        </p:nvSpPr>
        <p:spPr/>
        <p:txBody>
          <a:bodyPr/>
          <a:p>
            <a:endParaRPr lang="en-US"/>
          </a:p>
        </p:txBody>
      </p:sp>
      <p:sp>
        <p:nvSpPr>
          <p:cNvPr id="1048610" name="Slide Number Placeholder 4"/>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44" name=""/>
        <p:cNvGrpSpPr/>
        <p:nvPr/>
      </p:nvGrpSpPr>
      <p:grpSpPr>
        <a:xfrm>
          <a:off x="0" y="0"/>
          <a:ext cx="0" cy="0"/>
          <a:chOff x="0" y="0"/>
          <a:chExt cx="0" cy="0"/>
        </a:xfrm>
      </p:grpSpPr>
      <p:sp>
        <p:nvSpPr>
          <p:cNvPr id="1048653" name="Date Placeholder 1"/>
          <p:cNvSpPr>
            <a:spLocks noGrp="1"/>
          </p:cNvSpPr>
          <p:nvPr>
            <p:ph type="dt" sz="half" idx="10"/>
          </p:nvPr>
        </p:nvSpPr>
        <p:spPr/>
        <p:txBody>
          <a:bodyPr/>
          <a:p>
            <a:fld id="{25107C5B-3FC4-439E-9162-1009837B5441}" type="datetimeFigureOut">
              <a:rPr lang="en-US" smtClean="0"/>
              <a:t>8/29/2021</a:t>
            </a:fld>
            <a:endParaRPr lang="en-US"/>
          </a:p>
        </p:txBody>
      </p:sp>
      <p:sp>
        <p:nvSpPr>
          <p:cNvPr id="1048654" name="Footer Placeholder 2"/>
          <p:cNvSpPr>
            <a:spLocks noGrp="1"/>
          </p:cNvSpPr>
          <p:nvPr>
            <p:ph type="ftr" sz="quarter" idx="11"/>
          </p:nvPr>
        </p:nvSpPr>
        <p:spPr/>
        <p:txBody>
          <a:bodyPr/>
          <a:p>
            <a:endParaRPr lang="en-US"/>
          </a:p>
        </p:txBody>
      </p:sp>
      <p:sp>
        <p:nvSpPr>
          <p:cNvPr id="1048655" name="Slide Number Placeholder 3"/>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50" name=""/>
        <p:cNvGrpSpPr/>
        <p:nvPr/>
      </p:nvGrpSpPr>
      <p:grpSpPr>
        <a:xfrm>
          <a:off x="0" y="0"/>
          <a:ext cx="0" cy="0"/>
          <a:chOff x="0" y="0"/>
          <a:chExt cx="0" cy="0"/>
        </a:xfrm>
      </p:grpSpPr>
      <p:sp>
        <p:nvSpPr>
          <p:cNvPr id="1048691" name="Title 1"/>
          <p:cNvSpPr>
            <a:spLocks noGrp="1"/>
          </p:cNvSpPr>
          <p:nvPr>
            <p:ph type="title"/>
          </p:nvPr>
        </p:nvSpPr>
        <p:spPr>
          <a:xfrm>
            <a:off x="1154953" y="1447800"/>
            <a:ext cx="3401064" cy="1447800"/>
          </a:xfrm>
        </p:spPr>
        <p:txBody>
          <a:bodyPr anchor="b"/>
          <a:lstStyle>
            <a:lvl1pPr algn="l">
              <a:defRPr b="0" sz="2400"/>
            </a:lvl1pPr>
          </a:lstStyle>
          <a:p>
            <a:r>
              <a:rPr lang="en-US"/>
              <a:t>Click to edit Master title style</a:t>
            </a:r>
            <a:endParaRPr dirty="0" lang="en-US"/>
          </a:p>
        </p:txBody>
      </p:sp>
      <p:sp>
        <p:nvSpPr>
          <p:cNvPr id="1048692"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93" name="Text Placeholder 3"/>
          <p:cNvSpPr>
            <a:spLocks noGrp="1"/>
          </p:cNvSpPr>
          <p:nvPr>
            <p:ph type="body" sz="half" idx="2"/>
          </p:nvPr>
        </p:nvSpPr>
        <p:spPr>
          <a:xfrm>
            <a:off x="1154953" y="3129280"/>
            <a:ext cx="3401063" cy="2895599"/>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94" name="Date Placeholder 4"/>
          <p:cNvSpPr>
            <a:spLocks noGrp="1"/>
          </p:cNvSpPr>
          <p:nvPr>
            <p:ph type="dt" sz="half" idx="10"/>
          </p:nvPr>
        </p:nvSpPr>
        <p:spPr/>
        <p:txBody>
          <a:bodyPr/>
          <a:p>
            <a:fld id="{25107C5B-3FC4-439E-9162-1009837B5441}" type="datetimeFigureOut">
              <a:rPr lang="en-US" smtClean="0"/>
              <a:t>8/29/2021</a:t>
            </a:fld>
            <a:endParaRPr lang="en-US"/>
          </a:p>
        </p:txBody>
      </p:sp>
      <p:sp>
        <p:nvSpPr>
          <p:cNvPr id="1048695" name="Footer Placeholder 5"/>
          <p:cNvSpPr>
            <a:spLocks noGrp="1"/>
          </p:cNvSpPr>
          <p:nvPr>
            <p:ph type="ftr" sz="quarter" idx="11"/>
          </p:nvPr>
        </p:nvSpPr>
        <p:spPr/>
        <p:txBody>
          <a:bodyPr/>
          <a:p>
            <a:endParaRPr lang="en-US"/>
          </a:p>
        </p:txBody>
      </p:sp>
      <p:sp>
        <p:nvSpPr>
          <p:cNvPr id="1048696" name="Slide Number Placeholder 6"/>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40" name=""/>
        <p:cNvGrpSpPr/>
        <p:nvPr/>
      </p:nvGrpSpPr>
      <p:grpSpPr>
        <a:xfrm>
          <a:off x="0" y="0"/>
          <a:ext cx="0" cy="0"/>
          <a:chOff x="0" y="0"/>
          <a:chExt cx="0" cy="0"/>
        </a:xfrm>
      </p:grpSpPr>
      <p:sp>
        <p:nvSpPr>
          <p:cNvPr id="1048621" name="Title 1"/>
          <p:cNvSpPr>
            <a:spLocks noGrp="1"/>
          </p:cNvSpPr>
          <p:nvPr>
            <p:ph type="title"/>
          </p:nvPr>
        </p:nvSpPr>
        <p:spPr>
          <a:xfrm>
            <a:off x="1153907" y="1854192"/>
            <a:ext cx="5092906" cy="1574808"/>
          </a:xfrm>
        </p:spPr>
        <p:txBody>
          <a:bodyPr anchor="b">
            <a:normAutofit/>
          </a:bodyPr>
          <a:lstStyle>
            <a:lvl1pPr algn="l">
              <a:defRPr b="0" sz="3600"/>
            </a:lvl1pPr>
          </a:lstStyle>
          <a:p>
            <a:r>
              <a:rPr lang="en-US"/>
              <a:t>Click to edit Master title style</a:t>
            </a:r>
            <a:endParaRPr dirty="0" lang="en-US"/>
          </a:p>
        </p:txBody>
      </p:sp>
      <p:sp>
        <p:nvSpPr>
          <p:cNvPr id="1048622" name="Picture Placeholder 2"/>
          <p:cNvSpPr>
            <a:spLocks noChangeAspect="1" noGrp="1"/>
          </p:cNvSpPr>
          <p:nvPr>
            <p:ph type="pic" idx="1"/>
          </p:nvPr>
        </p:nvSpPr>
        <p:spPr>
          <a:xfrm>
            <a:off x="6949546" y="1143000"/>
            <a:ext cx="3200400" cy="4572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23" name="Text Placeholder 3"/>
          <p:cNvSpPr>
            <a:spLocks noGrp="1"/>
          </p:cNvSpPr>
          <p:nvPr>
            <p:ph type="body" sz="half" idx="2"/>
          </p:nvPr>
        </p:nvSpPr>
        <p:spPr>
          <a:xfrm>
            <a:off x="1154954" y="3657600"/>
            <a:ext cx="5084979" cy="1371600"/>
          </a:xfrm>
        </p:spPr>
        <p:txBody>
          <a:bodyPr>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24" name="Date Placeholder 4"/>
          <p:cNvSpPr>
            <a:spLocks noGrp="1"/>
          </p:cNvSpPr>
          <p:nvPr>
            <p:ph type="dt" sz="half" idx="10"/>
          </p:nvPr>
        </p:nvSpPr>
        <p:spPr/>
        <p:txBody>
          <a:bodyPr/>
          <a:p>
            <a:fld id="{25107C5B-3FC4-439E-9162-1009837B5441}" type="datetimeFigureOut">
              <a:rPr lang="en-US" smtClean="0"/>
              <a:t>8/29/2021</a:t>
            </a:fld>
            <a:endParaRPr lang="en-US"/>
          </a:p>
        </p:txBody>
      </p:sp>
      <p:sp>
        <p:nvSpPr>
          <p:cNvPr id="1048625" name="Footer Placeholder 5"/>
          <p:cNvSpPr>
            <a:spLocks noGrp="1"/>
          </p:cNvSpPr>
          <p:nvPr>
            <p:ph type="ftr" sz="quarter" idx="11"/>
          </p:nvPr>
        </p:nvSpPr>
        <p:spPr/>
        <p:txBody>
          <a:bodyPr/>
          <a:p>
            <a:endParaRPr lang="en-US"/>
          </a:p>
        </p:txBody>
      </p:sp>
      <p:sp>
        <p:nvSpPr>
          <p:cNvPr id="1048626" name="Slide Number Placeholder 6"/>
          <p:cNvSpPr>
            <a:spLocks noGrp="1"/>
          </p:cNvSpPr>
          <p:nvPr>
            <p:ph type="sldNum" sz="quarter" idx="12"/>
          </p:nvPr>
        </p:nvSpPr>
        <p:spPr/>
        <p:txBody>
          <a:bodyPr/>
          <a:p>
            <a:fld id="{C5B069A5-4088-484A-AC27-281E315E572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image" Target="../media/image1.png"/><Relationship Id="rId19" Type="http://schemas.openxmlformats.org/officeDocument/2006/relationships/image" Target="../media/image2.png"/><Relationship Id="rId20" Type="http://schemas.openxmlformats.org/officeDocument/2006/relationships/image" Target="../media/image3.png"/><Relationship Id="rId21" Type="http://schemas.openxmlformats.org/officeDocument/2006/relationships/image" Target="../media/image4.png"/><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9" name=""/>
        <p:cNvGrpSpPr/>
        <p:nvPr/>
      </p:nvGrpSpPr>
      <p:grpSpPr>
        <a:xfrm>
          <a:off x="0" y="0"/>
          <a:ext cx="0" cy="0"/>
          <a:chOff x="0" y="0"/>
          <a:chExt cx="0" cy="0"/>
        </a:xfrm>
      </p:grpSpPr>
      <p:pic>
        <p:nvPicPr>
          <p:cNvPr id="2097152" name="Picture 7"/>
          <p:cNvPicPr>
            <a:picLocks noChangeAspect="1"/>
          </p:cNvPicPr>
          <p:nvPr/>
        </p:nvPicPr>
        <p:blipFill rotWithShape="1">
          <a:blip xmlns:r="http://schemas.openxmlformats.org/officeDocument/2006/relationships" r:embed="rId18"/>
          <a:srcRect l="3613"/>
          <a:stretch>
            <a:fillRect/>
          </a:stretch>
        </p:blipFill>
        <p:spPr>
          <a:xfrm>
            <a:off x="0" y="2669685"/>
            <a:ext cx="4037012" cy="4188315"/>
          </a:xfrm>
          <a:prstGeom prst="rect"/>
        </p:spPr>
      </p:pic>
      <p:pic>
        <p:nvPicPr>
          <p:cNvPr id="2097153" name="Picture 6"/>
          <p:cNvPicPr>
            <a:picLocks noChangeAspect="1"/>
          </p:cNvPicPr>
          <p:nvPr/>
        </p:nvPicPr>
        <p:blipFill rotWithShape="1">
          <a:blip xmlns:r="http://schemas.openxmlformats.org/officeDocument/2006/relationships" r:embed="rId19"/>
          <a:srcRect l="35640"/>
          <a:stretch>
            <a:fillRect/>
          </a:stretch>
        </p:blipFill>
        <p:spPr>
          <a:xfrm>
            <a:off x="0" y="2892347"/>
            <a:ext cx="1522412" cy="2365453"/>
          </a:xfrm>
          <a:prstGeom prst="rect"/>
        </p:spPr>
      </p:pic>
      <p:sp>
        <p:nvSpPr>
          <p:cNvPr id="1048576" name="Oval 15"/>
          <p:cNvSpPr/>
          <p:nvPr/>
        </p:nvSpPr>
        <p:spPr>
          <a:xfrm>
            <a:off x="8609012" y="1676400"/>
            <a:ext cx="2819400" cy="2819400"/>
          </a:xfrm>
          <a:prstGeom prst="ellipse"/>
          <a:gradFill flip="none" rotWithShape="1">
            <a:gsLst>
              <a:gs pos="0">
                <a:schemeClr val="bg2">
                  <a:lumMod val="60000"/>
                  <a:lumOff val="40000"/>
                  <a:alpha val="7000"/>
                </a:schemeClr>
              </a:gs>
              <a:gs pos="36000">
                <a:schemeClr val="bg2">
                  <a:lumMod val="60000"/>
                  <a:lumOff val="40000"/>
                  <a:alpha val="6000"/>
                </a:schemeClr>
              </a:gs>
              <a:gs pos="69000">
                <a:schemeClr val="bg2">
                  <a:lumMod val="60000"/>
                  <a:lumOff val="40000"/>
                  <a:alpha val="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sp>
      <p:pic>
        <p:nvPicPr>
          <p:cNvPr id="2097154" name="Picture 8"/>
          <p:cNvPicPr>
            <a:picLocks noChangeAspect="1"/>
          </p:cNvPicPr>
          <p:nvPr/>
        </p:nvPicPr>
        <p:blipFill rotWithShape="1">
          <a:blip xmlns:r="http://schemas.openxmlformats.org/officeDocument/2006/relationships" r:embed="rId20"/>
          <a:srcRect t="28813"/>
          <a:stretch>
            <a:fillRect/>
          </a:stretch>
        </p:blipFill>
        <p:spPr>
          <a:xfrm>
            <a:off x="7999412" y="0"/>
            <a:ext cx="1603387" cy="1141407"/>
          </a:xfrm>
          <a:prstGeom prst="rect"/>
        </p:spPr>
      </p:pic>
      <p:pic>
        <p:nvPicPr>
          <p:cNvPr id="2097155" name="Picture 9"/>
          <p:cNvPicPr>
            <a:picLocks noChangeAspect="1"/>
          </p:cNvPicPr>
          <p:nvPr/>
        </p:nvPicPr>
        <p:blipFill rotWithShape="1">
          <a:blip xmlns:r="http://schemas.openxmlformats.org/officeDocument/2006/relationships" r:embed="rId21"/>
          <a:srcRect b="23320"/>
          <a:stretch>
            <a:fillRect/>
          </a:stretch>
        </p:blipFill>
        <p:spPr>
          <a:xfrm>
            <a:off x="8605878" y="6096000"/>
            <a:ext cx="993734" cy="762000"/>
          </a:xfrm>
          <a:prstGeom prst="rect"/>
        </p:spPr>
      </p:pic>
      <p:sp>
        <p:nvSpPr>
          <p:cNvPr id="1048577" name="Rectangle 13"/>
          <p:cNvSpPr/>
          <p:nvPr/>
        </p:nvSpPr>
        <p:spPr>
          <a:xfrm>
            <a:off x="10437812" y="0"/>
            <a:ext cx="685800" cy="1143000"/>
          </a:xfrm>
          <a:prstGeom prst="rect"/>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8578" name="Title Placeholder 1"/>
          <p:cNvSpPr>
            <a:spLocks noGrp="1"/>
          </p:cNvSpPr>
          <p:nvPr>
            <p:ph type="title"/>
          </p:nvPr>
        </p:nvSpPr>
        <p:spPr>
          <a:xfrm>
            <a:off x="646111" y="452718"/>
            <a:ext cx="9404723" cy="1400530"/>
          </a:xfrm>
          <a:prstGeom prst="rect"/>
        </p:spPr>
        <p:txBody>
          <a:bodyPr anchor="t" bIns="45720" lIns="91440" rIns="91440" rtlCol="0" tIns="45720" vert="horz">
            <a:noAutofit/>
          </a:bodyPr>
          <a:p>
            <a:r>
              <a:rPr lang="en-US"/>
              <a:t>Click to edit Master title style</a:t>
            </a:r>
            <a:endParaRPr dirty="0" lang="en-US"/>
          </a:p>
        </p:txBody>
      </p:sp>
      <p:sp>
        <p:nvSpPr>
          <p:cNvPr id="1048579" name="Text Placeholder 2"/>
          <p:cNvSpPr>
            <a:spLocks noGrp="1"/>
          </p:cNvSpPr>
          <p:nvPr>
            <p:ph type="body" idx="1"/>
          </p:nvPr>
        </p:nvSpPr>
        <p:spPr>
          <a:xfrm>
            <a:off x="1103312" y="2052918"/>
            <a:ext cx="8946541" cy="4195481"/>
          </a:xfrm>
          <a:prstGeom prst="rect"/>
        </p:spPr>
        <p:txBody>
          <a:bodyPr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80" name="Date Placeholder 3"/>
          <p:cNvSpPr>
            <a:spLocks noGrp="1"/>
          </p:cNvSpPr>
          <p:nvPr>
            <p:ph type="dt" sz="half" idx="2"/>
          </p:nvPr>
        </p:nvSpPr>
        <p:spPr>
          <a:xfrm rot="5400000">
            <a:off x="10155639" y="1790701"/>
            <a:ext cx="990599" cy="304799"/>
          </a:xfrm>
          <a:prstGeom prst="rect"/>
        </p:spPr>
        <p:txBody>
          <a:bodyPr anchor="t" bIns="45720" lIns="91440" rIns="91440" rtlCol="0" tIns="45720" vert="horz"/>
          <a:lstStyle>
            <a:lvl1pPr algn="l">
              <a:defRPr b="0" sz="1100" i="0">
                <a:solidFill>
                  <a:schemeClr val="tx1">
                    <a:tint val="75000"/>
                    <a:alpha val="60000"/>
                  </a:schemeClr>
                </a:solidFill>
              </a:defRPr>
            </a:lvl1pPr>
          </a:lstStyle>
          <a:p>
            <a:fld id="{25107C5B-3FC4-439E-9162-1009837B5441}" type="datetimeFigureOut">
              <a:rPr lang="en-US" smtClean="0"/>
              <a:t>8/29/2021</a:t>
            </a:fld>
            <a:endParaRPr lang="en-US"/>
          </a:p>
        </p:txBody>
      </p:sp>
      <p:sp>
        <p:nvSpPr>
          <p:cNvPr id="1048581" name="Footer Placeholder 4"/>
          <p:cNvSpPr>
            <a:spLocks noGrp="1"/>
          </p:cNvSpPr>
          <p:nvPr>
            <p:ph type="ftr" sz="quarter" idx="3"/>
          </p:nvPr>
        </p:nvSpPr>
        <p:spPr>
          <a:xfrm rot="5400000">
            <a:off x="8951573" y="3225297"/>
            <a:ext cx="3859795" cy="304801"/>
          </a:xfrm>
          <a:prstGeom prst="rect"/>
        </p:spPr>
        <p:txBody>
          <a:bodyPr anchor="b" bIns="45720" lIns="91440" rIns="91440" rtlCol="0" tIns="45720" vert="horz"/>
          <a:lstStyle>
            <a:lvl1pPr algn="l">
              <a:defRPr b="0" sz="1100" i="0">
                <a:solidFill>
                  <a:schemeClr val="tx1">
                    <a:tint val="75000"/>
                    <a:alpha val="60000"/>
                  </a:schemeClr>
                </a:solidFill>
              </a:defRPr>
            </a:lvl1pPr>
          </a:lstStyle>
          <a:p>
            <a:endParaRPr lang="en-US"/>
          </a:p>
        </p:txBody>
      </p:sp>
      <p:sp>
        <p:nvSpPr>
          <p:cNvPr id="1048582" name="Slide Number Placeholder 5"/>
          <p:cNvSpPr>
            <a:spLocks noGrp="1"/>
          </p:cNvSpPr>
          <p:nvPr>
            <p:ph type="sldNum" sz="quarter" idx="4"/>
          </p:nvPr>
        </p:nvSpPr>
        <p:spPr bwMode="gray">
          <a:xfrm>
            <a:off x="10352540" y="295729"/>
            <a:ext cx="838199" cy="767687"/>
          </a:xfrm>
          <a:prstGeom prst="rect"/>
        </p:spPr>
        <p:txBody>
          <a:bodyPr anchor="b" bIns="45720" lIns="91440" rIns="91440" rtlCol="0" tIns="45720" vert="horz"/>
          <a:lstStyle>
            <a:lvl1pPr algn="ctr">
              <a:defRPr b="0" sz="2800" i="0">
                <a:solidFill>
                  <a:schemeClr val="tx1">
                    <a:tint val="75000"/>
                  </a:schemeClr>
                </a:solidFill>
              </a:defRPr>
            </a:lvl1pPr>
          </a:lstStyle>
          <a:p>
            <a:fld id="{C5B069A5-4088-484A-AC27-281E315E5722}" type="slidenum">
              <a:rPr lang="en-US" smtClean="0"/>
              <a:t>‹#›</a:t>
            </a:fld>
            <a:endParaRPr lang="en-US"/>
          </a:p>
        </p:txBody>
      </p:sp>
    </p:spTree>
  </p:cSld>
  <p:clrMap accent1="accent1" accent2="accent2" accent3="accent3" accent4="accent4" accent5="accent5" accent6="accent6" bg1="dk1" bg2="dk2" tx1="lt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eaLnBrk="1" hangingPunct="1" latinLnBrk="0" rtl="0">
        <a:spcBef>
          <a:spcPct val="0"/>
        </a:spcBef>
        <a:buNone/>
        <a:defRPr b="0" sz="420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bg2">
            <a:lumMod val="40000"/>
            <a:lumOff val="60000"/>
          </a:schemeClr>
        </a:buClr>
        <a:buSzPct val="80000"/>
        <a:buFont typeface="Wingdings 3" charset="2"/>
        <a:buChar char=""/>
        <a:defRPr b="0" sz="2000" i="0" kern="1200">
          <a:solidFill>
            <a:schemeClr val="tx1"/>
          </a:solidFill>
          <a:latin typeface="+mj-lt"/>
          <a:ea typeface="+mj-ea"/>
          <a:cs typeface="+mj-cs"/>
        </a:defRPr>
      </a:lvl1pPr>
      <a:lvl2pPr algn="l" defTabSz="457200" eaLnBrk="1" hangingPunct="1" indent="-285750" latinLnBrk="0" marL="742950" rtl="0">
        <a:spcBef>
          <a:spcPts val="1000"/>
        </a:spcBef>
        <a:spcAft>
          <a:spcPts val="0"/>
        </a:spcAft>
        <a:buClr>
          <a:schemeClr val="bg2">
            <a:lumMod val="40000"/>
            <a:lumOff val="60000"/>
          </a:schemeClr>
        </a:buClr>
        <a:buSzPct val="80000"/>
        <a:buFont typeface="Wingdings 3" charset="2"/>
        <a:buChar char=""/>
        <a:defRPr b="0" sz="1800" i="0" kern="1200">
          <a:solidFill>
            <a:schemeClr val="tx1"/>
          </a:solidFill>
          <a:latin typeface="+mj-lt"/>
          <a:ea typeface="+mj-ea"/>
          <a:cs typeface="+mj-cs"/>
        </a:defRPr>
      </a:lvl2pPr>
      <a:lvl3pPr algn="l" defTabSz="457200" eaLnBrk="1" hangingPunct="1" indent="-228600" latinLnBrk="0" marL="1143000" rtl="0">
        <a:spcBef>
          <a:spcPts val="1000"/>
        </a:spcBef>
        <a:spcAft>
          <a:spcPts val="0"/>
        </a:spcAft>
        <a:buClr>
          <a:schemeClr val="bg2">
            <a:lumMod val="40000"/>
            <a:lumOff val="60000"/>
          </a:schemeClr>
        </a:buClr>
        <a:buSzPct val="80000"/>
        <a:buFont typeface="Wingdings 3" charset="2"/>
        <a:buChar char=""/>
        <a:defRPr b="0" sz="1600" i="0" kern="1200">
          <a:solidFill>
            <a:schemeClr val="tx1"/>
          </a:solidFill>
          <a:latin typeface="+mj-lt"/>
          <a:ea typeface="+mj-ea"/>
          <a:cs typeface="+mj-cs"/>
        </a:defRPr>
      </a:lvl3pPr>
      <a:lvl4pPr algn="l" defTabSz="457200" eaLnBrk="1" hangingPunct="1" indent="-228600" latinLnBrk="0" marL="16002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4pPr>
      <a:lvl5pPr algn="l" defTabSz="457200" eaLnBrk="1" hangingPunct="1" indent="-228600" latinLnBrk="0" marL="20574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5pPr>
      <a:lvl6pPr algn="l" defTabSz="457200" eaLnBrk="1" hangingPunct="1" indent="-228600" latinLnBrk="0" marL="25060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6pPr>
      <a:lvl7pPr algn="l" defTabSz="457200" eaLnBrk="1" hangingPunct="1" indent="-228600" latinLnBrk="0" marL="29718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7pPr>
      <a:lvl8pPr algn="l" defTabSz="457200" eaLnBrk="1" hangingPunct="1" indent="-228600" latinLnBrk="0" marL="34290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8pPr>
      <a:lvl9pPr algn="l" defTabSz="457200" eaLnBrk="1" hangingPunct="1" indent="-228600" latinLnBrk="0" marL="38862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hyperlink" Target="https://www.varaallied.com.au/blog/fob-shipping-point-vs-fob-destination-what-s-the-difference" TargetMode="External"/><Relationship Id="rId2" Type="http://schemas.openxmlformats.org/officeDocument/2006/relationships/hyperlink" Target="https://books.google.co.ke/books?id=sZAKAAAAQBAJ&amp;pg=PA499&amp;dq=fob%20destination%20meaning&amp;hl=en&amp;sa=X&amp;ved=2ahUKEwjq3dTj7tbyAhVMDmMBHYBjDMUQ6AEwAnoECAMQAg" TargetMode="External"/><Relationship Id="rId3" Type="http://schemas.openxmlformats.org/officeDocument/2006/relationships/hyperlink" Target="https://sumup.co.uk/invoices/dictionary/fob-destination/" TargetMode="Externa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588" name="Title 1"/>
          <p:cNvSpPr>
            <a:spLocks noGrp="1"/>
          </p:cNvSpPr>
          <p:nvPr>
            <p:ph type="ctrTitle"/>
          </p:nvPr>
        </p:nvSpPr>
        <p:spPr/>
        <p:txBody>
          <a:bodyPr/>
          <a:p>
            <a:r>
              <a:rPr b="1" dirty="0" lang="en-US"/>
              <a:t>FOB destination and shipping point </a:t>
            </a:r>
          </a:p>
        </p:txBody>
      </p:sp>
      <p:sp>
        <p:nvSpPr>
          <p:cNvPr id="1048589" name="Subtitle 2"/>
          <p:cNvSpPr>
            <a:spLocks noGrp="1"/>
          </p:cNvSpPr>
          <p:nvPr>
            <p:ph type="subTitle" idx="1"/>
          </p:nvPr>
        </p:nvSpPr>
        <p:spPr/>
        <p:txBody>
          <a:bodyPr/>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595" name="Title 1"/>
          <p:cNvSpPr>
            <a:spLocks noGrp="1"/>
          </p:cNvSpPr>
          <p:nvPr>
            <p:ph type="title"/>
          </p:nvPr>
        </p:nvSpPr>
        <p:spPr/>
        <p:txBody>
          <a:bodyPr/>
          <a:p>
            <a:r>
              <a:rPr b="1" dirty="0" lang="en-US">
                <a:latin typeface="Times New Roman" panose="02020603050405020304" pitchFamily="18" charset="0"/>
                <a:cs typeface="Times New Roman" panose="02020603050405020304" pitchFamily="18" charset="0"/>
              </a:rPr>
              <a:t>Free On Board shipping point</a:t>
            </a:r>
          </a:p>
        </p:txBody>
      </p:sp>
      <p:sp>
        <p:nvSpPr>
          <p:cNvPr id="1048596" name="Content Placeholder 2"/>
          <p:cNvSpPr>
            <a:spLocks noGrp="1"/>
          </p:cNvSpPr>
          <p:nvPr>
            <p:ph idx="1"/>
          </p:nvPr>
        </p:nvSpPr>
        <p:spPr/>
        <p:txBody>
          <a:bodyPr>
            <a:normAutofit fontScale="96154" lnSpcReduction="20000"/>
          </a:bodyPr>
          <a:p>
            <a:pPr algn="just"/>
            <a:r>
              <a:rPr dirty="0" sz="3200" lang="en-US">
                <a:latin typeface="Times New Roman" panose="02020603050405020304" pitchFamily="18" charset="0"/>
                <a:cs typeface="Times New Roman" panose="02020603050405020304" pitchFamily="18" charset="0"/>
              </a:rPr>
              <a:t>Free on board(FOB) shipping point indicates that the responsibility and title of the products or services change immediately the buyer purchases the products.</a:t>
            </a:r>
          </a:p>
          <a:p>
            <a:pPr algn="just"/>
            <a:r>
              <a:rPr dirty="0" sz="3200" lang="en-US">
                <a:latin typeface="Times New Roman" panose="02020603050405020304" pitchFamily="18" charset="0"/>
                <a:cs typeface="Times New Roman" panose="02020603050405020304" pitchFamily="18" charset="0"/>
              </a:rPr>
              <a:t>In this case, the buyer is usually responsible for the delivery of his/ her own products and therefore the company / seller will not be responsible for any problem encountered during delivery.</a:t>
            </a:r>
          </a:p>
          <a:p>
            <a:pPr algn="just" indent="0" marL="0">
              <a:buNone/>
            </a:pPr>
            <a:r>
              <a:rPr dirty="0" sz="3200" lang="en-US">
                <a:latin typeface="Times New Roman" panose="02020603050405020304" pitchFamily="18" charset="0"/>
                <a:cs typeface="Times New Roman" panose="02020603050405020304" pitchFamily="18" charset="0"/>
              </a:rPr>
              <a:t>														</a:t>
            </a:r>
            <a:r>
              <a:rPr dirty="0" sz="2600" lang="en-US">
                <a:latin typeface="Times New Roman" panose="02020603050405020304" pitchFamily="18" charset="0"/>
                <a:cs typeface="Times New Roman" panose="02020603050405020304" pitchFamily="18" charset="0"/>
              </a:rPr>
              <a:t>Lehman et al, 2013</a:t>
            </a:r>
            <a:endParaRPr dirty="0" sz="3200"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597" name="Title 1"/>
          <p:cNvSpPr>
            <a:spLocks noGrp="1"/>
          </p:cNvSpPr>
          <p:nvPr>
            <p:ph type="title"/>
          </p:nvPr>
        </p:nvSpPr>
        <p:spPr/>
        <p:txBody>
          <a:bodyPr/>
          <a:p>
            <a:r>
              <a:rPr b="1" dirty="0" lang="en-US">
                <a:latin typeface="Times New Roman" panose="02020603050405020304" pitchFamily="18" charset="0"/>
                <a:cs typeface="Times New Roman" panose="02020603050405020304" pitchFamily="18" charset="0"/>
              </a:rPr>
              <a:t>FOB shipping point illustration</a:t>
            </a:r>
          </a:p>
        </p:txBody>
      </p:sp>
      <p:pic>
        <p:nvPicPr>
          <p:cNvPr id="2097156" name="Content Placeholder 4"/>
          <p:cNvPicPr>
            <a:picLocks noChangeAspect="1" noGrp="1"/>
          </p:cNvPicPr>
          <p:nvPr>
            <p:ph idx="1"/>
          </p:nvPr>
        </p:nvPicPr>
        <p:blipFill>
          <a:blip xmlns:r="http://schemas.openxmlformats.org/officeDocument/2006/relationships" r:embed="rId1"/>
          <a:stretch>
            <a:fillRect/>
          </a:stretch>
        </p:blipFill>
        <p:spPr>
          <a:xfrm>
            <a:off x="1137195" y="2467926"/>
            <a:ext cx="8913639" cy="3352303"/>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598" name="Title 1"/>
          <p:cNvSpPr>
            <a:spLocks noGrp="1"/>
          </p:cNvSpPr>
          <p:nvPr>
            <p:ph type="title"/>
          </p:nvPr>
        </p:nvSpPr>
        <p:spPr/>
        <p:txBody>
          <a:bodyPr/>
          <a:p>
            <a:r>
              <a:rPr b="1" dirty="0" lang="en-US"/>
              <a:t>Free On Board destination</a:t>
            </a:r>
            <a:endParaRPr dirty="0" lang="en-US"/>
          </a:p>
        </p:txBody>
      </p:sp>
      <p:sp>
        <p:nvSpPr>
          <p:cNvPr id="1048599" name="Content Placeholder 2"/>
          <p:cNvSpPr>
            <a:spLocks noGrp="1"/>
          </p:cNvSpPr>
          <p:nvPr>
            <p:ph idx="1"/>
          </p:nvPr>
        </p:nvSpPr>
        <p:spPr/>
        <p:txBody>
          <a:bodyPr>
            <a:normAutofit fontScale="96154" lnSpcReduction="10000"/>
          </a:bodyPr>
          <a:p>
            <a:pPr algn="just"/>
            <a:r>
              <a:rPr dirty="0" sz="3200" lang="en-US">
                <a:latin typeface="Times New Roman" panose="02020603050405020304" pitchFamily="18" charset="0"/>
                <a:cs typeface="Times New Roman" panose="02020603050405020304" pitchFamily="18" charset="0"/>
              </a:rPr>
              <a:t>Free on board destination can be described as the point or place where products are delivered after they have been purchased or ordered by a client. </a:t>
            </a:r>
          </a:p>
          <a:p>
            <a:pPr algn="just"/>
            <a:r>
              <a:rPr dirty="0" sz="3200" lang="en-US">
                <a:latin typeface="Times New Roman" panose="02020603050405020304" pitchFamily="18" charset="0"/>
                <a:cs typeface="Times New Roman" panose="02020603050405020304" pitchFamily="18" charset="0"/>
              </a:rPr>
              <a:t>After the products have been delivered to the buyers point of destination. The ownership of the products/ good immediately changes from the sellers name to the buyer’s. which means that the buyer have taken the full ownership of the products.</a:t>
            </a:r>
          </a:p>
          <a:p>
            <a:pPr algn="just" indent="0" marL="0">
              <a:buNone/>
            </a:pPr>
            <a:r>
              <a:rPr dirty="0" sz="2600" lang="en-US">
                <a:latin typeface="Times New Roman" panose="02020603050405020304" pitchFamily="18" charset="0"/>
                <a:cs typeface="Times New Roman" panose="02020603050405020304" pitchFamily="18" charset="0"/>
              </a:rPr>
              <a:t>															</a:t>
            </a:r>
            <a:r>
              <a:rPr dirty="0" sz="2600" lang="en-US" err="1">
                <a:latin typeface="Times New Roman" panose="02020603050405020304" pitchFamily="18" charset="0"/>
                <a:cs typeface="Times New Roman" panose="02020603050405020304" pitchFamily="18" charset="0"/>
              </a:rPr>
              <a:t>Sumup</a:t>
            </a:r>
            <a:r>
              <a:rPr dirty="0" sz="2600" lang="en-US">
                <a:latin typeface="Times New Roman" panose="02020603050405020304" pitchFamily="18" charset="0"/>
                <a:cs typeface="Times New Roman" panose="02020603050405020304" pitchFamily="18" charset="0"/>
              </a:rPr>
              <a:t>, 2011</a:t>
            </a:r>
          </a:p>
          <a:p>
            <a:pPr algn="just" indent="0" marL="0">
              <a:buNone/>
            </a:pPr>
            <a:endParaRPr dirty="0" sz="3200"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00" name="Title 1"/>
          <p:cNvSpPr>
            <a:spLocks noGrp="1"/>
          </p:cNvSpPr>
          <p:nvPr>
            <p:ph type="title"/>
          </p:nvPr>
        </p:nvSpPr>
        <p:spPr/>
        <p:txBody>
          <a:bodyPr/>
          <a:p>
            <a:r>
              <a:rPr b="1" dirty="0" lang="en-US">
                <a:latin typeface="Times New Roman" panose="02020603050405020304" pitchFamily="18" charset="0"/>
                <a:cs typeface="Times New Roman" panose="02020603050405020304" pitchFamily="18" charset="0"/>
              </a:rPr>
              <a:t>Differences</a:t>
            </a:r>
          </a:p>
        </p:txBody>
      </p:sp>
      <p:sp>
        <p:nvSpPr>
          <p:cNvPr id="1048601" name="Content Placeholder 2"/>
          <p:cNvSpPr>
            <a:spLocks noGrp="1"/>
          </p:cNvSpPr>
          <p:nvPr>
            <p:ph idx="1"/>
          </p:nvPr>
        </p:nvSpPr>
        <p:spPr/>
        <p:txBody>
          <a:bodyPr>
            <a:normAutofit fontScale="86364" lnSpcReduction="10000"/>
          </a:bodyPr>
          <a:p>
            <a:pPr algn="just"/>
            <a:r>
              <a:rPr dirty="0" sz="2800" lang="en-US">
                <a:latin typeface="Times New Roman" panose="02020603050405020304" pitchFamily="18" charset="0"/>
                <a:cs typeface="Times New Roman" panose="02020603050405020304" pitchFamily="18" charset="0"/>
              </a:rPr>
              <a:t>In FOB destination, the sellers tend to charge extra delivery fee and the delivery of good is usually guaranteed. In case anything happens to the goods before delivery, the company takes full responsibility and therefore this makes sure that the goods arrive safely.</a:t>
            </a:r>
          </a:p>
          <a:p>
            <a:pPr algn="just"/>
            <a:r>
              <a:rPr dirty="0" sz="2800" lang="en-US">
                <a:latin typeface="Times New Roman" panose="02020603050405020304" pitchFamily="18" charset="0"/>
                <a:cs typeface="Times New Roman" panose="02020603050405020304" pitchFamily="18" charset="0"/>
              </a:rPr>
              <a:t>On the other hand, when a buyer choses to use the FOB shipping point, this means that the ownership and responsibility of the goods delivery change immediately the buyer receives them and therefore the company will not cover for any problems encountered before reaching its destination.</a:t>
            </a:r>
          </a:p>
          <a:p>
            <a:pPr algn="just" indent="0" marL="0">
              <a:buNone/>
            </a:pPr>
            <a:r>
              <a:rPr dirty="0" sz="2200" lang="en-US">
                <a:latin typeface="Times New Roman" panose="02020603050405020304" pitchFamily="18" charset="0"/>
                <a:cs typeface="Times New Roman" panose="02020603050405020304" pitchFamily="18" charset="0"/>
              </a:rPr>
              <a:t>																Allied, 2020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02" name="Title 1"/>
          <p:cNvSpPr>
            <a:spLocks noGrp="1"/>
          </p:cNvSpPr>
          <p:nvPr>
            <p:ph type="title"/>
          </p:nvPr>
        </p:nvSpPr>
        <p:spPr/>
        <p:txBody>
          <a:bodyPr/>
          <a:p>
            <a:r>
              <a:rPr b="1" dirty="0" lang="en-US">
                <a:latin typeface="Times New Roman" panose="02020603050405020304" pitchFamily="18" charset="0"/>
                <a:cs typeface="Times New Roman" panose="02020603050405020304" pitchFamily="18" charset="0"/>
              </a:rPr>
              <a:t>FOB Destination illustration</a:t>
            </a:r>
            <a:endParaRPr dirty="0" lang="en-US"/>
          </a:p>
        </p:txBody>
      </p:sp>
      <p:pic>
        <p:nvPicPr>
          <p:cNvPr id="2097157" name="Content Placeholder 4"/>
          <p:cNvPicPr>
            <a:picLocks noChangeAspect="1" noGrp="1"/>
          </p:cNvPicPr>
          <p:nvPr>
            <p:ph idx="1"/>
          </p:nvPr>
        </p:nvPicPr>
        <p:blipFill>
          <a:blip xmlns:r="http://schemas.openxmlformats.org/officeDocument/2006/relationships" r:embed="rId1"/>
          <a:stretch>
            <a:fillRect/>
          </a:stretch>
        </p:blipFill>
        <p:spPr>
          <a:xfrm>
            <a:off x="646111" y="2510396"/>
            <a:ext cx="9404723" cy="3447718"/>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03" name="Title 1"/>
          <p:cNvSpPr>
            <a:spLocks noGrp="1"/>
          </p:cNvSpPr>
          <p:nvPr>
            <p:ph type="title"/>
          </p:nvPr>
        </p:nvSpPr>
        <p:spPr/>
        <p:txBody>
          <a:bodyPr/>
          <a:p>
            <a:r>
              <a:rPr b="1" dirty="0" lang="en-US">
                <a:latin typeface="Times New Roman" panose="02020603050405020304" pitchFamily="18" charset="0"/>
                <a:cs typeface="Times New Roman" panose="02020603050405020304" pitchFamily="18" charset="0"/>
              </a:rPr>
              <a:t>The 1/5 and n30 term</a:t>
            </a:r>
          </a:p>
        </p:txBody>
      </p:sp>
      <p:sp>
        <p:nvSpPr>
          <p:cNvPr id="1048604" name="Content Placeholder 2"/>
          <p:cNvSpPr>
            <a:spLocks noGrp="1"/>
          </p:cNvSpPr>
          <p:nvPr>
            <p:ph idx="1"/>
          </p:nvPr>
        </p:nvSpPr>
        <p:spPr>
          <a:xfrm>
            <a:off x="1103312" y="2052918"/>
            <a:ext cx="8946541" cy="4805082"/>
          </a:xfrm>
        </p:spPr>
        <p:txBody>
          <a:bodyPr>
            <a:normAutofit fontScale="87500" lnSpcReduction="10000"/>
          </a:bodyPr>
          <a:p>
            <a:r>
              <a:rPr dirty="0" sz="3200" lang="en-US">
                <a:latin typeface="Times New Roman" panose="02020603050405020304" pitchFamily="18" charset="0"/>
                <a:ea typeface="Tahoma" panose="020B0604030504040204" pitchFamily="34" charset="0"/>
                <a:cs typeface="Times New Roman" panose="02020603050405020304" pitchFamily="18" charset="0"/>
              </a:rPr>
              <a:t>When recording sales and discounts, the Net 30 may tend to favor the buyer who choses to pay for the destination delivery mode since their products are still under the sellers management. This term mostly apply to bulk order customers that require home delivery.</a:t>
            </a:r>
          </a:p>
          <a:p>
            <a:r>
              <a:rPr dirty="0" sz="3200" lang="en-US">
                <a:latin typeface="Times New Roman" panose="02020603050405020304" pitchFamily="18" charset="0"/>
                <a:ea typeface="Tahoma" panose="020B0604030504040204" pitchFamily="34" charset="0"/>
                <a:cs typeface="Times New Roman" panose="02020603050405020304" pitchFamily="18" charset="0"/>
              </a:rPr>
              <a:t>On the other hand, the 1/5 term may favor those who choose to work with the shipping point since their delivery time is short compared to companies since their products may take time before being acquired by the buyer.</a:t>
            </a:r>
          </a:p>
          <a:p>
            <a:pPr indent="0" lvl="7" marL="3200400">
              <a:buNone/>
            </a:pPr>
            <a:r>
              <a:rPr dirty="0" sz="2400" lang="en-US">
                <a:latin typeface="Times New Roman" panose="02020603050405020304" pitchFamily="18" charset="0"/>
                <a:ea typeface="Tahoma" panose="020B0604030504040204" pitchFamily="34" charset="0"/>
                <a:cs typeface="Times New Roman" panose="02020603050405020304" pitchFamily="18" charset="0"/>
              </a:rPr>
              <a:t>							</a:t>
            </a:r>
            <a:r>
              <a:rPr dirty="0" sz="2400" lang="en-US">
                <a:latin typeface="Times New Roman" panose="02020603050405020304" pitchFamily="18" charset="0"/>
                <a:cs typeface="Times New Roman" panose="02020603050405020304" pitchFamily="18" charset="0"/>
              </a:rPr>
              <a:t>Lehman et al, 2013</a:t>
            </a:r>
            <a:endParaRPr dirty="0" sz="2400" lang="en-US">
              <a:latin typeface="Times New Roman" panose="02020603050405020304" pitchFamily="18" charset="0"/>
              <a:ea typeface="Tahoma" panose="020B060403050404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605" name="Title 1"/>
          <p:cNvSpPr>
            <a:spLocks noGrp="1"/>
          </p:cNvSpPr>
          <p:nvPr>
            <p:ph type="title"/>
          </p:nvPr>
        </p:nvSpPr>
        <p:spPr/>
        <p:txBody>
          <a:bodyPr/>
          <a:p>
            <a:r>
              <a:rPr b="0" dirty="0" sz="4400" i="0" lang="en-US">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References</a:t>
            </a:r>
            <a:br>
              <a:rPr b="0" dirty="0" sz="4400" i="0" lang="en-US">
                <a:solidFill>
                  <a:schemeClr val="tx1"/>
                </a:solidFill>
                <a:effectLst/>
                <a:latin typeface="Tahoma" panose="020B0604030504040204" pitchFamily="34" charset="0"/>
                <a:ea typeface="Tahoma" panose="020B0604030504040204" pitchFamily="34" charset="0"/>
                <a:cs typeface="Tahoma" panose="020B0604030504040204" pitchFamily="34" charset="0"/>
              </a:rPr>
            </a:br>
            <a:endParaRPr dirty="0" lang="en-US">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48606" name="Content Placeholder 2"/>
          <p:cNvSpPr>
            <a:spLocks noGrp="1"/>
          </p:cNvSpPr>
          <p:nvPr>
            <p:ph idx="1"/>
          </p:nvPr>
        </p:nvSpPr>
        <p:spPr/>
        <p:txBody>
          <a:bodyPr>
            <a:normAutofit/>
          </a:bodyPr>
          <a:p>
            <a:pPr algn="l" indent="-457200" marL="457200">
              <a:lnSpc>
                <a:spcPts val="2750"/>
              </a:lnSpc>
            </a:pPr>
            <a:r>
              <a:rPr b="0" dirty="0" sz="1800" i="0" lang="en-US">
                <a:solidFill>
                  <a:srgbClr val="000000"/>
                </a:solidFill>
                <a:effectLst/>
                <a:latin typeface="Calibri" panose="020F0502020204030204" pitchFamily="34" charset="0"/>
              </a:rPr>
              <a:t>Allied, V. (2020). </a:t>
            </a:r>
            <a:r>
              <a:rPr b="0" dirty="0" sz="1800" i="1" lang="en-US">
                <a:solidFill>
                  <a:srgbClr val="000000"/>
                </a:solidFill>
                <a:effectLst/>
                <a:latin typeface="Calibri" panose="020F0502020204030204" pitchFamily="34" charset="0"/>
              </a:rPr>
              <a:t>FOB shipping point vs FOB destination | Vara Allied blog</a:t>
            </a:r>
            <a:r>
              <a:rPr b="0" dirty="0" sz="1800" i="0" lang="en-US">
                <a:solidFill>
                  <a:srgbClr val="000000"/>
                </a:solidFill>
                <a:effectLst/>
                <a:latin typeface="Calibri" panose="020F0502020204030204" pitchFamily="34" charset="0"/>
              </a:rPr>
              <a:t>. Chinese Product &amp; Manufacturer Sourcing - Vara Allied. </a:t>
            </a:r>
            <a:r>
              <a:rPr b="0" dirty="0" sz="1800" i="0" lang="en-US" strike="noStrike" u="none">
                <a:solidFill>
                  <a:srgbClr val="000000"/>
                </a:solidFill>
                <a:effectLst/>
                <a:latin typeface="inherit"/>
                <a:hlinkClick r:id="rId1"/>
              </a:rPr>
              <a:t>https://www.varaallied.com.au/blog/fob-shipping-point-vs-fob-destination-what-s-the-difference</a:t>
            </a:r>
            <a:endParaRPr b="0" dirty="0" sz="1800" i="0" lang="en-US">
              <a:solidFill>
                <a:srgbClr val="000000"/>
              </a:solidFill>
              <a:effectLst/>
              <a:latin typeface="Calibri" panose="020F0502020204030204" pitchFamily="34" charset="0"/>
            </a:endParaRPr>
          </a:p>
          <a:p>
            <a:pPr algn="l" indent="-457200" marL="457200">
              <a:lnSpc>
                <a:spcPts val="2750"/>
              </a:lnSpc>
            </a:pPr>
            <a:r>
              <a:rPr b="0" dirty="0" sz="1800" i="0" lang="en-US">
                <a:solidFill>
                  <a:srgbClr val="000000"/>
                </a:solidFill>
                <a:effectLst/>
                <a:latin typeface="Calibri" panose="020F0502020204030204" pitchFamily="34" charset="0"/>
              </a:rPr>
              <a:t>Gilbertson, C. B., &amp; Lehman, M. W. (2013). </a:t>
            </a:r>
            <a:r>
              <a:rPr b="0" dirty="0" sz="1800" i="1" lang="en-US">
                <a:solidFill>
                  <a:srgbClr val="000000"/>
                </a:solidFill>
                <a:effectLst/>
                <a:latin typeface="Calibri" panose="020F0502020204030204" pitchFamily="34" charset="0"/>
              </a:rPr>
              <a:t>Century 21 accounting: Multicolumn journal</a:t>
            </a:r>
            <a:r>
              <a:rPr b="0" dirty="0" sz="1800" i="0" lang="en-US">
                <a:solidFill>
                  <a:srgbClr val="000000"/>
                </a:solidFill>
                <a:effectLst/>
                <a:latin typeface="Calibri" panose="020F0502020204030204" pitchFamily="34" charset="0"/>
              </a:rPr>
              <a:t>. Google Books. </a:t>
            </a:r>
            <a:r>
              <a:rPr b="0" dirty="0" sz="1800" i="0" lang="en-US" strike="noStrike" u="none">
                <a:solidFill>
                  <a:srgbClr val="000000"/>
                </a:solidFill>
                <a:effectLst/>
                <a:latin typeface="inherit"/>
                <a:hlinkClick r:id="rId2"/>
              </a:rPr>
              <a:t>https://books.google.co.ke/books?id=sZAKAAAAQBAJ&amp;pg=PA499&amp;dq=fob+destination+meaning&amp;hl=en&amp;sa=X&amp;ved=2ahUKEwjq3dTj7tbyAhVMDmMBHYBjDMUQ6AEwAnoECAMQAg</a:t>
            </a:r>
            <a:endParaRPr b="0" dirty="0" sz="1800" i="0" lang="en-US">
              <a:solidFill>
                <a:srgbClr val="000000"/>
              </a:solidFill>
              <a:effectLst/>
              <a:latin typeface="Calibri" panose="020F0502020204030204" pitchFamily="34" charset="0"/>
            </a:endParaRPr>
          </a:p>
          <a:p>
            <a:pPr algn="l" indent="-457200" marL="457200">
              <a:lnSpc>
                <a:spcPts val="2750"/>
              </a:lnSpc>
            </a:pPr>
            <a:r>
              <a:rPr b="0" dirty="0" sz="1800" i="0" lang="en-US" err="1">
                <a:solidFill>
                  <a:srgbClr val="000000"/>
                </a:solidFill>
                <a:effectLst/>
                <a:latin typeface="Calibri" panose="020F0502020204030204" pitchFamily="34" charset="0"/>
              </a:rPr>
              <a:t>Sumup</a:t>
            </a:r>
            <a:r>
              <a:rPr b="0" dirty="0" sz="1800" i="0" lang="en-US">
                <a:solidFill>
                  <a:srgbClr val="000000"/>
                </a:solidFill>
                <a:effectLst/>
                <a:latin typeface="Calibri" panose="020F0502020204030204" pitchFamily="34" charset="0"/>
              </a:rPr>
              <a:t>. (2011). </a:t>
            </a:r>
            <a:r>
              <a:rPr b="0" dirty="0" sz="1800" i="1" lang="en-US">
                <a:solidFill>
                  <a:srgbClr val="000000"/>
                </a:solidFill>
                <a:effectLst/>
                <a:latin typeface="Calibri" panose="020F0502020204030204" pitchFamily="34" charset="0"/>
              </a:rPr>
              <a:t>FOB destination - What is FOB destination? | </a:t>
            </a:r>
            <a:r>
              <a:rPr b="0" dirty="0" sz="1800" i="1" lang="en-US" err="1">
                <a:solidFill>
                  <a:srgbClr val="000000"/>
                </a:solidFill>
                <a:effectLst/>
                <a:latin typeface="Calibri" panose="020F0502020204030204" pitchFamily="34" charset="0"/>
              </a:rPr>
              <a:t>SumUp</a:t>
            </a:r>
            <a:r>
              <a:rPr b="0" dirty="0" sz="1800" i="1" lang="en-US">
                <a:solidFill>
                  <a:srgbClr val="000000"/>
                </a:solidFill>
                <a:effectLst/>
                <a:latin typeface="Calibri" panose="020F0502020204030204" pitchFamily="34" charset="0"/>
              </a:rPr>
              <a:t> invoices</a:t>
            </a:r>
            <a:r>
              <a:rPr b="0" dirty="0" sz="1800" i="0" lang="en-US">
                <a:solidFill>
                  <a:srgbClr val="000000"/>
                </a:solidFill>
                <a:effectLst/>
                <a:latin typeface="Calibri" panose="020F0502020204030204" pitchFamily="34" charset="0"/>
              </a:rPr>
              <a:t>. </a:t>
            </a:r>
            <a:r>
              <a:rPr b="0" dirty="0" sz="1800" i="0" lang="en-US" err="1">
                <a:solidFill>
                  <a:srgbClr val="000000"/>
                </a:solidFill>
                <a:effectLst/>
                <a:latin typeface="Calibri" panose="020F0502020204030204" pitchFamily="34" charset="0"/>
              </a:rPr>
              <a:t>SumUp</a:t>
            </a:r>
            <a:r>
              <a:rPr b="0" dirty="0" sz="1800" i="0" lang="en-US">
                <a:solidFill>
                  <a:srgbClr val="000000"/>
                </a:solidFill>
                <a:effectLst/>
                <a:latin typeface="Calibri" panose="020F0502020204030204" pitchFamily="34" charset="0"/>
              </a:rPr>
              <a:t> - a better way to get paid. </a:t>
            </a:r>
            <a:r>
              <a:rPr b="0" dirty="0" sz="1800" i="0" lang="en-US" strike="noStrike" u="none">
                <a:solidFill>
                  <a:srgbClr val="000000"/>
                </a:solidFill>
                <a:effectLst/>
                <a:latin typeface="inherit"/>
                <a:hlinkClick r:id="rId3"/>
              </a:rPr>
              <a:t>https://sumup.co.uk/invoices/dictionary/fob-destination/</a:t>
            </a:r>
            <a:endParaRPr b="0" dirty="0" sz="1800" i="0" lang="en-US">
              <a:solidFill>
                <a:srgbClr val="000000"/>
              </a:solidFill>
              <a:effectLst/>
              <a:latin typeface="Calibri" panose="020F0502020204030204" pitchFamily="34" charset="0"/>
            </a:endParaRPr>
          </a:p>
          <a:p>
            <a:endParaRPr dirty="0"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Ion">
  <a:themeElements>
    <a:clrScheme name="Ion">
      <a:dk1>
        <a:sysClr lastClr="000000" val="windowText"/>
      </a:dk1>
      <a:lt1>
        <a:sysClr lastClr="FFFFFF" val="window"/>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r="5400000" dist="25400" rotWithShape="0">
              <a:srgbClr val="000000">
                <a:alpha val="45000"/>
              </a:srgbClr>
            </a:outerShdw>
          </a:effectLst>
        </a:effectStyle>
        <a:effectStyle>
          <a:effectLst>
            <a:outerShdw blurRad="63500" dir="5400000" dist="38100" rotWithShape="0">
              <a:srgbClr val="000000">
                <a:alpha val="60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fillRect/>
          </a:stretch>
        </a:blip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Presentation</dc:title>
  <dc:creator>seeymon</dc:creator>
  <cp:lastModifiedBy>seeymon</cp:lastModifiedBy>
  <dcterms:created xsi:type="dcterms:W3CDTF">2021-08-29T11:22:51Z</dcterms:created>
  <dcterms:modified xsi:type="dcterms:W3CDTF">2021-08-29T21:23:56Z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a540816e29974dee889d5e7ca045dac3</vt:lpwstr>
  </property>
</Properties>
</file>