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r>
              <a:rPr lang="en-US" smtClean="0"/>
              <a:t>FootPrint</a:t>
            </a:r>
            <a:endParaRPr lang="en-US"/>
          </a:p>
        </p:txBody>
      </p:sp>
      <p:sp>
        <p:nvSpPr>
          <p:cNvPr id="1048727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43D1E4FC-85F7-4604-88FD-FF1A9B4E7057}" type="datetimeFigureOut">
              <a:rPr lang="en-US" smtClean="0"/>
            </a:fld>
            <a:endParaRPr lang="en-US"/>
          </a:p>
        </p:txBody>
      </p:sp>
      <p:sp>
        <p:nvSpPr>
          <p:cNvPr id="1048728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29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95727A3A-DFF2-46C7-8F38-7D35F4AF895E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hf dt="0" ftr="0" hdr="1" sldNum="1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r>
              <a:rPr lang="en-US" smtClean="0"/>
              <a:t>FootPrint</a:t>
            </a:r>
            <a:endParaRPr lang="en-US"/>
          </a:p>
        </p:txBody>
      </p:sp>
      <p:sp>
        <p:nvSpPr>
          <p:cNvPr id="1048721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20B01F3C-7C5F-4B37-9E81-1F0AF4EE30ED}" type="datetimeFigureOut">
              <a:rPr lang="en-US" smtClean="0"/>
            </a:fld>
            <a:endParaRPr lang="en-US"/>
          </a:p>
        </p:txBody>
      </p:sp>
      <p:sp>
        <p:nvSpPr>
          <p:cNvPr id="1048722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23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24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25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342F8D9D-CC64-4D9B-AB96-4FE4161CD4AE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hf dt="0" ftr="0" hdr="1" sldNum="1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sp>
        <p:nvSpPr>
          <p:cNvPr id="104859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342F8D9D-CC64-4D9B-AB96-4FE4161CD4AE}" type="slidenum">
              <a:rPr lang="en-US" smtClean="0"/>
            </a:fld>
            <a:endParaRPr lang="en-US"/>
          </a:p>
        </p:txBody>
      </p:sp>
      <p:sp>
        <p:nvSpPr>
          <p:cNvPr id="1048600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p>
            <a:r>
              <a:rPr lang="en-US" smtClean="0"/>
              <a:t>FootPrint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30" name="Straight Connector 31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60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05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06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07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08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09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0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11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61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1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algn="r" indent="0" marL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6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0756F39-AA05-485E-B6F4-6FB95D9B9EEA}" type="datetime1">
              <a:rPr lang="en-US" smtClean="0"/>
            </a:fld>
            <a:endParaRPr lang="en-US"/>
          </a:p>
        </p:txBody>
      </p:sp>
      <p:sp>
        <p:nvSpPr>
          <p:cNvPr id="10486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9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9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D928D92-FDD6-4CBD-A988-E3EB60A7B076}" type="datetime1">
              <a:rPr lang="en-US" smtClean="0"/>
            </a:fld>
            <a:endParaRPr lang="en-US"/>
          </a:p>
        </p:txBody>
      </p:sp>
      <p:sp>
        <p:nvSpPr>
          <p:cNvPr id="10485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198302D-9FBA-4DA8-9F43-DD6B63B91919}" type="datetime1">
              <a:rPr lang="en-US" smtClean="0"/>
            </a:fld>
            <a:endParaRPr lang="en-US"/>
          </a:p>
        </p:txBody>
      </p:sp>
      <p:sp>
        <p:nvSpPr>
          <p:cNvPr id="10486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94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95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9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B599C61-C118-4551-AF43-8011C6D757C5}" type="datetime1">
              <a:rPr lang="en-US" smtClean="0"/>
            </a:fld>
            <a:endParaRPr lang="en-US"/>
          </a:p>
        </p:txBody>
      </p:sp>
      <p:sp>
        <p:nvSpPr>
          <p:cNvPr id="104869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6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7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4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9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5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F7E52E8-54A1-4829-8854-6D8E901EDAD7}" type="datetime1">
              <a:rPr lang="en-US" smtClean="0"/>
            </a:fld>
            <a:endParaRPr lang="en-US"/>
          </a:p>
        </p:txBody>
      </p:sp>
      <p:sp>
        <p:nvSpPr>
          <p:cNvPr id="104865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0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375770-5A35-45F3-96BD-8B7E172C9949}" type="datetime1">
              <a:rPr lang="en-US" smtClean="0"/>
            </a:fld>
            <a:endParaRPr lang="en-US"/>
          </a:p>
        </p:txBody>
      </p:sp>
      <p:sp>
        <p:nvSpPr>
          <p:cNvPr id="104870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0498021-3B5E-46AD-ADC3-5C8A9C5CF3CD}" type="datetime1">
              <a:rPr lang="en-US" smtClean="0"/>
            </a:fld>
            <a:endParaRPr lang="en-US"/>
          </a:p>
        </p:txBody>
      </p:sp>
      <p:sp>
        <p:nvSpPr>
          <p:cNvPr id="104867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8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89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063">
              <a:buNone/>
              <a:defRPr sz="1400"/>
            </a:lvl2pPr>
            <a:lvl3pPr indent="0" marL="914126">
              <a:buNone/>
              <a:defRPr sz="1200"/>
            </a:lvl3pPr>
            <a:lvl4pPr indent="0" marL="1371189">
              <a:buNone/>
              <a:defRPr sz="1000"/>
            </a:lvl4pPr>
            <a:lvl5pPr indent="0" marL="1828251">
              <a:buNone/>
              <a:defRPr sz="1000"/>
            </a:lvl5pPr>
            <a:lvl6pPr indent="0" marL="2285314">
              <a:buNone/>
              <a:defRPr sz="1000"/>
            </a:lvl6pPr>
            <a:lvl7pPr indent="0" marL="2742377">
              <a:buNone/>
              <a:defRPr sz="1000"/>
            </a:lvl7pPr>
            <a:lvl8pPr indent="0" marL="3199440">
              <a:buNone/>
              <a:defRPr sz="1000"/>
            </a:lvl8pPr>
            <a:lvl9pPr indent="0" marL="3656503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0202357-A042-4ACF-886E-0094CA8659D5}" type="datetime1">
              <a:rPr lang="en-US" smtClean="0"/>
            </a:fld>
            <a:endParaRPr lang="en-US"/>
          </a:p>
        </p:txBody>
      </p:sp>
      <p:sp>
        <p:nvSpPr>
          <p:cNvPr id="10486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04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705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08256D8-8F65-4626-9CE5-0C52B1385677}" type="datetime1">
              <a:rPr lang="en-US" smtClean="0"/>
            </a:fld>
            <a:endParaRPr lang="en-US"/>
          </a:p>
        </p:txBody>
      </p:sp>
      <p:sp>
        <p:nvSpPr>
          <p:cNvPr id="104870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16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BDEA726-BA14-4342-A246-76AFA7191643}" type="datetime1">
              <a:rPr lang="en-US" smtClean="0"/>
            </a:fld>
            <a:endParaRPr lang="en-US"/>
          </a:p>
        </p:txBody>
      </p:sp>
      <p:sp>
        <p:nvSpPr>
          <p:cNvPr id="10487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6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5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BDEA726-BA14-4342-A246-76AFA7191643}" type="datetime1">
              <a:rPr lang="en-US" smtClean="0"/>
            </a:fld>
            <a:endParaRPr lang="en-US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  <p:sp>
        <p:nvSpPr>
          <p:cNvPr id="1048669" name="TextBox 19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70" name="TextBox 21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dirty="0"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hf dt="0" ftr="0" hdr="0" sldNum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9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BDEA726-BA14-4342-A246-76AFA7191643}" type="datetime1">
              <a:rPr lang="en-US" smtClean="0"/>
            </a:fld>
            <a:endParaRPr lang="en-US"/>
          </a:p>
        </p:txBody>
      </p:sp>
      <p:sp>
        <p:nvSpPr>
          <p:cNvPr id="10486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6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BDEA726-BA14-4342-A246-76AFA7191643}" type="datetime1">
              <a:rPr lang="en-US" smtClean="0"/>
            </a:fld>
            <a:endParaRPr lang="en-US"/>
          </a:p>
        </p:txBody>
      </p:sp>
      <p:sp>
        <p:nvSpPr>
          <p:cNvPr id="104867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  <p:sp>
        <p:nvSpPr>
          <p:cNvPr id="1048680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81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hf dt="0" ftr="0" hdr="0" sldNum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BDEA726-BA14-4342-A246-76AFA7191643}" type="datetime1">
              <a:rPr lang="en-US" smtClean="0"/>
            </a:fld>
            <a:endParaRPr lang="en-US"/>
          </a:p>
        </p:txBody>
      </p:sp>
      <p:sp>
        <p:nvSpPr>
          <p:cNvPr id="10487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  <p:hf dt="0" ftr="0" hdr="0" sldNum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58DB7C7-F9DA-47AA-9E64-B427DB31FCDA}" type="datetime1">
              <a:rPr lang="en-US" smtClean="0"/>
            </a:fld>
            <a:endParaRPr lang="en-US"/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anchor="ctr"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0962CB3-8DC1-47A2-AE37-3623C54B23D8}" type="datetime1">
              <a:rPr lang="en-US" smtClean="0"/>
            </a:fld>
            <a:endParaRPr lang="en-US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EA726-BA14-4342-A246-76AFA7191643}" type="datetime1">
              <a:rPr lang="en-US" smtClean="0"/>
            </a:fld>
            <a:endParaRPr lang="en-US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2E79EA4-8AAD-4D85-96B3-289D1F15F351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1"/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>
          <a:xfrm>
            <a:off x="688074" y="1757197"/>
            <a:ext cx="10515600" cy="1325563"/>
          </a:xfrm>
        </p:spPr>
        <p:txBody>
          <a:bodyPr>
            <a:normAutofit/>
          </a:bodyPr>
          <a:p>
            <a:pPr algn="ctr"/>
            <a:r>
              <a:rPr dirty="0" lang="en-US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WORLDS I NEED?</a:t>
            </a:r>
            <a:br>
              <a:rPr dirty="0" lang="en-US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dirty="0" sz="2400" lang="en-US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Footprint</a:t>
            </a:r>
            <a:endParaRPr dirty="0" sz="2400" lang="en-US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>
          <a:xfrm>
            <a:off x="210403" y="3818198"/>
            <a:ext cx="10515600" cy="4351338"/>
          </a:xfrm>
        </p:spPr>
        <p:txBody>
          <a:bodyPr/>
          <a:p>
            <a:pPr indent="0" marL="0">
              <a:buNone/>
            </a:pP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</a:p>
          <a:p>
            <a:pPr indent="0" marL="0">
              <a:buNone/>
            </a:pP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CLASS: </a:t>
            </a:r>
          </a:p>
          <a:p>
            <a:pPr indent="0" marL="0">
              <a:buNone/>
            </a:pP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INSITUTION:</a:t>
            </a:r>
          </a:p>
          <a:p>
            <a:pPr indent="0" marL="0">
              <a:buNone/>
            </a:pPr>
            <a:endParaRPr dirty="0" lang="en-US"/>
          </a:p>
        </p:txBody>
      </p:sp>
      <p:sp>
        <p:nvSpPr>
          <p:cNvPr id="104859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  <a:t>1</a:t>
            </a:fld>
            <a:endParaRPr lang="en-US"/>
          </a:p>
        </p:txBody>
      </p:sp>
      <p:pic>
        <p:nvPicPr>
          <p:cNvPr id="209715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230805" y="2906973"/>
            <a:ext cx="4012443" cy="3808791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DEFINTION </a:t>
            </a:r>
            <a:endParaRPr dirty="0" lang="en-US"/>
          </a:p>
        </p:txBody>
      </p:sp>
      <p:sp>
        <p:nvSpPr>
          <p:cNvPr id="1048602" name="Content Placeholder 2"/>
          <p:cNvSpPr>
            <a:spLocks noGrp="1"/>
          </p:cNvSpPr>
          <p:nvPr>
            <p:ph idx="1"/>
          </p:nvPr>
        </p:nvSpPr>
        <p:spPr>
          <a:xfrm>
            <a:off x="581800" y="1587383"/>
            <a:ext cx="8596668" cy="3880773"/>
          </a:xfrm>
        </p:spPr>
        <p:txBody>
          <a:bodyPr/>
          <a:p>
            <a:r>
              <a:rPr dirty="0" lang="en-US" smtClean="0">
                <a:solidFill>
                  <a:schemeClr val="tx1"/>
                </a:solidFill>
              </a:rPr>
              <a:t>Carbon footprint is a measure used to calculate quantity of carbon dioxide that is released in the atmosphere due to individual, organizational or communal activities.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60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  <a:t>2</a:t>
            </a:fld>
            <a:endParaRPr lang="en-US"/>
          </a:p>
        </p:txBody>
      </p:sp>
      <p:pic>
        <p:nvPicPr>
          <p:cNvPr id="2097153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350670" y="2631688"/>
            <a:ext cx="7058927" cy="4226312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US"/>
          </a:p>
        </p:txBody>
      </p:sp>
      <p:sp>
        <p:nvSpPr>
          <p:cNvPr id="1048618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  <p:sp>
        <p:nvSpPr>
          <p:cNvPr id="10486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  <a:t>3</a:t>
            </a:fld>
            <a:endParaRPr lang="en-US"/>
          </a:p>
        </p:txBody>
      </p:sp>
      <p:pic>
        <p:nvPicPr>
          <p:cNvPr id="2097154" name="Picture 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8736" b="6247"/>
          <a:stretch>
            <a:fillRect/>
          </a:stretch>
        </p:blipFill>
        <p:spPr>
          <a:xfrm>
            <a:off x="0" y="600501"/>
            <a:ext cx="12192000" cy="582759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LIFESTYLE</a:t>
            </a:r>
            <a:endParaRPr dirty="0" lang="en-US"/>
          </a:p>
        </p:txBody>
      </p:sp>
      <p:sp>
        <p:nvSpPr>
          <p:cNvPr id="1048621" name="Content Placeholder 2"/>
          <p:cNvSpPr>
            <a:spLocks noGrp="1"/>
          </p:cNvSpPr>
          <p:nvPr>
            <p:ph idx="1"/>
          </p:nvPr>
        </p:nvSpPr>
        <p:spPr>
          <a:xfrm>
            <a:off x="677334" y="1175140"/>
            <a:ext cx="8596668" cy="3880773"/>
          </a:xfrm>
        </p:spPr>
        <p:txBody>
          <a:bodyPr/>
          <a:p>
            <a:pPr indent="0" marL="0">
              <a:buNone/>
            </a:pPr>
            <a:r>
              <a:rPr dirty="0" lang="en-US" smtClean="0"/>
              <a:t>In my current lifestyle </a:t>
            </a:r>
          </a:p>
          <a:p>
            <a:r>
              <a:rPr dirty="0" lang="en-US" smtClean="0"/>
              <a:t>I occasionally eat animal products.</a:t>
            </a:r>
          </a:p>
          <a:p>
            <a:r>
              <a:rPr dirty="0" lang="en-US" smtClean="0"/>
              <a:t>Only 30% of my food is unprocessed and local grown.</a:t>
            </a:r>
          </a:p>
          <a:p>
            <a:r>
              <a:rPr dirty="0" lang="en-US" smtClean="0"/>
              <a:t>I make average efficiency in energy utility. (125 for renewable sources).</a:t>
            </a:r>
          </a:p>
          <a:p>
            <a:r>
              <a:rPr dirty="0" lang="en-US" smtClean="0"/>
              <a:t>I travel about 267km a week in vehicles with inefficient fuel economy. </a:t>
            </a:r>
          </a:p>
          <a:p>
            <a:endParaRPr dirty="0" lang="en-US" smtClean="0"/>
          </a:p>
        </p:txBody>
      </p:sp>
      <p:sp>
        <p:nvSpPr>
          <p:cNvPr id="10486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  <a:t>4</a:t>
            </a:fld>
            <a:endParaRPr lang="en-US"/>
          </a:p>
        </p:txBody>
      </p:sp>
      <p:pic>
        <p:nvPicPr>
          <p:cNvPr id="2097155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77335" y="3152633"/>
            <a:ext cx="8070880" cy="3705367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sp>
        <p:nvSpPr>
          <p:cNvPr id="104862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  <a:t>5</a:t>
            </a:fld>
            <a:endParaRPr lang="en-US"/>
          </a:p>
        </p:txBody>
      </p:sp>
      <p:pic>
        <p:nvPicPr>
          <p:cNvPr id="2097156" name="Picture 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t="8337" b="5650"/>
          <a:stretch>
            <a:fillRect/>
          </a:stretch>
        </p:blipFill>
        <p:spPr>
          <a:xfrm>
            <a:off x="0" y="573206"/>
            <a:ext cx="12192000" cy="5895833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FOOTPRINT AREAS </a:t>
            </a:r>
            <a:endParaRPr dirty="0" lang="en-US"/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>
          <a:xfrm>
            <a:off x="498915" y="1422778"/>
            <a:ext cx="8596668" cy="3880773"/>
          </a:xfrm>
        </p:spPr>
        <p:txBody>
          <a:bodyPr/>
          <a:p>
            <a:pPr indent="0" marL="0">
              <a:buNone/>
            </a:pPr>
            <a:r>
              <a:rPr dirty="0" lang="en-US" smtClean="0"/>
              <a:t>According to my results I can reduce my carbon footprint in these three areas;</a:t>
            </a:r>
          </a:p>
          <a:p>
            <a:r>
              <a:rPr dirty="0" lang="en-US" smtClean="0"/>
              <a:t>I do not utilize energy efficiently</a:t>
            </a:r>
            <a:endParaRPr dirty="0" lang="en-US"/>
          </a:p>
          <a:p>
            <a:r>
              <a:rPr dirty="0" lang="en-US" smtClean="0"/>
              <a:t>I eat a lot of animal products and processed foods. </a:t>
            </a:r>
          </a:p>
          <a:p>
            <a:r>
              <a:rPr dirty="0" lang="en-US" smtClean="0"/>
              <a:t>I make unnecessary fuel consumption on my travels. </a:t>
            </a:r>
          </a:p>
          <a:p>
            <a:pPr indent="0" marL="0">
              <a:buNone/>
            </a:pPr>
            <a:endParaRPr dirty="0" lang="en-US"/>
          </a:p>
        </p:txBody>
      </p:sp>
      <p:sp>
        <p:nvSpPr>
          <p:cNvPr id="104862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  <a:t>6</a:t>
            </a:fld>
            <a:endParaRPr lang="en-US"/>
          </a:p>
        </p:txBody>
      </p:sp>
      <p:pic>
        <p:nvPicPr>
          <p:cNvPr id="209715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98915" y="3033132"/>
            <a:ext cx="8118088" cy="3824868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HOUSE</a:t>
            </a:r>
            <a:endParaRPr dirty="0" lang="en-US"/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>
          <a:xfrm>
            <a:off x="677334" y="1580726"/>
            <a:ext cx="8596668" cy="3880773"/>
          </a:xfrm>
        </p:spPr>
        <p:txBody>
          <a:bodyPr/>
          <a:p>
            <a:r>
              <a:rPr dirty="0" lang="en-US" smtClean="0"/>
              <a:t>I will use more energy efficient appliances in my house and reduce energy wastage and consumption which is currently hardly efficient. </a:t>
            </a:r>
          </a:p>
          <a:p>
            <a:r>
              <a:rPr dirty="0" lang="en-US" smtClean="0"/>
              <a:t>I will use passive heating and controlled temperature and ventilation using advance and energy efficient tools while cutting down my electricity consumption. </a:t>
            </a:r>
            <a:endParaRPr dirty="0" lang="en-US"/>
          </a:p>
        </p:txBody>
      </p:sp>
      <p:sp>
        <p:nvSpPr>
          <p:cNvPr id="104863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  <a:t>7</a:t>
            </a:fld>
            <a:endParaRPr lang="en-US"/>
          </a:p>
        </p:txBody>
      </p:sp>
      <p:pic>
        <p:nvPicPr>
          <p:cNvPr id="2097158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77334" y="3210386"/>
            <a:ext cx="6934199" cy="3691054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FOOD</a:t>
            </a:r>
            <a:endParaRPr dirty="0" lang="en-US"/>
          </a:p>
        </p:txBody>
      </p:sp>
      <p:sp>
        <p:nvSpPr>
          <p:cNvPr id="104863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I will eat less animal product which contribute about 50% of my diet. </a:t>
            </a:r>
          </a:p>
          <a:p>
            <a:r>
              <a:rPr dirty="0" lang="en-US" smtClean="0"/>
              <a:t>I will also redu</a:t>
            </a:r>
            <a:r>
              <a:rPr dirty="0" lang="en-US"/>
              <a:t>c</a:t>
            </a:r>
            <a:r>
              <a:rPr dirty="0" lang="en-US" smtClean="0"/>
              <a:t>e my consumption of packaged food and eat more of local grown and unprocessed food which increase my foot print by 57%</a:t>
            </a:r>
            <a:endParaRPr dirty="0" lang="en-US"/>
          </a:p>
        </p:txBody>
      </p:sp>
      <p:sp>
        <p:nvSpPr>
          <p:cNvPr id="104863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  <a:t>8</a:t>
            </a:fld>
            <a:endParaRPr lang="en-US"/>
          </a:p>
        </p:txBody>
      </p:sp>
      <p:pic>
        <p:nvPicPr>
          <p:cNvPr id="2097159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00753" y="3289110"/>
            <a:ext cx="6823880" cy="3466531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MOBILITY</a:t>
            </a:r>
            <a:endParaRPr dirty="0" lang="en-US"/>
          </a:p>
        </p:txBody>
      </p:sp>
      <p:sp>
        <p:nvSpPr>
          <p:cNvPr id="1048635" name="Content Placeholder 2"/>
          <p:cNvSpPr>
            <a:spLocks noGrp="1"/>
          </p:cNvSpPr>
          <p:nvPr>
            <p:ph idx="1"/>
          </p:nvPr>
        </p:nvSpPr>
        <p:spPr>
          <a:xfrm>
            <a:off x="554504" y="1460975"/>
            <a:ext cx="8596668" cy="3880773"/>
          </a:xfrm>
        </p:spPr>
        <p:txBody>
          <a:bodyPr/>
          <a:p>
            <a:r>
              <a:rPr dirty="0" lang="en-US" smtClean="0"/>
              <a:t>I will use more public transport and alternative means of </a:t>
            </a:r>
            <a:r>
              <a:rPr dirty="0" lang="en-US" err="1" smtClean="0"/>
              <a:t>trasnsport</a:t>
            </a:r>
            <a:r>
              <a:rPr dirty="0" lang="en-US" smtClean="0"/>
              <a:t> instead of my private car that is nit fuel economy and energy inefficient. I will travel more with the train and buses in cases where I can. </a:t>
            </a:r>
          </a:p>
          <a:p>
            <a:r>
              <a:rPr dirty="0" lang="en-US" smtClean="0"/>
              <a:t>I will also use more car pooling which I currently I only do occasionally once on a few weeks to more times in a week at about 60% of all my travels</a:t>
            </a:r>
          </a:p>
          <a:p>
            <a:endParaRPr dirty="0" lang="en-US"/>
          </a:p>
        </p:txBody>
      </p:sp>
      <p:sp>
        <p:nvSpPr>
          <p:cNvPr id="10486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  <a:t>9</a:t>
            </a:fld>
            <a:endParaRPr lang="en-US"/>
          </a:p>
        </p:txBody>
      </p:sp>
      <p:pic>
        <p:nvPicPr>
          <p:cNvPr id="209716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93928" y="3166281"/>
            <a:ext cx="7322024" cy="3691719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677334" y="353240"/>
            <a:ext cx="8596668" cy="1320800"/>
          </a:xfrm>
        </p:spPr>
        <p:txBody>
          <a:bodyPr/>
          <a:p>
            <a:r>
              <a:rPr dirty="0" lang="en-US" smtClean="0"/>
              <a:t>CONCLUSION </a:t>
            </a:r>
            <a:endParaRPr dirty="0" lang="en-US"/>
          </a:p>
        </p:txBody>
      </p:sp>
      <p:sp>
        <p:nvSpPr>
          <p:cNvPr id="1048638" name="Content Placeholder 2"/>
          <p:cNvSpPr>
            <a:spLocks noGrp="1"/>
          </p:cNvSpPr>
          <p:nvPr>
            <p:ph idx="1"/>
          </p:nvPr>
        </p:nvSpPr>
        <p:spPr>
          <a:xfrm>
            <a:off x="540856" y="2343151"/>
            <a:ext cx="8596668" cy="3880773"/>
          </a:xfrm>
        </p:spPr>
        <p:txBody>
          <a:bodyPr/>
          <a:p>
            <a:pPr indent="0" marL="0">
              <a:buNone/>
            </a:pPr>
            <a:r>
              <a:rPr dirty="0" lang="en-US" smtClean="0"/>
              <a:t>To reduce my footprint; </a:t>
            </a:r>
          </a:p>
          <a:p>
            <a:pPr indent="0" marL="0">
              <a:buNone/>
            </a:pPr>
            <a:r>
              <a:rPr dirty="0" lang="en-US" smtClean="0"/>
              <a:t>I will use more energy efficient appliances in my household.</a:t>
            </a:r>
          </a:p>
          <a:p>
            <a:pPr indent="0" marL="0">
              <a:buNone/>
            </a:pPr>
            <a:r>
              <a:rPr dirty="0" lang="en-US" smtClean="0"/>
              <a:t>I will travel less in my car and use carpooling an public transport. </a:t>
            </a:r>
          </a:p>
          <a:p>
            <a:pPr indent="0" marL="0">
              <a:buNone/>
            </a:pPr>
            <a:r>
              <a:rPr dirty="0" lang="en-US" smtClean="0"/>
              <a:t>I will eat more unprocessed and locally grown food and less animal products. </a:t>
            </a:r>
            <a:endParaRPr dirty="0" lang="en-US"/>
          </a:p>
        </p:txBody>
      </p:sp>
      <p:sp>
        <p:nvSpPr>
          <p:cNvPr id="104863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2E79EA4-8AAD-4D85-96B3-289D1F15F351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lastClr="000000" val="windowText"/>
      </a:dk1>
      <a:lt1>
        <a:sysClr lastClr="FFFFFF" val="window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Windows User</dc:creator>
  <cp:lastModifiedBy>Windows User</cp:lastModifiedBy>
  <dcterms:created xsi:type="dcterms:W3CDTF">2018-07-04T09:42:44Z</dcterms:created>
  <dcterms:modified xsi:type="dcterms:W3CDTF">2018-07-05T07:33:46Z</dcterms:modified>
</cp:coreProperties>
</file>