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1158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A7A14-BDE7-41F3-A9AC-B5FEEAE07CD2}" type="datetimeFigureOut">
              <a:rPr lang="en-US" smtClean="0"/>
              <a:pPr/>
              <a:t>10/25/2017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8A3E6-4201-45B3-BB8A-AFA39A558DB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A7A14-BDE7-41F3-A9AC-B5FEEAE07CD2}" type="datetimeFigureOut">
              <a:rPr lang="en-US" smtClean="0"/>
              <a:pPr/>
              <a:t>10/25/2017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8A3E6-4201-45B3-BB8A-AFA39A558DB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A7A14-BDE7-41F3-A9AC-B5FEEAE07CD2}" type="datetimeFigureOut">
              <a:rPr lang="en-US" smtClean="0"/>
              <a:pPr/>
              <a:t>10/25/2017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8A3E6-4201-45B3-BB8A-AFA39A558DB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A7A14-BDE7-41F3-A9AC-B5FEEAE07CD2}" type="datetimeFigureOut">
              <a:rPr lang="en-US" smtClean="0"/>
              <a:pPr/>
              <a:t>10/25/2017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8A3E6-4201-45B3-BB8A-AFA39A558DB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A7A14-BDE7-41F3-A9AC-B5FEEAE07CD2}" type="datetimeFigureOut">
              <a:rPr lang="en-US" smtClean="0"/>
              <a:pPr/>
              <a:t>10/25/2017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8A3E6-4201-45B3-BB8A-AFA39A558DB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A7A14-BDE7-41F3-A9AC-B5FEEAE07CD2}" type="datetimeFigureOut">
              <a:rPr lang="en-US" smtClean="0"/>
              <a:pPr/>
              <a:t>10/25/2017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8A3E6-4201-45B3-BB8A-AFA39A558DB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A7A14-BDE7-41F3-A9AC-B5FEEAE07CD2}" type="datetimeFigureOut">
              <a:rPr lang="en-US" smtClean="0"/>
              <a:pPr/>
              <a:t>10/25/2017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8A3E6-4201-45B3-BB8A-AFA39A558DB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A7A14-BDE7-41F3-A9AC-B5FEEAE07CD2}" type="datetimeFigureOut">
              <a:rPr lang="en-US" smtClean="0"/>
              <a:pPr/>
              <a:t>10/25/2017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8A3E6-4201-45B3-BB8A-AFA39A558DB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A7A14-BDE7-41F3-A9AC-B5FEEAE07CD2}" type="datetimeFigureOut">
              <a:rPr lang="en-US" smtClean="0"/>
              <a:pPr/>
              <a:t>10/25/2017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8A3E6-4201-45B3-BB8A-AFA39A558DB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A7A14-BDE7-41F3-A9AC-B5FEEAE07CD2}" type="datetimeFigureOut">
              <a:rPr lang="en-US" smtClean="0"/>
              <a:pPr/>
              <a:t>10/25/2017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8A3E6-4201-45B3-BB8A-AFA39A558DB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A7A14-BDE7-41F3-A9AC-B5FEEAE07CD2}" type="datetimeFigureOut">
              <a:rPr lang="en-US" smtClean="0"/>
              <a:pPr/>
              <a:t>10/25/2017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8A3E6-4201-45B3-BB8A-AFA39A558DB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CA7A14-BDE7-41F3-A9AC-B5FEEAE07CD2}" type="datetimeFigureOut">
              <a:rPr lang="en-US" smtClean="0"/>
              <a:pPr/>
              <a:t>10/25/2017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C8A3E6-4201-45B3-BB8A-AFA39A558DB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85801"/>
            <a:ext cx="7772400" cy="1676399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Book Essay #2</a:t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For Cause </a:t>
            </a:r>
            <a:r>
              <a:rPr lang="en-US" i="1" smtClean="0">
                <a:latin typeface="Times New Roman" pitchFamily="18" charset="0"/>
                <a:cs typeface="Times New Roman" pitchFamily="18" charset="0"/>
              </a:rPr>
              <a:t>and Comrades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000" i="1" dirty="0" smtClean="0">
                <a:latin typeface="Times New Roman" pitchFamily="18" charset="0"/>
                <a:cs typeface="Times New Roman" pitchFamily="18" charset="0"/>
              </a:rPr>
              <a:t>Please choose one topic </a:t>
            </a:r>
            <a:endParaRPr lang="en-US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2362200"/>
            <a:ext cx="8229600" cy="3657600"/>
          </a:xfrm>
        </p:spPr>
        <p:txBody>
          <a:bodyPr>
            <a:normAutofit/>
          </a:bodyPr>
          <a:lstStyle/>
          <a:p>
            <a:pPr algn="l"/>
            <a:r>
              <a:rPr lang="en-U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	Using specific examples from the book, discuss the major  reasons the 	book gives for why the northerners and southerners fought in the 	Civil War.</a:t>
            </a:r>
          </a:p>
          <a:p>
            <a:pPr algn="l"/>
            <a:r>
              <a:rPr lang="en-U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2.	How was slavery a motivating factor for both northerners and 	southerners to fight in the Civil War? Please use specific examples 	from the book</a:t>
            </a:r>
          </a:p>
          <a:p>
            <a:pPr algn="l"/>
            <a:r>
              <a:rPr lang="en-U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3.	How did this book change your views of the Civil War? Please </a:t>
            </a:r>
            <a:r>
              <a:rPr lang="en-US" sz="200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use 	specific examples from the book</a:t>
            </a:r>
            <a:endParaRPr lang="en-US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27842</TotalTime>
  <Words>6</Words>
  <Application>Microsoft Office PowerPoint</Application>
  <PresentationFormat>On-screen Show (4:3)</PresentationFormat>
  <Paragraphs>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Office Theme</vt:lpstr>
      <vt:lpstr>Book Essay #2 For Cause and Comrades Please choose one topic </vt:lpstr>
    </vt:vector>
  </TitlesOfParts>
  <Company>Toshiba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Book Essay #2 What They Fought For</dc:title>
  <dc:creator>Drewsky</dc:creator>
  <cp:lastModifiedBy>Dunsky, Andrew E</cp:lastModifiedBy>
  <cp:revision>127</cp:revision>
  <dcterms:created xsi:type="dcterms:W3CDTF">2014-10-01T16:20:41Z</dcterms:created>
  <dcterms:modified xsi:type="dcterms:W3CDTF">2017-10-25T21:58:41Z</dcterms:modified>
</cp:coreProperties>
</file>