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15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0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7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6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22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07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31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19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4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07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73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119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63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94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36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63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33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jpe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F11F821-D554-4411-948D-B10B64735A5B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DB65C56-0FAF-44B1-9A23-EA9E63D16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80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sj.com/articles/ford-gears-up-for-the-post-pandemic-office-11598445075?mod=management_lead_pos4" TargetMode="Externa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4F655-1F5C-403C-A752-D2F101625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10" y="1431235"/>
            <a:ext cx="10919790" cy="2619601"/>
          </a:xfrm>
        </p:spPr>
        <p:txBody>
          <a:bodyPr/>
          <a:lstStyle/>
          <a:p>
            <a:pPr algn="ctr"/>
            <a:r>
              <a:rPr lang="en-US" sz="2800" dirty="0"/>
              <a:t>“Ford Rethinks the Office, Betting That Work Will Be Partly Remote Longer-Term”</a:t>
            </a:r>
            <a:br>
              <a:rPr lang="en-US" sz="2800" dirty="0"/>
            </a:br>
            <a:r>
              <a:rPr lang="en-US" sz="2800" dirty="0"/>
              <a:t> </a:t>
            </a:r>
            <a:r>
              <a:rPr lang="en-US" sz="2800" dirty="0">
                <a:hlinkClick r:id="rId2"/>
              </a:rPr>
              <a:t>https://www.wsj.com/articles/ford-gears-up-for-the-post-pandemic-office-11598445075?mod=management_lead_pos4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3396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4998A-A08B-41E3-B061-D5109917B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D2E8C-26CD-4076-9FED-642478816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This article centers on fords decision to rethink its office from the office-based setup to a more remote and flexible office setup.</a:t>
            </a:r>
          </a:p>
          <a:p>
            <a:r>
              <a:rPr lang="en-US" sz="2400" dirty="0"/>
              <a:t>Ford company, a second-ranked automaker in the US, plans to revamp its workplace by asking its over 30000 employees to clear out their desks.</a:t>
            </a:r>
          </a:p>
        </p:txBody>
      </p:sp>
    </p:spTree>
    <p:extLst>
      <p:ext uri="{BB962C8B-B14F-4D97-AF65-F5344CB8AC3E}">
        <p14:creationId xmlns:p14="http://schemas.microsoft.com/office/powerpoint/2010/main" val="4050760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03026-FDF2-4141-90E8-CC524C745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Office Redesign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AF5EB-1957-4C27-A647-1CC8B4BE6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082" y="2610679"/>
            <a:ext cx="8596668" cy="4358336"/>
          </a:xfrm>
        </p:spPr>
        <p:txBody>
          <a:bodyPr>
            <a:normAutofit/>
          </a:bodyPr>
          <a:lstStyle/>
          <a:p>
            <a:r>
              <a:rPr lang="en-US" sz="2400" dirty="0"/>
              <a:t>The exercise has nothing to do with staff layoffs.</a:t>
            </a:r>
          </a:p>
          <a:p>
            <a:r>
              <a:rPr lang="en-US" sz="2400" dirty="0"/>
              <a:t>The company had planned to complete the renovation by 2025.</a:t>
            </a:r>
          </a:p>
          <a:p>
            <a:r>
              <a:rPr lang="en-US" sz="2400" dirty="0"/>
              <a:t> But the pandemic sped up the process; hence the project is moving ahead of schedule.</a:t>
            </a:r>
          </a:p>
        </p:txBody>
      </p:sp>
    </p:spTree>
    <p:extLst>
      <p:ext uri="{BB962C8B-B14F-4D97-AF65-F5344CB8AC3E}">
        <p14:creationId xmlns:p14="http://schemas.microsoft.com/office/powerpoint/2010/main" val="2562315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F6F02-756F-413B-ABC6-E314032D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Pandemic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6E1B5-C151-4340-9BEB-B0BCD99BF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Covid-19 pandemic lead to lock down of US cities in early march 2020</a:t>
            </a:r>
          </a:p>
          <a:p>
            <a:r>
              <a:rPr lang="en-US" sz="2400" dirty="0"/>
              <a:t>The lockdown led to the close of fords corporate campuses.</a:t>
            </a:r>
          </a:p>
          <a:p>
            <a:r>
              <a:rPr lang="en-US" sz="2400" dirty="0"/>
              <a:t>Most staff have welcomed the idea of flexibility, although they are still unsure of where they will return to.</a:t>
            </a:r>
          </a:p>
          <a:p>
            <a:r>
              <a:rPr lang="en-US" sz="2400" dirty="0"/>
              <a:t>Other staffs also find it more emotional because they miss their co-workers.</a:t>
            </a:r>
          </a:p>
        </p:txBody>
      </p:sp>
    </p:spTree>
    <p:extLst>
      <p:ext uri="{BB962C8B-B14F-4D97-AF65-F5344CB8AC3E}">
        <p14:creationId xmlns:p14="http://schemas.microsoft.com/office/powerpoint/2010/main" val="213739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19A2F-EADA-416C-812B-FD2DD4197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“Take Away”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D1BDD-43CC-486F-987D-44D5C348C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570" y="2977227"/>
            <a:ext cx="7022179" cy="3880773"/>
          </a:xfrm>
        </p:spPr>
        <p:txBody>
          <a:bodyPr>
            <a:normAutofit/>
          </a:bodyPr>
          <a:lstStyle/>
          <a:p>
            <a:r>
              <a:rPr lang="en-US" sz="2400" dirty="0"/>
              <a:t>The main point is how offices are redesigning offices to a more modernized, flexible spaces of work.</a:t>
            </a:r>
          </a:p>
          <a:p>
            <a:r>
              <a:rPr lang="en-US" sz="2400" dirty="0"/>
              <a:t>This article also hints on how the future is filled with infinite possibilities.</a:t>
            </a:r>
          </a:p>
        </p:txBody>
      </p:sp>
    </p:spTree>
    <p:extLst>
      <p:ext uri="{BB962C8B-B14F-4D97-AF65-F5344CB8AC3E}">
        <p14:creationId xmlns:p14="http://schemas.microsoft.com/office/powerpoint/2010/main" val="3919498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0C3FA-2FC3-4141-88F3-76D74BD90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49C95-281B-44EA-A22E-CA4D58AB2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This article relates to the unit of public issues where organizations need to gather external trends, mitigate threats, and take advantage of opportunities like the one presented by the pandemic.</a:t>
            </a:r>
          </a:p>
          <a:p>
            <a:r>
              <a:rPr lang="en-US" sz="2400" dirty="0"/>
              <a:t>This article also demonstrates an effective issue management process.</a:t>
            </a:r>
          </a:p>
          <a:p>
            <a:r>
              <a:rPr lang="en-US" sz="2400" dirty="0"/>
              <a:t>It is also critical to note that society and businesses are inherently interdependent.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3951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77F49-E8EB-4A8F-9C83-A4255827C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6FA2B-31C5-4938-B83B-AE55E23A4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430" y="2756937"/>
            <a:ext cx="9076266" cy="3880773"/>
          </a:xfrm>
        </p:spPr>
        <p:txBody>
          <a:bodyPr>
            <a:normAutofit/>
          </a:bodyPr>
          <a:lstStyle/>
          <a:p>
            <a:r>
              <a:rPr lang="en-US" sz="2400" dirty="0"/>
              <a:t>Businesses work by creating value for society.</a:t>
            </a:r>
          </a:p>
          <a:p>
            <a:r>
              <a:rPr lang="en-US" sz="2400" dirty="0"/>
              <a:t>Even though businesses must make a profit, it is also critical to create value for society.</a:t>
            </a:r>
          </a:p>
          <a:p>
            <a:r>
              <a:rPr lang="en-US" sz="2400" dirty="0"/>
              <a:t>Ford’s effort to rethink offices and their life longer terms has shown how remote working is more feasible and productive than initially thought.</a:t>
            </a:r>
          </a:p>
        </p:txBody>
      </p:sp>
    </p:spTree>
    <p:extLst>
      <p:ext uri="{BB962C8B-B14F-4D97-AF65-F5344CB8AC3E}">
        <p14:creationId xmlns:p14="http://schemas.microsoft.com/office/powerpoint/2010/main" val="3280282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010AB-A631-4532-AA71-89AACC5BF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CFFF5-471F-4FC2-9419-94E3661E7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do you think the future holds for workspaces?</a:t>
            </a:r>
          </a:p>
          <a:p>
            <a:r>
              <a:rPr lang="en-US" sz="2400" dirty="0"/>
              <a:t>How will workers connect with their colleagues when they do not see each other in person?</a:t>
            </a:r>
          </a:p>
          <a:p>
            <a:r>
              <a:rPr lang="en-US" sz="2400" dirty="0"/>
              <a:t>Will remote working affect productivity?</a:t>
            </a:r>
          </a:p>
        </p:txBody>
      </p:sp>
    </p:spTree>
    <p:extLst>
      <p:ext uri="{BB962C8B-B14F-4D97-AF65-F5344CB8AC3E}">
        <p14:creationId xmlns:p14="http://schemas.microsoft.com/office/powerpoint/2010/main" val="18533848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21</TotalTime>
  <Words>372</Words>
  <Application>Microsoft Office PowerPoint</Application>
  <PresentationFormat>Widescreen</PresentationFormat>
  <Paragraphs>28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Ion Boardroom</vt:lpstr>
      <vt:lpstr>“Ford Rethinks the Office, Betting That Work Will Be Partly Remote Longer-Term”  https://www.wsj.com/articles/ford-gears-up-for-the-post-pandemic-office-11598445075?mod=management_lead_pos4 </vt:lpstr>
      <vt:lpstr>Introduction</vt:lpstr>
      <vt:lpstr>Office Redesign </vt:lpstr>
      <vt:lpstr>Covid-19 Pandemic </vt:lpstr>
      <vt:lpstr>The Main “Take Away”</vt:lpstr>
      <vt:lpstr>Analysis</vt:lpstr>
      <vt:lpstr>Cont..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“Ford Rethinks the Office, Betting That Work Will Be Partly Remote Longer-Term”  https://www.wsj.com/articles/ford-gears-up-for-the-post-pandemic-office-11598445075?mod=management_lead_pos4 </dc:title>
  <dc:creator>ASUS</dc:creator>
  <cp:lastModifiedBy>nyoike31@gmail.com</cp:lastModifiedBy>
  <cp:revision>5</cp:revision>
  <dcterms:created xsi:type="dcterms:W3CDTF">2020-09-10T04:23:39Z</dcterms:created>
  <dcterms:modified xsi:type="dcterms:W3CDTF">2020-09-10T05:32:43Z</dcterms:modified>
</cp:coreProperties>
</file>