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21B47-9B5A-4558-BD87-0B1EB6864820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97FB-4AD5-464F-8658-BDAF75E98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A494-1990-4BCB-BC31-E85507300A43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C488-601F-4734-B5A3-E98E4A77FE2D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50BD-0256-4850-A30C-606216C14C26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52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DA46-EF71-4D80-8126-D4BAFFF4C0D6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F7D3-0276-4D6C-B556-DD4AA9EC331D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18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0C9B-9A46-478F-B320-65E1F67CF016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45153-7E3F-45E6-9918-4DEC3381699F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2330-6D4C-4C92-B80F-E43790FB5EBA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3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9236-FF22-4059-B9DB-C8705B52DAEF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815A8-B089-4C5B-BE4A-A6D4C4C12E22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326D-A2C2-4564-B87F-F02C4DE9588C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8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78B-F644-415A-8CC7-881E00179AB4}" type="datetime1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9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F6D3-9FB6-468B-A7CB-76F0ED5C3E21}" type="datetime1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7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6884-A230-4F8A-8C9F-B2F8166082CA}" type="datetime1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A7A6-353A-41FB-9EAA-D6877FBBD59C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CD8F-D818-4592-AB81-B4E66C4EFAE9}" type="datetime1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0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31E1-8C6B-4119-BEE3-950923D46F2F}" type="datetime1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0CF05E-EC47-4B89-80DF-98B90E668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xandriava.gov/FreedomHouse" TargetMode="External"/><Relationship Id="rId2" Type="http://schemas.openxmlformats.org/officeDocument/2006/relationships/hyperlink" Target="https://www.lonelyplanet.com/usa/virginia/alexandria/attractions/freedom-house-museum/a/poi-sig/1510181/13416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yclopediavirginia.org/12850-3c4ae2e1d33eb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345E11-76A3-4DCC-9E87-1F63604B1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37" y="1890583"/>
            <a:ext cx="6440963" cy="42939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C59289-7F62-4C42-A873-33044C8AD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310" y="462935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Freedom House Museum.</a:t>
            </a:r>
            <a:br>
              <a:rPr lang="en-US" sz="4400" dirty="0"/>
            </a:br>
            <a:br>
              <a:rPr lang="en-US" dirty="0"/>
            </a:br>
            <a:r>
              <a:rPr lang="en-US" sz="4000" dirty="0"/>
              <a:t>Content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B4546-DC97-4802-94DF-4B54C32DB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101" y="2564025"/>
            <a:ext cx="5206313" cy="429397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Physical Appearance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History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Topic Commemorated by site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Lessons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Importance of site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References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2B859-B08C-4B2D-88D0-55BFB5D6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E5D4-3095-4CC7-9E87-473907D6A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558" y="1742303"/>
            <a:ext cx="8915400" cy="4786756"/>
          </a:xfrm>
        </p:spPr>
        <p:txBody>
          <a:bodyPr/>
          <a:lstStyle/>
          <a:p>
            <a:r>
              <a:rPr lang="en-US" sz="2800" dirty="0"/>
              <a:t>Located at Alexandria, 1315, Duke street</a:t>
            </a:r>
          </a:p>
          <a:p>
            <a:r>
              <a:rPr lang="en-US" sz="2800" dirty="0"/>
              <a:t>Resembles a federal row house</a:t>
            </a:r>
          </a:p>
          <a:p>
            <a:r>
              <a:rPr lang="en-US" sz="2800" dirty="0"/>
              <a:t>Red door on the left as the entrance</a:t>
            </a:r>
          </a:p>
          <a:p>
            <a:r>
              <a:rPr lang="en-US" sz="2800" dirty="0"/>
              <a:t>Windows on all Four sides of the building</a:t>
            </a:r>
          </a:p>
          <a:p>
            <a:r>
              <a:rPr lang="en-US" sz="2800" dirty="0"/>
              <a:t>Brick-finish walls both inside and outside</a:t>
            </a:r>
          </a:p>
          <a:p>
            <a:r>
              <a:rPr lang="en-US" sz="2800" dirty="0"/>
              <a:t>Wooden floors with a shiny finish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CBCDC-B173-463A-8170-9BAA2A4B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FC92F-8A00-429E-A6F2-4D5055EFA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01" y="2150077"/>
            <a:ext cx="4259597" cy="286676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67C7-CE8C-459F-BF4C-A1523192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49" y="1837280"/>
            <a:ext cx="8915400" cy="4848254"/>
          </a:xfrm>
        </p:spPr>
        <p:txBody>
          <a:bodyPr>
            <a:normAutofit/>
          </a:bodyPr>
          <a:lstStyle/>
          <a:p>
            <a:r>
              <a:rPr lang="en-US" sz="2800" dirty="0"/>
              <a:t>Largest slave-trade center in Alexandria</a:t>
            </a:r>
          </a:p>
          <a:p>
            <a:r>
              <a:rPr lang="en-US" sz="2800" dirty="0"/>
              <a:t>Up to 150 slaves kept on hold at a time</a:t>
            </a:r>
          </a:p>
          <a:p>
            <a:r>
              <a:rPr lang="en-US" sz="2800" dirty="0"/>
              <a:t>Solomon Northup held there (1814)</a:t>
            </a:r>
          </a:p>
          <a:p>
            <a:r>
              <a:rPr lang="en-US" sz="2800" dirty="0"/>
              <a:t>Originally built in 1812</a:t>
            </a:r>
          </a:p>
          <a:p>
            <a:r>
              <a:rPr lang="en-US" sz="2800" dirty="0"/>
              <a:t>Residence for General Robert Young</a:t>
            </a:r>
          </a:p>
          <a:p>
            <a:r>
              <a:rPr lang="en-US" sz="2800" dirty="0"/>
              <a:t>Developed by Northern Virginia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Urban League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8F318-99D0-48BE-97F0-A208C0E1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5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A1DD43-73AF-4A31-BAAA-033D69EC3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56" y="1841157"/>
            <a:ext cx="5341944" cy="37090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5AB3-C29B-407D-9209-B3079E90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726" y="1532237"/>
            <a:ext cx="8915400" cy="4782064"/>
          </a:xfrm>
        </p:spPr>
        <p:txBody>
          <a:bodyPr>
            <a:normAutofit/>
          </a:bodyPr>
          <a:lstStyle/>
          <a:p>
            <a:r>
              <a:rPr lang="en-US" sz="2800" dirty="0"/>
              <a:t>Slavery</a:t>
            </a:r>
          </a:p>
          <a:p>
            <a:r>
              <a:rPr lang="en-US" sz="2800" dirty="0"/>
              <a:t>History of slaves</a:t>
            </a:r>
          </a:p>
          <a:p>
            <a:r>
              <a:rPr lang="en-US" sz="2800" dirty="0"/>
              <a:t>Painful story of slave trade</a:t>
            </a:r>
          </a:p>
          <a:p>
            <a:r>
              <a:rPr lang="en-US" sz="2800" dirty="0"/>
              <a:t>Freedom</a:t>
            </a:r>
          </a:p>
          <a:p>
            <a:r>
              <a:rPr lang="en-US" sz="2800" dirty="0"/>
              <a:t>Bondage</a:t>
            </a:r>
          </a:p>
          <a:p>
            <a:r>
              <a:rPr lang="en-US" sz="2800" dirty="0"/>
              <a:t>Historical injustices 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C149C9-0CD0-4AE6-8520-157B37922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58E8-F255-4FD7-849B-1569D5AE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347" y="1556951"/>
            <a:ext cx="8915400" cy="4930345"/>
          </a:xfrm>
        </p:spPr>
        <p:txBody>
          <a:bodyPr>
            <a:noAutofit/>
          </a:bodyPr>
          <a:lstStyle/>
          <a:p>
            <a:r>
              <a:rPr lang="en-US" sz="2800" dirty="0"/>
              <a:t>Slaves underwent traumatic experiences</a:t>
            </a:r>
          </a:p>
          <a:p>
            <a:r>
              <a:rPr lang="en-US" sz="2800" dirty="0"/>
              <a:t>History can be preserved</a:t>
            </a:r>
          </a:p>
          <a:p>
            <a:r>
              <a:rPr lang="en-US" sz="2800" dirty="0"/>
              <a:t>Information is timeless</a:t>
            </a:r>
          </a:p>
          <a:p>
            <a:r>
              <a:rPr lang="en-US" sz="2800" dirty="0"/>
              <a:t>Time sometimes doesn’t heal</a:t>
            </a:r>
          </a:p>
          <a:p>
            <a:r>
              <a:rPr lang="en-US" sz="2800" dirty="0"/>
              <a:t>Ancient African history</a:t>
            </a:r>
          </a:p>
          <a:p>
            <a:r>
              <a:rPr lang="en-US" sz="2800" dirty="0"/>
              <a:t>Importance of preserving history</a:t>
            </a:r>
          </a:p>
          <a:p>
            <a:r>
              <a:rPr lang="en-US" sz="2800" dirty="0"/>
              <a:t>Methods of preserving ancient artifacts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FDB9C-F0A3-47CD-B145-303C818F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0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C5C0-F6EF-453D-92ED-F2E0AA583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612" y="1713469"/>
            <a:ext cx="8915400" cy="4155990"/>
          </a:xfrm>
        </p:spPr>
        <p:txBody>
          <a:bodyPr>
            <a:normAutofit/>
          </a:bodyPr>
          <a:lstStyle/>
          <a:p>
            <a:r>
              <a:rPr lang="en-US" sz="2800" dirty="0"/>
              <a:t>Reminder of historical facts</a:t>
            </a:r>
          </a:p>
          <a:p>
            <a:r>
              <a:rPr lang="en-US" sz="2800" dirty="0"/>
              <a:t>Preserving rich historical information </a:t>
            </a:r>
          </a:p>
          <a:p>
            <a:r>
              <a:rPr lang="en-US" sz="2800" dirty="0"/>
              <a:t>Storing and displaying local culture</a:t>
            </a:r>
          </a:p>
          <a:p>
            <a:r>
              <a:rPr lang="en-US" sz="2800" dirty="0"/>
              <a:t>Act as a public record of history</a:t>
            </a:r>
          </a:p>
          <a:p>
            <a:r>
              <a:rPr lang="en-US" sz="2800" dirty="0"/>
              <a:t>Artifact preservation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0C7A9-EE4C-409B-9503-312E5451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C24B-FC8B-4147-B4EA-F9ADF1C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8E1B-F0B7-4955-B164-D8782C663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515" y="181232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America, N. (2021). Freedom House Museum | Alexandria, USA Attractions. Retrieved 14 May 2021, from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https://www.lonelyplanet.com/usa/virginia/alexandria/attractions/freedom-house-museum/a/poi-sig/1510181/1341611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Freedom House Museum. (2021). Retrieved 14 May 2021, from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https://www.alexandriava.gov/FreedomHouse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Freedom House Museum, Alexandria – Encyclopedia Virginia. (2021). Retrieved 14 May 2021, from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https://encyclopediavirginia.org/12850-3c4ae2e1d33eb14/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2F309-A193-4A7F-A78A-78EDFEB1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CF05E-EC47-4B89-80DF-98B90E6681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0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264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Wisp</vt:lpstr>
      <vt:lpstr>Freedom House Museum.  Content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House Museum.  Content </dc:title>
  <dc:creator>TED</dc:creator>
  <cp:lastModifiedBy>TED</cp:lastModifiedBy>
  <cp:revision>21</cp:revision>
  <dcterms:created xsi:type="dcterms:W3CDTF">2021-05-14T06:45:15Z</dcterms:created>
  <dcterms:modified xsi:type="dcterms:W3CDTF">2021-05-14T07:52:53Z</dcterms:modified>
</cp:coreProperties>
</file>