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Lst>
  <p:notesMasterIdLst>
    <p:notesMasterId r:id="rId26"/>
  </p:notesMasterIdLst>
  <p:sldIdLst>
    <p:sldId id="349" r:id="rId2"/>
    <p:sldId id="350" r:id="rId3"/>
    <p:sldId id="351" r:id="rId4"/>
    <p:sldId id="332" r:id="rId5"/>
    <p:sldId id="334" r:id="rId6"/>
    <p:sldId id="354" r:id="rId7"/>
    <p:sldId id="352" r:id="rId8"/>
    <p:sldId id="337" r:id="rId9"/>
    <p:sldId id="260" r:id="rId10"/>
    <p:sldId id="353" r:id="rId11"/>
    <p:sldId id="355" r:id="rId12"/>
    <p:sldId id="356" r:id="rId13"/>
    <p:sldId id="360" r:id="rId14"/>
    <p:sldId id="358" r:id="rId15"/>
    <p:sldId id="359" r:id="rId16"/>
    <p:sldId id="361" r:id="rId17"/>
    <p:sldId id="343" r:id="rId18"/>
    <p:sldId id="344" r:id="rId19"/>
    <p:sldId id="345" r:id="rId20"/>
    <p:sldId id="346" r:id="rId21"/>
    <p:sldId id="362" r:id="rId22"/>
    <p:sldId id="348" r:id="rId23"/>
    <p:sldId id="331" r:id="rId24"/>
    <p:sldId id="363"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CC6600"/>
    <a:srgbClr val="993300"/>
    <a:srgbClr val="006600"/>
    <a:srgbClr val="CC99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911" autoAdjust="0"/>
    <p:restoredTop sz="94721" autoAdjust="0"/>
  </p:normalViewPr>
  <p:slideViewPr>
    <p:cSldViewPr>
      <p:cViewPr>
        <p:scale>
          <a:sx n="90" d="100"/>
          <a:sy n="90" d="100"/>
        </p:scale>
        <p:origin x="-690" y="-246"/>
      </p:cViewPr>
      <p:guideLst>
        <p:guide orient="horz" pos="2160"/>
        <p:guide orient="horz" pos="864"/>
        <p:guide orient="horz" pos="3895"/>
        <p:guide pos="2880"/>
        <p:guide pos="295"/>
        <p:guide pos="5479"/>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1F758A-67D3-45AE-AA2B-297705A0B35E}" type="doc">
      <dgm:prSet loTypeId="urn:microsoft.com/office/officeart/2005/8/layout/vList5" loCatId="list" qsTypeId="urn:microsoft.com/office/officeart/2005/8/quickstyle/simple5" qsCatId="simple" csTypeId="urn:microsoft.com/office/officeart/2005/8/colors/colorful4" csCatId="colorful" phldr="1"/>
      <dgm:spPr/>
      <dgm:t>
        <a:bodyPr/>
        <a:lstStyle/>
        <a:p>
          <a:endParaRPr lang="en-US"/>
        </a:p>
      </dgm:t>
    </dgm:pt>
    <dgm:pt modelId="{28031390-FEB8-4B27-B329-6147668D6346}">
      <dgm:prSet custT="1"/>
      <dgm:spPr/>
      <dgm:t>
        <a:bodyPr/>
        <a:lstStyle/>
        <a:p>
          <a:pPr rtl="0"/>
          <a:r>
            <a:rPr lang="en-US" sz="2800" b="0" dirty="0" smtClean="0">
              <a:effectLst/>
            </a:rPr>
            <a:t>Democracy</a:t>
          </a:r>
          <a:endParaRPr lang="en-US" sz="2800" dirty="0">
            <a:effectLst/>
          </a:endParaRPr>
        </a:p>
      </dgm:t>
    </dgm:pt>
    <dgm:pt modelId="{9F7413C6-F07C-4092-9415-CE0762E66965}" type="parTrans" cxnId="{07226E44-CEF7-48B7-A49A-0CA9C43B0802}">
      <dgm:prSet/>
      <dgm:spPr/>
      <dgm:t>
        <a:bodyPr/>
        <a:lstStyle/>
        <a:p>
          <a:endParaRPr lang="en-US"/>
        </a:p>
      </dgm:t>
    </dgm:pt>
    <dgm:pt modelId="{2C8993D2-61DB-46F8-AE09-24B5E3CDD291}" type="sibTrans" cxnId="{07226E44-CEF7-48B7-A49A-0CA9C43B0802}">
      <dgm:prSet/>
      <dgm:spPr/>
      <dgm:t>
        <a:bodyPr/>
        <a:lstStyle/>
        <a:p>
          <a:endParaRPr lang="en-US"/>
        </a:p>
      </dgm:t>
    </dgm:pt>
    <dgm:pt modelId="{869C46AE-F806-4B29-91D2-71538B485F2E}">
      <dgm:prSet/>
      <dgm:spPr/>
      <dgm:t>
        <a:bodyPr/>
        <a:lstStyle/>
        <a:p>
          <a:pPr rtl="0"/>
          <a:r>
            <a:rPr lang="en-US" dirty="0" smtClean="0"/>
            <a:t>Greek for “rule by the people”; form of government in which all citizens have the right to vote</a:t>
          </a:r>
          <a:endParaRPr lang="en-US" dirty="0"/>
        </a:p>
      </dgm:t>
    </dgm:pt>
    <dgm:pt modelId="{00DE38D7-3E9D-4960-88F7-BD3A9CE7C7E0}" type="parTrans" cxnId="{A4A549EC-EF9D-4499-AD4F-261034C4273F}">
      <dgm:prSet/>
      <dgm:spPr/>
      <dgm:t>
        <a:bodyPr/>
        <a:lstStyle/>
        <a:p>
          <a:endParaRPr lang="en-US"/>
        </a:p>
      </dgm:t>
    </dgm:pt>
    <dgm:pt modelId="{D9001CAB-C693-4382-A92B-09E0E57E772F}" type="sibTrans" cxnId="{A4A549EC-EF9D-4499-AD4F-261034C4273F}">
      <dgm:prSet/>
      <dgm:spPr/>
      <dgm:t>
        <a:bodyPr/>
        <a:lstStyle/>
        <a:p>
          <a:endParaRPr lang="en-US"/>
        </a:p>
      </dgm:t>
    </dgm:pt>
    <dgm:pt modelId="{BC35DFFA-43AE-43E5-8A54-0F2270C9374E}">
      <dgm:prSet custT="1"/>
      <dgm:spPr/>
      <dgm:t>
        <a:bodyPr/>
        <a:lstStyle/>
        <a:p>
          <a:pPr rtl="0"/>
          <a:r>
            <a:rPr lang="en-US" sz="2800" b="0" dirty="0" smtClean="0">
              <a:effectLst/>
            </a:rPr>
            <a:t>Athenian Democracy</a:t>
          </a:r>
          <a:endParaRPr lang="en-US" sz="2800" dirty="0">
            <a:effectLst/>
          </a:endParaRPr>
        </a:p>
      </dgm:t>
    </dgm:pt>
    <dgm:pt modelId="{5AA8584F-BB58-4127-A35E-DFCBCC522FDC}" type="parTrans" cxnId="{41E42CDF-BE5F-48C8-9D9F-527670A46D48}">
      <dgm:prSet/>
      <dgm:spPr/>
      <dgm:t>
        <a:bodyPr/>
        <a:lstStyle/>
        <a:p>
          <a:endParaRPr lang="en-US"/>
        </a:p>
      </dgm:t>
    </dgm:pt>
    <dgm:pt modelId="{59F47FD2-C689-4748-BB77-CBF484D27715}" type="sibTrans" cxnId="{41E42CDF-BE5F-48C8-9D9F-527670A46D48}">
      <dgm:prSet/>
      <dgm:spPr/>
      <dgm:t>
        <a:bodyPr/>
        <a:lstStyle/>
        <a:p>
          <a:endParaRPr lang="en-US"/>
        </a:p>
      </dgm:t>
    </dgm:pt>
    <dgm:pt modelId="{0A54BB6E-4D35-4812-92C8-624CF0A0A4CA}">
      <dgm:prSet/>
      <dgm:spPr/>
      <dgm:t>
        <a:bodyPr/>
        <a:lstStyle/>
        <a:p>
          <a:pPr rtl="0"/>
          <a:r>
            <a:rPr lang="en-US" dirty="0" smtClean="0"/>
            <a:t>A pure form of democracy, in which all adult citizens vote directly on matters affecting the community</a:t>
          </a:r>
          <a:endParaRPr lang="en-US" dirty="0"/>
        </a:p>
      </dgm:t>
    </dgm:pt>
    <dgm:pt modelId="{46C1904A-0A03-4CE8-A64F-1498F2BF4FA5}" type="parTrans" cxnId="{A8BD8421-B255-491C-A2C3-B4CD4472B65B}">
      <dgm:prSet/>
      <dgm:spPr/>
      <dgm:t>
        <a:bodyPr/>
        <a:lstStyle/>
        <a:p>
          <a:endParaRPr lang="en-US"/>
        </a:p>
      </dgm:t>
    </dgm:pt>
    <dgm:pt modelId="{EC1A981B-0C16-41C5-97E8-9062349403C5}" type="sibTrans" cxnId="{A8BD8421-B255-491C-A2C3-B4CD4472B65B}">
      <dgm:prSet/>
      <dgm:spPr/>
      <dgm:t>
        <a:bodyPr/>
        <a:lstStyle/>
        <a:p>
          <a:endParaRPr lang="en-US"/>
        </a:p>
      </dgm:t>
    </dgm:pt>
    <dgm:pt modelId="{9DFF0AE5-D86A-4534-B2FD-6029569CA633}">
      <dgm:prSet custT="1"/>
      <dgm:spPr/>
      <dgm:t>
        <a:bodyPr/>
        <a:lstStyle/>
        <a:p>
          <a:pPr rtl="0"/>
          <a:r>
            <a:rPr lang="en-US" sz="2800" b="0" dirty="0" smtClean="0">
              <a:effectLst/>
            </a:rPr>
            <a:t>Representative Democracy</a:t>
          </a:r>
          <a:endParaRPr lang="en-US" sz="2800" dirty="0">
            <a:effectLst/>
          </a:endParaRPr>
        </a:p>
      </dgm:t>
    </dgm:pt>
    <dgm:pt modelId="{79699110-F02F-4BE5-8B0F-392BA2B6B986}" type="parTrans" cxnId="{649B0AB9-20CE-4F1E-8C68-B376215BEE54}">
      <dgm:prSet/>
      <dgm:spPr/>
      <dgm:t>
        <a:bodyPr/>
        <a:lstStyle/>
        <a:p>
          <a:endParaRPr lang="en-US"/>
        </a:p>
      </dgm:t>
    </dgm:pt>
    <dgm:pt modelId="{94E6BC99-6329-4C85-B947-FE2BE079DBEE}" type="sibTrans" cxnId="{649B0AB9-20CE-4F1E-8C68-B376215BEE54}">
      <dgm:prSet/>
      <dgm:spPr/>
      <dgm:t>
        <a:bodyPr/>
        <a:lstStyle/>
        <a:p>
          <a:endParaRPr lang="en-US"/>
        </a:p>
      </dgm:t>
    </dgm:pt>
    <dgm:pt modelId="{27A1C689-F70A-4FAD-985D-9A75683A737A}">
      <dgm:prSet/>
      <dgm:spPr/>
      <dgm:t>
        <a:bodyPr/>
        <a:lstStyle/>
        <a:p>
          <a:pPr rtl="0"/>
          <a:r>
            <a:rPr lang="en-US" dirty="0" smtClean="0"/>
            <a:t>Form of government in which citizens vote to elect given individuals to serve as their representatives for a certain period of time</a:t>
          </a:r>
          <a:endParaRPr lang="en-US" dirty="0"/>
        </a:p>
      </dgm:t>
    </dgm:pt>
    <dgm:pt modelId="{1378A851-71B8-4AE9-A473-F20EA46AD586}" type="parTrans" cxnId="{9FCAA82E-ED36-4734-98AD-2D1571437046}">
      <dgm:prSet/>
      <dgm:spPr/>
      <dgm:t>
        <a:bodyPr/>
        <a:lstStyle/>
        <a:p>
          <a:endParaRPr lang="en-US"/>
        </a:p>
      </dgm:t>
    </dgm:pt>
    <dgm:pt modelId="{7E673303-EB09-4A26-9A62-95F5FBED3B57}" type="sibTrans" cxnId="{9FCAA82E-ED36-4734-98AD-2D1571437046}">
      <dgm:prSet/>
      <dgm:spPr/>
      <dgm:t>
        <a:bodyPr/>
        <a:lstStyle/>
        <a:p>
          <a:endParaRPr lang="en-US"/>
        </a:p>
      </dgm:t>
    </dgm:pt>
    <dgm:pt modelId="{5E5A099E-9F4D-441E-9FFA-97EBC399984F}">
      <dgm:prSet custT="1"/>
      <dgm:spPr/>
      <dgm:t>
        <a:bodyPr/>
        <a:lstStyle/>
        <a:p>
          <a:pPr rtl="0"/>
          <a:r>
            <a:rPr lang="en-US" sz="2800" b="0" dirty="0" smtClean="0">
              <a:effectLst/>
            </a:rPr>
            <a:t>Totalitarian Government</a:t>
          </a:r>
          <a:endParaRPr lang="en-US" sz="2800" dirty="0">
            <a:effectLst/>
          </a:endParaRPr>
        </a:p>
      </dgm:t>
    </dgm:pt>
    <dgm:pt modelId="{7C55611C-17DF-4837-9111-A5D822E826F1}" type="parTrans" cxnId="{9EA5C5E6-AB83-4D85-B433-2DD711CC0741}">
      <dgm:prSet/>
      <dgm:spPr/>
      <dgm:t>
        <a:bodyPr/>
        <a:lstStyle/>
        <a:p>
          <a:endParaRPr lang="en-US"/>
        </a:p>
      </dgm:t>
    </dgm:pt>
    <dgm:pt modelId="{5176352C-2E55-41BF-A146-AD543DD0E717}" type="sibTrans" cxnId="{9EA5C5E6-AB83-4D85-B433-2DD711CC0741}">
      <dgm:prSet/>
      <dgm:spPr/>
      <dgm:t>
        <a:bodyPr/>
        <a:lstStyle/>
        <a:p>
          <a:endParaRPr lang="en-US"/>
        </a:p>
      </dgm:t>
    </dgm:pt>
    <dgm:pt modelId="{06567CA4-AD9A-4E6A-8626-7BEA04EF30B2}">
      <dgm:prSet/>
      <dgm:spPr/>
      <dgm:t>
        <a:bodyPr/>
        <a:lstStyle/>
        <a:p>
          <a:pPr rtl="0"/>
          <a:r>
            <a:rPr lang="en-US" smtClean="0"/>
            <a:t>System of government in which individuals govern without the support or consent of the citizenry; for example, a military dictatorship</a:t>
          </a:r>
          <a:endParaRPr lang="en-US"/>
        </a:p>
      </dgm:t>
    </dgm:pt>
    <dgm:pt modelId="{A2734C48-FF18-4122-BB19-D2175DEC31CE}" type="parTrans" cxnId="{C6EA6852-5265-4BE8-8325-1B6954FF10C0}">
      <dgm:prSet/>
      <dgm:spPr/>
      <dgm:t>
        <a:bodyPr/>
        <a:lstStyle/>
        <a:p>
          <a:endParaRPr lang="en-US"/>
        </a:p>
      </dgm:t>
    </dgm:pt>
    <dgm:pt modelId="{6AA232A7-BC4B-4B9E-9701-503244D991E4}" type="sibTrans" cxnId="{C6EA6852-5265-4BE8-8325-1B6954FF10C0}">
      <dgm:prSet/>
      <dgm:spPr/>
      <dgm:t>
        <a:bodyPr/>
        <a:lstStyle/>
        <a:p>
          <a:endParaRPr lang="en-US"/>
        </a:p>
      </dgm:t>
    </dgm:pt>
    <dgm:pt modelId="{9F08D401-3487-4CA1-90DF-9738CD7F4440}" type="pres">
      <dgm:prSet presAssocID="{2A1F758A-67D3-45AE-AA2B-297705A0B35E}" presName="Name0" presStyleCnt="0">
        <dgm:presLayoutVars>
          <dgm:dir/>
          <dgm:animLvl val="lvl"/>
          <dgm:resizeHandles val="exact"/>
        </dgm:presLayoutVars>
      </dgm:prSet>
      <dgm:spPr/>
      <dgm:t>
        <a:bodyPr/>
        <a:lstStyle/>
        <a:p>
          <a:endParaRPr lang="en-US"/>
        </a:p>
      </dgm:t>
    </dgm:pt>
    <dgm:pt modelId="{DB207FA4-21E7-461D-A7CC-E64791424589}" type="pres">
      <dgm:prSet presAssocID="{28031390-FEB8-4B27-B329-6147668D6346}" presName="linNode" presStyleCnt="0"/>
      <dgm:spPr/>
      <dgm:t>
        <a:bodyPr/>
        <a:lstStyle/>
        <a:p>
          <a:endParaRPr lang="en-US"/>
        </a:p>
      </dgm:t>
    </dgm:pt>
    <dgm:pt modelId="{F1EA6912-CC66-47D7-8A13-9F196D3AD0E1}" type="pres">
      <dgm:prSet presAssocID="{28031390-FEB8-4B27-B329-6147668D6346}" presName="parentText" presStyleLbl="node1" presStyleIdx="0" presStyleCnt="4" custScaleY="70548">
        <dgm:presLayoutVars>
          <dgm:chMax val="1"/>
          <dgm:bulletEnabled val="1"/>
        </dgm:presLayoutVars>
      </dgm:prSet>
      <dgm:spPr/>
      <dgm:t>
        <a:bodyPr/>
        <a:lstStyle/>
        <a:p>
          <a:endParaRPr lang="en-US"/>
        </a:p>
      </dgm:t>
    </dgm:pt>
    <dgm:pt modelId="{FBD26AD9-B554-4F25-A67F-FF6A27DB937C}" type="pres">
      <dgm:prSet presAssocID="{28031390-FEB8-4B27-B329-6147668D6346}" presName="descendantText" presStyleLbl="alignAccFollowNode1" presStyleIdx="0" presStyleCnt="4" custScaleY="77277" custLinFactNeighborX="-5309">
        <dgm:presLayoutVars>
          <dgm:bulletEnabled val="1"/>
        </dgm:presLayoutVars>
      </dgm:prSet>
      <dgm:spPr/>
      <dgm:t>
        <a:bodyPr/>
        <a:lstStyle/>
        <a:p>
          <a:endParaRPr lang="en-US"/>
        </a:p>
      </dgm:t>
    </dgm:pt>
    <dgm:pt modelId="{DDDACE1D-C0BB-4850-86A1-95558332E595}" type="pres">
      <dgm:prSet presAssocID="{2C8993D2-61DB-46F8-AE09-24B5E3CDD291}" presName="sp" presStyleCnt="0"/>
      <dgm:spPr/>
      <dgm:t>
        <a:bodyPr/>
        <a:lstStyle/>
        <a:p>
          <a:endParaRPr lang="en-US"/>
        </a:p>
      </dgm:t>
    </dgm:pt>
    <dgm:pt modelId="{F4A2BDB7-B0F3-4AD1-B6E4-941CDC2AC0CD}" type="pres">
      <dgm:prSet presAssocID="{BC35DFFA-43AE-43E5-8A54-0F2270C9374E}" presName="linNode" presStyleCnt="0"/>
      <dgm:spPr/>
      <dgm:t>
        <a:bodyPr/>
        <a:lstStyle/>
        <a:p>
          <a:endParaRPr lang="en-US"/>
        </a:p>
      </dgm:t>
    </dgm:pt>
    <dgm:pt modelId="{B2635C74-3BA0-40BC-AFDE-DFD137BB1857}" type="pres">
      <dgm:prSet presAssocID="{BC35DFFA-43AE-43E5-8A54-0F2270C9374E}" presName="parentText" presStyleLbl="node1" presStyleIdx="1" presStyleCnt="4" custScaleY="70548">
        <dgm:presLayoutVars>
          <dgm:chMax val="1"/>
          <dgm:bulletEnabled val="1"/>
        </dgm:presLayoutVars>
      </dgm:prSet>
      <dgm:spPr/>
      <dgm:t>
        <a:bodyPr/>
        <a:lstStyle/>
        <a:p>
          <a:endParaRPr lang="en-US"/>
        </a:p>
      </dgm:t>
    </dgm:pt>
    <dgm:pt modelId="{B8FAA2C3-D8C9-441A-BD31-FF6F5A941264}" type="pres">
      <dgm:prSet presAssocID="{BC35DFFA-43AE-43E5-8A54-0F2270C9374E}" presName="descendantText" presStyleLbl="alignAccFollowNode1" presStyleIdx="1" presStyleCnt="4" custScaleY="77277" custLinFactNeighborX="-5309">
        <dgm:presLayoutVars>
          <dgm:bulletEnabled val="1"/>
        </dgm:presLayoutVars>
      </dgm:prSet>
      <dgm:spPr/>
      <dgm:t>
        <a:bodyPr/>
        <a:lstStyle/>
        <a:p>
          <a:endParaRPr lang="en-US"/>
        </a:p>
      </dgm:t>
    </dgm:pt>
    <dgm:pt modelId="{F6746714-33D5-40FB-914C-7A6435E266AD}" type="pres">
      <dgm:prSet presAssocID="{59F47FD2-C689-4748-BB77-CBF484D27715}" presName="sp" presStyleCnt="0"/>
      <dgm:spPr/>
      <dgm:t>
        <a:bodyPr/>
        <a:lstStyle/>
        <a:p>
          <a:endParaRPr lang="en-US"/>
        </a:p>
      </dgm:t>
    </dgm:pt>
    <dgm:pt modelId="{5022BCCF-4DA1-4AAE-8C92-41F3D85CCF6E}" type="pres">
      <dgm:prSet presAssocID="{9DFF0AE5-D86A-4534-B2FD-6029569CA633}" presName="linNode" presStyleCnt="0"/>
      <dgm:spPr/>
      <dgm:t>
        <a:bodyPr/>
        <a:lstStyle/>
        <a:p>
          <a:endParaRPr lang="en-US"/>
        </a:p>
      </dgm:t>
    </dgm:pt>
    <dgm:pt modelId="{34624BCB-ADBC-4AD0-B5F4-6B3CD01648BF}" type="pres">
      <dgm:prSet presAssocID="{9DFF0AE5-D86A-4534-B2FD-6029569CA633}" presName="parentText" presStyleLbl="node1" presStyleIdx="2" presStyleCnt="4" custScaleY="70548">
        <dgm:presLayoutVars>
          <dgm:chMax val="1"/>
          <dgm:bulletEnabled val="1"/>
        </dgm:presLayoutVars>
      </dgm:prSet>
      <dgm:spPr/>
      <dgm:t>
        <a:bodyPr/>
        <a:lstStyle/>
        <a:p>
          <a:endParaRPr lang="en-US"/>
        </a:p>
      </dgm:t>
    </dgm:pt>
    <dgm:pt modelId="{7729F55C-8734-4CCB-905F-FACE0C564B6F}" type="pres">
      <dgm:prSet presAssocID="{9DFF0AE5-D86A-4534-B2FD-6029569CA633}" presName="descendantText" presStyleLbl="alignAccFollowNode1" presStyleIdx="2" presStyleCnt="4" custScaleY="77277" custLinFactNeighborX="-5309">
        <dgm:presLayoutVars>
          <dgm:bulletEnabled val="1"/>
        </dgm:presLayoutVars>
      </dgm:prSet>
      <dgm:spPr/>
      <dgm:t>
        <a:bodyPr/>
        <a:lstStyle/>
        <a:p>
          <a:endParaRPr lang="en-US"/>
        </a:p>
      </dgm:t>
    </dgm:pt>
    <dgm:pt modelId="{814CE310-7E05-4DE4-8D25-331C0DFCD2E2}" type="pres">
      <dgm:prSet presAssocID="{94E6BC99-6329-4C85-B947-FE2BE079DBEE}" presName="sp" presStyleCnt="0"/>
      <dgm:spPr/>
      <dgm:t>
        <a:bodyPr/>
        <a:lstStyle/>
        <a:p>
          <a:endParaRPr lang="en-US"/>
        </a:p>
      </dgm:t>
    </dgm:pt>
    <dgm:pt modelId="{5ABD05D3-BA0B-4878-BEF3-D9D46BEDF8F5}" type="pres">
      <dgm:prSet presAssocID="{5E5A099E-9F4D-441E-9FFA-97EBC399984F}" presName="linNode" presStyleCnt="0"/>
      <dgm:spPr/>
      <dgm:t>
        <a:bodyPr/>
        <a:lstStyle/>
        <a:p>
          <a:endParaRPr lang="en-US"/>
        </a:p>
      </dgm:t>
    </dgm:pt>
    <dgm:pt modelId="{32EC6241-8597-4174-ACA8-E28B9EEBAF83}" type="pres">
      <dgm:prSet presAssocID="{5E5A099E-9F4D-441E-9FFA-97EBC399984F}" presName="parentText" presStyleLbl="node1" presStyleIdx="3" presStyleCnt="4" custScaleY="70548">
        <dgm:presLayoutVars>
          <dgm:chMax val="1"/>
          <dgm:bulletEnabled val="1"/>
        </dgm:presLayoutVars>
      </dgm:prSet>
      <dgm:spPr/>
      <dgm:t>
        <a:bodyPr/>
        <a:lstStyle/>
        <a:p>
          <a:endParaRPr lang="en-US"/>
        </a:p>
      </dgm:t>
    </dgm:pt>
    <dgm:pt modelId="{ED341FEF-20C7-44A1-946F-2FD301A69223}" type="pres">
      <dgm:prSet presAssocID="{5E5A099E-9F4D-441E-9FFA-97EBC399984F}" presName="descendantText" presStyleLbl="alignAccFollowNode1" presStyleIdx="3" presStyleCnt="4" custScaleY="77277" custLinFactNeighborX="-5309">
        <dgm:presLayoutVars>
          <dgm:bulletEnabled val="1"/>
        </dgm:presLayoutVars>
      </dgm:prSet>
      <dgm:spPr/>
      <dgm:t>
        <a:bodyPr/>
        <a:lstStyle/>
        <a:p>
          <a:endParaRPr lang="en-US"/>
        </a:p>
      </dgm:t>
    </dgm:pt>
  </dgm:ptLst>
  <dgm:cxnLst>
    <dgm:cxn modelId="{C6EA6852-5265-4BE8-8325-1B6954FF10C0}" srcId="{5E5A099E-9F4D-441E-9FFA-97EBC399984F}" destId="{06567CA4-AD9A-4E6A-8626-7BEA04EF30B2}" srcOrd="0" destOrd="0" parTransId="{A2734C48-FF18-4122-BB19-D2175DEC31CE}" sibTransId="{6AA232A7-BC4B-4B9E-9701-503244D991E4}"/>
    <dgm:cxn modelId="{F222B15A-113A-4393-BE5B-B78C3D7EDB1E}" type="presOf" srcId="{9DFF0AE5-D86A-4534-B2FD-6029569CA633}" destId="{34624BCB-ADBC-4AD0-B5F4-6B3CD01648BF}" srcOrd="0" destOrd="0" presId="urn:microsoft.com/office/officeart/2005/8/layout/vList5"/>
    <dgm:cxn modelId="{7F8A623A-EDA8-434F-B590-8C5F445C2A86}" type="presOf" srcId="{0A54BB6E-4D35-4812-92C8-624CF0A0A4CA}" destId="{B8FAA2C3-D8C9-441A-BD31-FF6F5A941264}" srcOrd="0" destOrd="0" presId="urn:microsoft.com/office/officeart/2005/8/layout/vList5"/>
    <dgm:cxn modelId="{C2EFB3B9-D09F-4E40-A8F5-88DF12C6F008}" type="presOf" srcId="{28031390-FEB8-4B27-B329-6147668D6346}" destId="{F1EA6912-CC66-47D7-8A13-9F196D3AD0E1}" srcOrd="0" destOrd="0" presId="urn:microsoft.com/office/officeart/2005/8/layout/vList5"/>
    <dgm:cxn modelId="{9EA5C5E6-AB83-4D85-B433-2DD711CC0741}" srcId="{2A1F758A-67D3-45AE-AA2B-297705A0B35E}" destId="{5E5A099E-9F4D-441E-9FFA-97EBC399984F}" srcOrd="3" destOrd="0" parTransId="{7C55611C-17DF-4837-9111-A5D822E826F1}" sibTransId="{5176352C-2E55-41BF-A146-AD543DD0E717}"/>
    <dgm:cxn modelId="{E8B8C4E5-A60E-4C57-B9AE-F9113ECB4A48}" type="presOf" srcId="{5E5A099E-9F4D-441E-9FFA-97EBC399984F}" destId="{32EC6241-8597-4174-ACA8-E28B9EEBAF83}" srcOrd="0" destOrd="0" presId="urn:microsoft.com/office/officeart/2005/8/layout/vList5"/>
    <dgm:cxn modelId="{3BCEF33A-A687-4408-8584-E24088A0A9F9}" type="presOf" srcId="{BC35DFFA-43AE-43E5-8A54-0F2270C9374E}" destId="{B2635C74-3BA0-40BC-AFDE-DFD137BB1857}" srcOrd="0" destOrd="0" presId="urn:microsoft.com/office/officeart/2005/8/layout/vList5"/>
    <dgm:cxn modelId="{41E42CDF-BE5F-48C8-9D9F-527670A46D48}" srcId="{2A1F758A-67D3-45AE-AA2B-297705A0B35E}" destId="{BC35DFFA-43AE-43E5-8A54-0F2270C9374E}" srcOrd="1" destOrd="0" parTransId="{5AA8584F-BB58-4127-A35E-DFCBCC522FDC}" sibTransId="{59F47FD2-C689-4748-BB77-CBF484D27715}"/>
    <dgm:cxn modelId="{07226E44-CEF7-48B7-A49A-0CA9C43B0802}" srcId="{2A1F758A-67D3-45AE-AA2B-297705A0B35E}" destId="{28031390-FEB8-4B27-B329-6147668D6346}" srcOrd="0" destOrd="0" parTransId="{9F7413C6-F07C-4092-9415-CE0762E66965}" sibTransId="{2C8993D2-61DB-46F8-AE09-24B5E3CDD291}"/>
    <dgm:cxn modelId="{9FCAA82E-ED36-4734-98AD-2D1571437046}" srcId="{9DFF0AE5-D86A-4534-B2FD-6029569CA633}" destId="{27A1C689-F70A-4FAD-985D-9A75683A737A}" srcOrd="0" destOrd="0" parTransId="{1378A851-71B8-4AE9-A473-F20EA46AD586}" sibTransId="{7E673303-EB09-4A26-9A62-95F5FBED3B57}"/>
    <dgm:cxn modelId="{BA9332A7-20C4-4BBA-A307-64E432CD23BF}" type="presOf" srcId="{27A1C689-F70A-4FAD-985D-9A75683A737A}" destId="{7729F55C-8734-4CCB-905F-FACE0C564B6F}" srcOrd="0" destOrd="0" presId="urn:microsoft.com/office/officeart/2005/8/layout/vList5"/>
    <dgm:cxn modelId="{649B0AB9-20CE-4F1E-8C68-B376215BEE54}" srcId="{2A1F758A-67D3-45AE-AA2B-297705A0B35E}" destId="{9DFF0AE5-D86A-4534-B2FD-6029569CA633}" srcOrd="2" destOrd="0" parTransId="{79699110-F02F-4BE5-8B0F-392BA2B6B986}" sibTransId="{94E6BC99-6329-4C85-B947-FE2BE079DBEE}"/>
    <dgm:cxn modelId="{F46510E9-17EF-4CFD-B591-3217C30B93DE}" type="presOf" srcId="{06567CA4-AD9A-4E6A-8626-7BEA04EF30B2}" destId="{ED341FEF-20C7-44A1-946F-2FD301A69223}" srcOrd="0" destOrd="0" presId="urn:microsoft.com/office/officeart/2005/8/layout/vList5"/>
    <dgm:cxn modelId="{48F16CCA-34AD-44AA-8795-75376843CBBF}" type="presOf" srcId="{2A1F758A-67D3-45AE-AA2B-297705A0B35E}" destId="{9F08D401-3487-4CA1-90DF-9738CD7F4440}" srcOrd="0" destOrd="0" presId="urn:microsoft.com/office/officeart/2005/8/layout/vList5"/>
    <dgm:cxn modelId="{72B299F5-CCBC-407E-A3C2-7FFA19C6EC21}" type="presOf" srcId="{869C46AE-F806-4B29-91D2-71538B485F2E}" destId="{FBD26AD9-B554-4F25-A67F-FF6A27DB937C}" srcOrd="0" destOrd="0" presId="urn:microsoft.com/office/officeart/2005/8/layout/vList5"/>
    <dgm:cxn modelId="{A4A549EC-EF9D-4499-AD4F-261034C4273F}" srcId="{28031390-FEB8-4B27-B329-6147668D6346}" destId="{869C46AE-F806-4B29-91D2-71538B485F2E}" srcOrd="0" destOrd="0" parTransId="{00DE38D7-3E9D-4960-88F7-BD3A9CE7C7E0}" sibTransId="{D9001CAB-C693-4382-A92B-09E0E57E772F}"/>
    <dgm:cxn modelId="{A8BD8421-B255-491C-A2C3-B4CD4472B65B}" srcId="{BC35DFFA-43AE-43E5-8A54-0F2270C9374E}" destId="{0A54BB6E-4D35-4812-92C8-624CF0A0A4CA}" srcOrd="0" destOrd="0" parTransId="{46C1904A-0A03-4CE8-A64F-1498F2BF4FA5}" sibTransId="{EC1A981B-0C16-41C5-97E8-9062349403C5}"/>
    <dgm:cxn modelId="{C06D606A-25CA-490A-AAD0-098FD030DB86}" type="presParOf" srcId="{9F08D401-3487-4CA1-90DF-9738CD7F4440}" destId="{DB207FA4-21E7-461D-A7CC-E64791424589}" srcOrd="0" destOrd="0" presId="urn:microsoft.com/office/officeart/2005/8/layout/vList5"/>
    <dgm:cxn modelId="{685924FF-E4ED-43C5-8153-2C4108EB00E5}" type="presParOf" srcId="{DB207FA4-21E7-461D-A7CC-E64791424589}" destId="{F1EA6912-CC66-47D7-8A13-9F196D3AD0E1}" srcOrd="0" destOrd="0" presId="urn:microsoft.com/office/officeart/2005/8/layout/vList5"/>
    <dgm:cxn modelId="{098AEF6B-EEB1-48AE-B732-6E6A86FE3856}" type="presParOf" srcId="{DB207FA4-21E7-461D-A7CC-E64791424589}" destId="{FBD26AD9-B554-4F25-A67F-FF6A27DB937C}" srcOrd="1" destOrd="0" presId="urn:microsoft.com/office/officeart/2005/8/layout/vList5"/>
    <dgm:cxn modelId="{28CEA691-FC6E-4313-B5F1-22133CEA60E0}" type="presParOf" srcId="{9F08D401-3487-4CA1-90DF-9738CD7F4440}" destId="{DDDACE1D-C0BB-4850-86A1-95558332E595}" srcOrd="1" destOrd="0" presId="urn:microsoft.com/office/officeart/2005/8/layout/vList5"/>
    <dgm:cxn modelId="{4642FDDE-3745-45C1-B9C3-3E7857773F56}" type="presParOf" srcId="{9F08D401-3487-4CA1-90DF-9738CD7F4440}" destId="{F4A2BDB7-B0F3-4AD1-B6E4-941CDC2AC0CD}" srcOrd="2" destOrd="0" presId="urn:microsoft.com/office/officeart/2005/8/layout/vList5"/>
    <dgm:cxn modelId="{4147383A-7544-4DFB-8EAB-A16A610CDA47}" type="presParOf" srcId="{F4A2BDB7-B0F3-4AD1-B6E4-941CDC2AC0CD}" destId="{B2635C74-3BA0-40BC-AFDE-DFD137BB1857}" srcOrd="0" destOrd="0" presId="urn:microsoft.com/office/officeart/2005/8/layout/vList5"/>
    <dgm:cxn modelId="{54B0D6CE-3824-46D0-B282-2DCDC150DBF2}" type="presParOf" srcId="{F4A2BDB7-B0F3-4AD1-B6E4-941CDC2AC0CD}" destId="{B8FAA2C3-D8C9-441A-BD31-FF6F5A941264}" srcOrd="1" destOrd="0" presId="urn:microsoft.com/office/officeart/2005/8/layout/vList5"/>
    <dgm:cxn modelId="{65CDE96D-B7E1-43B9-A0F4-636A78B05DE5}" type="presParOf" srcId="{9F08D401-3487-4CA1-90DF-9738CD7F4440}" destId="{F6746714-33D5-40FB-914C-7A6435E266AD}" srcOrd="3" destOrd="0" presId="urn:microsoft.com/office/officeart/2005/8/layout/vList5"/>
    <dgm:cxn modelId="{74FC14B9-A6DD-4BE3-9A52-07E7E80F1721}" type="presParOf" srcId="{9F08D401-3487-4CA1-90DF-9738CD7F4440}" destId="{5022BCCF-4DA1-4AAE-8C92-41F3D85CCF6E}" srcOrd="4" destOrd="0" presId="urn:microsoft.com/office/officeart/2005/8/layout/vList5"/>
    <dgm:cxn modelId="{E23F7814-9610-4ED1-B720-CCE8D945B5B2}" type="presParOf" srcId="{5022BCCF-4DA1-4AAE-8C92-41F3D85CCF6E}" destId="{34624BCB-ADBC-4AD0-B5F4-6B3CD01648BF}" srcOrd="0" destOrd="0" presId="urn:microsoft.com/office/officeart/2005/8/layout/vList5"/>
    <dgm:cxn modelId="{A8FCF147-EA3B-41A6-BB53-53DB85889DF9}" type="presParOf" srcId="{5022BCCF-4DA1-4AAE-8C92-41F3D85CCF6E}" destId="{7729F55C-8734-4CCB-905F-FACE0C564B6F}" srcOrd="1" destOrd="0" presId="urn:microsoft.com/office/officeart/2005/8/layout/vList5"/>
    <dgm:cxn modelId="{0CC3D60A-77D0-4D61-8E1C-39C66B4235A3}" type="presParOf" srcId="{9F08D401-3487-4CA1-90DF-9738CD7F4440}" destId="{814CE310-7E05-4DE4-8D25-331C0DFCD2E2}" srcOrd="5" destOrd="0" presId="urn:microsoft.com/office/officeart/2005/8/layout/vList5"/>
    <dgm:cxn modelId="{88F2FFA2-C2B6-48E2-B9A3-80305243E3B6}" type="presParOf" srcId="{9F08D401-3487-4CA1-90DF-9738CD7F4440}" destId="{5ABD05D3-BA0B-4878-BEF3-D9D46BEDF8F5}" srcOrd="6" destOrd="0" presId="urn:microsoft.com/office/officeart/2005/8/layout/vList5"/>
    <dgm:cxn modelId="{97142921-4C2A-42E4-A278-B72F211A7C70}" type="presParOf" srcId="{5ABD05D3-BA0B-4878-BEF3-D9D46BEDF8F5}" destId="{32EC6241-8597-4174-ACA8-E28B9EEBAF83}" srcOrd="0" destOrd="0" presId="urn:microsoft.com/office/officeart/2005/8/layout/vList5"/>
    <dgm:cxn modelId="{05BA5AC2-537F-468C-AF34-14C551B53D62}" type="presParOf" srcId="{5ABD05D3-BA0B-4878-BEF3-D9D46BEDF8F5}" destId="{ED341FEF-20C7-44A1-946F-2FD301A69223}" srcOrd="1" destOrd="0" presId="urn:microsoft.com/office/officeart/2005/8/layout/vList5"/>
  </dgm:cxnLst>
  <dgm:bg>
    <a:effectLst>
      <a:outerShdw blurRad="101600" dist="152400" dir="2700000" algn="tl" rotWithShape="0">
        <a:prstClr val="black">
          <a:alpha val="40000"/>
        </a:prstClr>
      </a:outerShdw>
    </a:effect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FD62F165-79E2-4D07-A6D9-2C42EE50DF4C}" type="doc">
      <dgm:prSet loTypeId="urn:microsoft.com/office/officeart/2005/8/layout/lProcess2" loCatId="list" qsTypeId="urn:microsoft.com/office/officeart/2005/8/quickstyle/simple5" qsCatId="simple" csTypeId="urn:microsoft.com/office/officeart/2005/8/colors/colorful1" csCatId="colorful" phldr="1"/>
      <dgm:spPr/>
      <dgm:t>
        <a:bodyPr/>
        <a:lstStyle/>
        <a:p>
          <a:endParaRPr lang="en-US"/>
        </a:p>
      </dgm:t>
    </dgm:pt>
    <dgm:pt modelId="{D5D4D78D-9209-4F41-86EC-4CF9BCAB3172}">
      <dgm:prSet/>
      <dgm:spPr/>
      <dgm:t>
        <a:bodyPr/>
        <a:lstStyle/>
        <a:p>
          <a:pPr rtl="0"/>
          <a:r>
            <a:rPr lang="en-US" b="0" smtClean="0">
              <a:effectLst/>
            </a:rPr>
            <a:t>Communism</a:t>
          </a:r>
          <a:endParaRPr lang="en-US" dirty="0">
            <a:effectLst/>
          </a:endParaRPr>
        </a:p>
      </dgm:t>
    </dgm:pt>
    <dgm:pt modelId="{443B9A4B-1DB0-4D2E-8466-C80736FB8A16}" type="parTrans" cxnId="{43BEF1ED-0269-489A-8230-BDAD50CE7691}">
      <dgm:prSet/>
      <dgm:spPr/>
      <dgm:t>
        <a:bodyPr/>
        <a:lstStyle/>
        <a:p>
          <a:endParaRPr lang="en-US"/>
        </a:p>
      </dgm:t>
    </dgm:pt>
    <dgm:pt modelId="{CF38611C-A5C4-427F-B6BE-CC9135E8C24B}" type="sibTrans" cxnId="{43BEF1ED-0269-489A-8230-BDAD50CE7691}">
      <dgm:prSet/>
      <dgm:spPr/>
      <dgm:t>
        <a:bodyPr/>
        <a:lstStyle/>
        <a:p>
          <a:endParaRPr lang="en-US"/>
        </a:p>
      </dgm:t>
    </dgm:pt>
    <dgm:pt modelId="{6BC8D5FD-ABC5-4B44-B519-1609CAE7149B}">
      <dgm:prSet/>
      <dgm:spPr/>
      <dgm:t>
        <a:bodyPr tIns="91440" anchor="t" anchorCtr="0"/>
        <a:lstStyle/>
        <a:p>
          <a:pPr rtl="0"/>
          <a:r>
            <a:rPr lang="en-US" dirty="0" smtClean="0"/>
            <a:t>The government or state owns and controls all major factors of production and is philosophically an economically classless society</a:t>
          </a:r>
          <a:endParaRPr lang="en-US" dirty="0"/>
        </a:p>
      </dgm:t>
    </dgm:pt>
    <dgm:pt modelId="{AE814045-69A7-464B-B772-AE4CAA00A5FF}" type="parTrans" cxnId="{7D42FE0A-E559-48E7-B893-0707DF496FFA}">
      <dgm:prSet/>
      <dgm:spPr/>
      <dgm:t>
        <a:bodyPr/>
        <a:lstStyle/>
        <a:p>
          <a:endParaRPr lang="en-US"/>
        </a:p>
      </dgm:t>
    </dgm:pt>
    <dgm:pt modelId="{534A63F5-16BE-45FA-99E9-320CA200D3CD}" type="sibTrans" cxnId="{7D42FE0A-E559-48E7-B893-0707DF496FFA}">
      <dgm:prSet/>
      <dgm:spPr/>
      <dgm:t>
        <a:bodyPr/>
        <a:lstStyle/>
        <a:p>
          <a:endParaRPr lang="en-US"/>
        </a:p>
      </dgm:t>
    </dgm:pt>
    <dgm:pt modelId="{4C61A90D-852A-41C7-AEC3-5B8D269FFE8A}">
      <dgm:prSet/>
      <dgm:spPr/>
      <dgm:t>
        <a:bodyPr/>
        <a:lstStyle/>
        <a:p>
          <a:pPr rtl="0"/>
          <a:r>
            <a:rPr lang="en-US" b="0" smtClean="0">
              <a:effectLst/>
            </a:rPr>
            <a:t>Socialism</a:t>
          </a:r>
          <a:endParaRPr lang="en-US" dirty="0">
            <a:effectLst/>
          </a:endParaRPr>
        </a:p>
      </dgm:t>
    </dgm:pt>
    <dgm:pt modelId="{E5FD3D8D-A78D-4DCF-BE37-685C3EA3D8D5}" type="parTrans" cxnId="{EF73F040-44B7-4F84-B737-FF76F078BC7F}">
      <dgm:prSet/>
      <dgm:spPr/>
      <dgm:t>
        <a:bodyPr/>
        <a:lstStyle/>
        <a:p>
          <a:endParaRPr lang="en-US"/>
        </a:p>
      </dgm:t>
    </dgm:pt>
    <dgm:pt modelId="{33EB7547-D166-4BC7-AAEA-2A6EA6E2B3C0}" type="sibTrans" cxnId="{EF73F040-44B7-4F84-B737-FF76F078BC7F}">
      <dgm:prSet/>
      <dgm:spPr/>
      <dgm:t>
        <a:bodyPr/>
        <a:lstStyle/>
        <a:p>
          <a:endParaRPr lang="en-US"/>
        </a:p>
      </dgm:t>
    </dgm:pt>
    <dgm:pt modelId="{DC3DF759-B902-4193-A77E-C2613A0743E6}">
      <dgm:prSet/>
      <dgm:spPr/>
      <dgm:t>
        <a:bodyPr tIns="91440" anchor="t" anchorCtr="0"/>
        <a:lstStyle/>
        <a:p>
          <a:pPr rtl="0"/>
          <a:r>
            <a:rPr lang="en-US" dirty="0" smtClean="0"/>
            <a:t>The government plays a strong role in the economy and may own stakes in certain businesses</a:t>
          </a:r>
          <a:endParaRPr lang="en-US" dirty="0"/>
        </a:p>
      </dgm:t>
    </dgm:pt>
    <dgm:pt modelId="{FE63BAD5-9AF3-43B7-A7FA-03940F2565A5}" type="parTrans" cxnId="{647A6E2E-039E-4D92-B55E-DB9A612B2EE3}">
      <dgm:prSet/>
      <dgm:spPr/>
      <dgm:t>
        <a:bodyPr/>
        <a:lstStyle/>
        <a:p>
          <a:endParaRPr lang="en-US"/>
        </a:p>
      </dgm:t>
    </dgm:pt>
    <dgm:pt modelId="{8850F5AD-C91B-4132-BA6B-CCDF463E8EF8}" type="sibTrans" cxnId="{647A6E2E-039E-4D92-B55E-DB9A612B2EE3}">
      <dgm:prSet/>
      <dgm:spPr/>
      <dgm:t>
        <a:bodyPr/>
        <a:lstStyle/>
        <a:p>
          <a:endParaRPr lang="en-US"/>
        </a:p>
      </dgm:t>
    </dgm:pt>
    <dgm:pt modelId="{83F288DA-97FE-4C4C-9E24-CB6442F6E535}">
      <dgm:prSet/>
      <dgm:spPr/>
      <dgm:t>
        <a:bodyPr/>
        <a:lstStyle/>
        <a:p>
          <a:pPr rtl="0"/>
          <a:r>
            <a:rPr lang="en-US" b="0" smtClean="0">
              <a:effectLst/>
            </a:rPr>
            <a:t>Capitalism</a:t>
          </a:r>
          <a:endParaRPr lang="en-US" dirty="0">
            <a:effectLst/>
          </a:endParaRPr>
        </a:p>
      </dgm:t>
    </dgm:pt>
    <dgm:pt modelId="{07E8D30E-8844-45F6-8263-9797CF0B847F}" type="parTrans" cxnId="{4C913A59-9993-4C7D-88A6-2944BEB203EC}">
      <dgm:prSet/>
      <dgm:spPr/>
      <dgm:t>
        <a:bodyPr/>
        <a:lstStyle/>
        <a:p>
          <a:endParaRPr lang="en-US"/>
        </a:p>
      </dgm:t>
    </dgm:pt>
    <dgm:pt modelId="{40B549B4-A898-45AD-B0B0-889581C39117}" type="sibTrans" cxnId="{4C913A59-9993-4C7D-88A6-2944BEB203EC}">
      <dgm:prSet/>
      <dgm:spPr/>
      <dgm:t>
        <a:bodyPr/>
        <a:lstStyle/>
        <a:p>
          <a:endParaRPr lang="en-US"/>
        </a:p>
      </dgm:t>
    </dgm:pt>
    <dgm:pt modelId="{E7BBB92C-BEB1-4891-BE79-EFB73F81FB32}">
      <dgm:prSet/>
      <dgm:spPr/>
      <dgm:t>
        <a:bodyPr tIns="91440" anchor="t" anchorCtr="0"/>
        <a:lstStyle/>
        <a:p>
          <a:pPr rtl="0"/>
          <a:r>
            <a:rPr lang="en-US" dirty="0" smtClean="0"/>
            <a:t>Businesses are privately owned, strong individual incentives exist, and the government plays very little role in the economy</a:t>
          </a:r>
          <a:endParaRPr lang="en-US" dirty="0"/>
        </a:p>
      </dgm:t>
    </dgm:pt>
    <dgm:pt modelId="{E5CEFD95-95D2-4B3F-ABA9-F2851C6DFA6A}" type="parTrans" cxnId="{E699BBBA-7F76-471D-8ED8-BC5A733BDF54}">
      <dgm:prSet/>
      <dgm:spPr/>
      <dgm:t>
        <a:bodyPr/>
        <a:lstStyle/>
        <a:p>
          <a:endParaRPr lang="en-US"/>
        </a:p>
      </dgm:t>
    </dgm:pt>
    <dgm:pt modelId="{C850B4E4-75DD-40D5-A29F-AB8E63F52A17}" type="sibTrans" cxnId="{E699BBBA-7F76-471D-8ED8-BC5A733BDF54}">
      <dgm:prSet/>
      <dgm:spPr/>
      <dgm:t>
        <a:bodyPr/>
        <a:lstStyle/>
        <a:p>
          <a:endParaRPr lang="en-US"/>
        </a:p>
      </dgm:t>
    </dgm:pt>
    <dgm:pt modelId="{EA3794D6-F2B3-4ED8-BD96-D8FC4322E8E5}" type="pres">
      <dgm:prSet presAssocID="{FD62F165-79E2-4D07-A6D9-2C42EE50DF4C}" presName="theList" presStyleCnt="0">
        <dgm:presLayoutVars>
          <dgm:dir/>
          <dgm:animLvl val="lvl"/>
          <dgm:resizeHandles val="exact"/>
        </dgm:presLayoutVars>
      </dgm:prSet>
      <dgm:spPr/>
      <dgm:t>
        <a:bodyPr/>
        <a:lstStyle/>
        <a:p>
          <a:endParaRPr lang="en-US"/>
        </a:p>
      </dgm:t>
    </dgm:pt>
    <dgm:pt modelId="{26CFFA73-D4BA-4F9B-8600-313D7228B5A3}" type="pres">
      <dgm:prSet presAssocID="{D5D4D78D-9209-4F41-86EC-4CF9BCAB3172}" presName="compNode" presStyleCnt="0"/>
      <dgm:spPr/>
      <dgm:t>
        <a:bodyPr/>
        <a:lstStyle/>
        <a:p>
          <a:endParaRPr lang="en-US"/>
        </a:p>
      </dgm:t>
    </dgm:pt>
    <dgm:pt modelId="{644185F9-F443-46A4-B6D5-539FA79FF164}" type="pres">
      <dgm:prSet presAssocID="{D5D4D78D-9209-4F41-86EC-4CF9BCAB3172}" presName="aNode" presStyleLbl="bgShp" presStyleIdx="0" presStyleCnt="3"/>
      <dgm:spPr/>
      <dgm:t>
        <a:bodyPr/>
        <a:lstStyle/>
        <a:p>
          <a:endParaRPr lang="en-US"/>
        </a:p>
      </dgm:t>
    </dgm:pt>
    <dgm:pt modelId="{09420ACB-68DC-4BC4-9336-D634FABDF120}" type="pres">
      <dgm:prSet presAssocID="{D5D4D78D-9209-4F41-86EC-4CF9BCAB3172}" presName="textNode" presStyleLbl="bgShp" presStyleIdx="0" presStyleCnt="3"/>
      <dgm:spPr/>
      <dgm:t>
        <a:bodyPr/>
        <a:lstStyle/>
        <a:p>
          <a:endParaRPr lang="en-US"/>
        </a:p>
      </dgm:t>
    </dgm:pt>
    <dgm:pt modelId="{04E16B48-68B5-4C0B-BD49-BA8F3FFE8EA7}" type="pres">
      <dgm:prSet presAssocID="{D5D4D78D-9209-4F41-86EC-4CF9BCAB3172}" presName="compChildNode" presStyleCnt="0"/>
      <dgm:spPr/>
      <dgm:t>
        <a:bodyPr/>
        <a:lstStyle/>
        <a:p>
          <a:endParaRPr lang="en-US"/>
        </a:p>
      </dgm:t>
    </dgm:pt>
    <dgm:pt modelId="{27095078-96B2-4337-A2A8-7FECF8632FFF}" type="pres">
      <dgm:prSet presAssocID="{D5D4D78D-9209-4F41-86EC-4CF9BCAB3172}" presName="theInnerList" presStyleCnt="0"/>
      <dgm:spPr/>
      <dgm:t>
        <a:bodyPr/>
        <a:lstStyle/>
        <a:p>
          <a:endParaRPr lang="en-US"/>
        </a:p>
      </dgm:t>
    </dgm:pt>
    <dgm:pt modelId="{A5291500-5CAA-4C8B-B314-A113AA37C5E5}" type="pres">
      <dgm:prSet presAssocID="{6BC8D5FD-ABC5-4B44-B519-1609CAE7149B}" presName="childNode" presStyleLbl="node1" presStyleIdx="0" presStyleCnt="3">
        <dgm:presLayoutVars>
          <dgm:bulletEnabled val="1"/>
        </dgm:presLayoutVars>
      </dgm:prSet>
      <dgm:spPr/>
      <dgm:t>
        <a:bodyPr/>
        <a:lstStyle/>
        <a:p>
          <a:endParaRPr lang="en-US"/>
        </a:p>
      </dgm:t>
    </dgm:pt>
    <dgm:pt modelId="{7E727122-E86F-498E-B0FA-A6F51CB2A226}" type="pres">
      <dgm:prSet presAssocID="{D5D4D78D-9209-4F41-86EC-4CF9BCAB3172}" presName="aSpace" presStyleCnt="0"/>
      <dgm:spPr/>
      <dgm:t>
        <a:bodyPr/>
        <a:lstStyle/>
        <a:p>
          <a:endParaRPr lang="en-US"/>
        </a:p>
      </dgm:t>
    </dgm:pt>
    <dgm:pt modelId="{C1B1301D-4714-4817-8AAA-5DC84E5D359E}" type="pres">
      <dgm:prSet presAssocID="{4C61A90D-852A-41C7-AEC3-5B8D269FFE8A}" presName="compNode" presStyleCnt="0"/>
      <dgm:spPr/>
      <dgm:t>
        <a:bodyPr/>
        <a:lstStyle/>
        <a:p>
          <a:endParaRPr lang="en-US"/>
        </a:p>
      </dgm:t>
    </dgm:pt>
    <dgm:pt modelId="{C273E271-7756-44F6-AD99-98F070A58094}" type="pres">
      <dgm:prSet presAssocID="{4C61A90D-852A-41C7-AEC3-5B8D269FFE8A}" presName="aNode" presStyleLbl="bgShp" presStyleIdx="1" presStyleCnt="3"/>
      <dgm:spPr/>
      <dgm:t>
        <a:bodyPr/>
        <a:lstStyle/>
        <a:p>
          <a:endParaRPr lang="en-US"/>
        </a:p>
      </dgm:t>
    </dgm:pt>
    <dgm:pt modelId="{ABFAD505-5E30-41B5-8221-20E58A9C83B3}" type="pres">
      <dgm:prSet presAssocID="{4C61A90D-852A-41C7-AEC3-5B8D269FFE8A}" presName="textNode" presStyleLbl="bgShp" presStyleIdx="1" presStyleCnt="3"/>
      <dgm:spPr/>
      <dgm:t>
        <a:bodyPr/>
        <a:lstStyle/>
        <a:p>
          <a:endParaRPr lang="en-US"/>
        </a:p>
      </dgm:t>
    </dgm:pt>
    <dgm:pt modelId="{B0CF68D0-6692-4337-BEAA-083FFB0BE100}" type="pres">
      <dgm:prSet presAssocID="{4C61A90D-852A-41C7-AEC3-5B8D269FFE8A}" presName="compChildNode" presStyleCnt="0"/>
      <dgm:spPr/>
      <dgm:t>
        <a:bodyPr/>
        <a:lstStyle/>
        <a:p>
          <a:endParaRPr lang="en-US"/>
        </a:p>
      </dgm:t>
    </dgm:pt>
    <dgm:pt modelId="{E0B2B09D-FFAA-402A-859A-38809DD3D4BB}" type="pres">
      <dgm:prSet presAssocID="{4C61A90D-852A-41C7-AEC3-5B8D269FFE8A}" presName="theInnerList" presStyleCnt="0"/>
      <dgm:spPr/>
      <dgm:t>
        <a:bodyPr/>
        <a:lstStyle/>
        <a:p>
          <a:endParaRPr lang="en-US"/>
        </a:p>
      </dgm:t>
    </dgm:pt>
    <dgm:pt modelId="{DAAB53CA-2B41-485E-8DEA-C06641E7EC9F}" type="pres">
      <dgm:prSet presAssocID="{DC3DF759-B902-4193-A77E-C2613A0743E6}" presName="childNode" presStyleLbl="node1" presStyleIdx="1" presStyleCnt="3">
        <dgm:presLayoutVars>
          <dgm:bulletEnabled val="1"/>
        </dgm:presLayoutVars>
      </dgm:prSet>
      <dgm:spPr/>
      <dgm:t>
        <a:bodyPr/>
        <a:lstStyle/>
        <a:p>
          <a:endParaRPr lang="en-US"/>
        </a:p>
      </dgm:t>
    </dgm:pt>
    <dgm:pt modelId="{B9885A85-38C1-4023-97A6-43DA5506C671}" type="pres">
      <dgm:prSet presAssocID="{4C61A90D-852A-41C7-AEC3-5B8D269FFE8A}" presName="aSpace" presStyleCnt="0"/>
      <dgm:spPr/>
      <dgm:t>
        <a:bodyPr/>
        <a:lstStyle/>
        <a:p>
          <a:endParaRPr lang="en-US"/>
        </a:p>
      </dgm:t>
    </dgm:pt>
    <dgm:pt modelId="{03EAAFC5-B91A-48CA-9132-CCCBAEA46AF0}" type="pres">
      <dgm:prSet presAssocID="{83F288DA-97FE-4C4C-9E24-CB6442F6E535}" presName="compNode" presStyleCnt="0"/>
      <dgm:spPr/>
      <dgm:t>
        <a:bodyPr/>
        <a:lstStyle/>
        <a:p>
          <a:endParaRPr lang="en-US"/>
        </a:p>
      </dgm:t>
    </dgm:pt>
    <dgm:pt modelId="{0AE026AA-6105-4D1B-AD65-5F83C6FBFCE0}" type="pres">
      <dgm:prSet presAssocID="{83F288DA-97FE-4C4C-9E24-CB6442F6E535}" presName="aNode" presStyleLbl="bgShp" presStyleIdx="2" presStyleCnt="3"/>
      <dgm:spPr/>
      <dgm:t>
        <a:bodyPr/>
        <a:lstStyle/>
        <a:p>
          <a:endParaRPr lang="en-US"/>
        </a:p>
      </dgm:t>
    </dgm:pt>
    <dgm:pt modelId="{DFE11589-9750-4A41-9FA8-EF3AFE98D769}" type="pres">
      <dgm:prSet presAssocID="{83F288DA-97FE-4C4C-9E24-CB6442F6E535}" presName="textNode" presStyleLbl="bgShp" presStyleIdx="2" presStyleCnt="3"/>
      <dgm:spPr/>
      <dgm:t>
        <a:bodyPr/>
        <a:lstStyle/>
        <a:p>
          <a:endParaRPr lang="en-US"/>
        </a:p>
      </dgm:t>
    </dgm:pt>
    <dgm:pt modelId="{4D6796D5-CFEB-4C93-9C86-168AC2E04A8D}" type="pres">
      <dgm:prSet presAssocID="{83F288DA-97FE-4C4C-9E24-CB6442F6E535}" presName="compChildNode" presStyleCnt="0"/>
      <dgm:spPr/>
      <dgm:t>
        <a:bodyPr/>
        <a:lstStyle/>
        <a:p>
          <a:endParaRPr lang="en-US"/>
        </a:p>
      </dgm:t>
    </dgm:pt>
    <dgm:pt modelId="{653BC8CB-E19F-4DCE-916C-B6A3DE1DA68D}" type="pres">
      <dgm:prSet presAssocID="{83F288DA-97FE-4C4C-9E24-CB6442F6E535}" presName="theInnerList" presStyleCnt="0"/>
      <dgm:spPr/>
      <dgm:t>
        <a:bodyPr/>
        <a:lstStyle/>
        <a:p>
          <a:endParaRPr lang="en-US"/>
        </a:p>
      </dgm:t>
    </dgm:pt>
    <dgm:pt modelId="{E21748C6-C448-4734-BF34-9AF5E260E609}" type="pres">
      <dgm:prSet presAssocID="{E7BBB92C-BEB1-4891-BE79-EFB73F81FB32}" presName="childNode" presStyleLbl="node1" presStyleIdx="2" presStyleCnt="3">
        <dgm:presLayoutVars>
          <dgm:bulletEnabled val="1"/>
        </dgm:presLayoutVars>
      </dgm:prSet>
      <dgm:spPr/>
      <dgm:t>
        <a:bodyPr/>
        <a:lstStyle/>
        <a:p>
          <a:endParaRPr lang="en-US"/>
        </a:p>
      </dgm:t>
    </dgm:pt>
  </dgm:ptLst>
  <dgm:cxnLst>
    <dgm:cxn modelId="{4C913A59-9993-4C7D-88A6-2944BEB203EC}" srcId="{FD62F165-79E2-4D07-A6D9-2C42EE50DF4C}" destId="{83F288DA-97FE-4C4C-9E24-CB6442F6E535}" srcOrd="2" destOrd="0" parTransId="{07E8D30E-8844-45F6-8263-9797CF0B847F}" sibTransId="{40B549B4-A898-45AD-B0B0-889581C39117}"/>
    <dgm:cxn modelId="{9391E0DE-F577-4AF8-AD12-29AA46536440}" type="presOf" srcId="{83F288DA-97FE-4C4C-9E24-CB6442F6E535}" destId="{0AE026AA-6105-4D1B-AD65-5F83C6FBFCE0}" srcOrd="0" destOrd="0" presId="urn:microsoft.com/office/officeart/2005/8/layout/lProcess2"/>
    <dgm:cxn modelId="{46B113B7-690C-4FBF-ADF8-1C8D58ABC0E5}" type="presOf" srcId="{E7BBB92C-BEB1-4891-BE79-EFB73F81FB32}" destId="{E21748C6-C448-4734-BF34-9AF5E260E609}" srcOrd="0" destOrd="0" presId="urn:microsoft.com/office/officeart/2005/8/layout/lProcess2"/>
    <dgm:cxn modelId="{43BEF1ED-0269-489A-8230-BDAD50CE7691}" srcId="{FD62F165-79E2-4D07-A6D9-2C42EE50DF4C}" destId="{D5D4D78D-9209-4F41-86EC-4CF9BCAB3172}" srcOrd="0" destOrd="0" parTransId="{443B9A4B-1DB0-4D2E-8466-C80736FB8A16}" sibTransId="{CF38611C-A5C4-427F-B6BE-CC9135E8C24B}"/>
    <dgm:cxn modelId="{39E642D3-B37E-4872-9B18-AD8B4D33883C}" type="presOf" srcId="{4C61A90D-852A-41C7-AEC3-5B8D269FFE8A}" destId="{ABFAD505-5E30-41B5-8221-20E58A9C83B3}" srcOrd="1" destOrd="0" presId="urn:microsoft.com/office/officeart/2005/8/layout/lProcess2"/>
    <dgm:cxn modelId="{1CE93C64-C7B0-4135-A488-56BDF0ADFC0A}" type="presOf" srcId="{DC3DF759-B902-4193-A77E-C2613A0743E6}" destId="{DAAB53CA-2B41-485E-8DEA-C06641E7EC9F}" srcOrd="0" destOrd="0" presId="urn:microsoft.com/office/officeart/2005/8/layout/lProcess2"/>
    <dgm:cxn modelId="{35D79A20-1124-4878-B0BA-E254783DEA29}" type="presOf" srcId="{D5D4D78D-9209-4F41-86EC-4CF9BCAB3172}" destId="{09420ACB-68DC-4BC4-9336-D634FABDF120}" srcOrd="1" destOrd="0" presId="urn:microsoft.com/office/officeart/2005/8/layout/lProcess2"/>
    <dgm:cxn modelId="{945FA77D-451D-4059-87BB-4BB643A4FAFE}" type="presOf" srcId="{D5D4D78D-9209-4F41-86EC-4CF9BCAB3172}" destId="{644185F9-F443-46A4-B6D5-539FA79FF164}" srcOrd="0" destOrd="0" presId="urn:microsoft.com/office/officeart/2005/8/layout/lProcess2"/>
    <dgm:cxn modelId="{7B2136D3-F8C3-40A4-859C-760279FC2AE8}" type="presOf" srcId="{FD62F165-79E2-4D07-A6D9-2C42EE50DF4C}" destId="{EA3794D6-F2B3-4ED8-BD96-D8FC4322E8E5}" srcOrd="0" destOrd="0" presId="urn:microsoft.com/office/officeart/2005/8/layout/lProcess2"/>
    <dgm:cxn modelId="{7D42FE0A-E559-48E7-B893-0707DF496FFA}" srcId="{D5D4D78D-9209-4F41-86EC-4CF9BCAB3172}" destId="{6BC8D5FD-ABC5-4B44-B519-1609CAE7149B}" srcOrd="0" destOrd="0" parTransId="{AE814045-69A7-464B-B772-AE4CAA00A5FF}" sibTransId="{534A63F5-16BE-45FA-99E9-320CA200D3CD}"/>
    <dgm:cxn modelId="{EF73F040-44B7-4F84-B737-FF76F078BC7F}" srcId="{FD62F165-79E2-4D07-A6D9-2C42EE50DF4C}" destId="{4C61A90D-852A-41C7-AEC3-5B8D269FFE8A}" srcOrd="1" destOrd="0" parTransId="{E5FD3D8D-A78D-4DCF-BE37-685C3EA3D8D5}" sibTransId="{33EB7547-D166-4BC7-AAEA-2A6EA6E2B3C0}"/>
    <dgm:cxn modelId="{52027D02-AD1B-4A2D-A760-897425BE968D}" type="presOf" srcId="{4C61A90D-852A-41C7-AEC3-5B8D269FFE8A}" destId="{C273E271-7756-44F6-AD99-98F070A58094}" srcOrd="0" destOrd="0" presId="urn:microsoft.com/office/officeart/2005/8/layout/lProcess2"/>
    <dgm:cxn modelId="{E699BBBA-7F76-471D-8ED8-BC5A733BDF54}" srcId="{83F288DA-97FE-4C4C-9E24-CB6442F6E535}" destId="{E7BBB92C-BEB1-4891-BE79-EFB73F81FB32}" srcOrd="0" destOrd="0" parTransId="{E5CEFD95-95D2-4B3F-ABA9-F2851C6DFA6A}" sibTransId="{C850B4E4-75DD-40D5-A29F-AB8E63F52A17}"/>
    <dgm:cxn modelId="{9C1113F7-E5F4-47D9-8B1D-9E953A82FF3A}" type="presOf" srcId="{6BC8D5FD-ABC5-4B44-B519-1609CAE7149B}" destId="{A5291500-5CAA-4C8B-B314-A113AA37C5E5}" srcOrd="0" destOrd="0" presId="urn:microsoft.com/office/officeart/2005/8/layout/lProcess2"/>
    <dgm:cxn modelId="{647A6E2E-039E-4D92-B55E-DB9A612B2EE3}" srcId="{4C61A90D-852A-41C7-AEC3-5B8D269FFE8A}" destId="{DC3DF759-B902-4193-A77E-C2613A0743E6}" srcOrd="0" destOrd="0" parTransId="{FE63BAD5-9AF3-43B7-A7FA-03940F2565A5}" sibTransId="{8850F5AD-C91B-4132-BA6B-CCDF463E8EF8}"/>
    <dgm:cxn modelId="{12158338-201A-4552-AC90-D2C219FF00AE}" type="presOf" srcId="{83F288DA-97FE-4C4C-9E24-CB6442F6E535}" destId="{DFE11589-9750-4A41-9FA8-EF3AFE98D769}" srcOrd="1" destOrd="0" presId="urn:microsoft.com/office/officeart/2005/8/layout/lProcess2"/>
    <dgm:cxn modelId="{FEA0286B-D727-4D9D-A38E-AFDCDC335D74}" type="presParOf" srcId="{EA3794D6-F2B3-4ED8-BD96-D8FC4322E8E5}" destId="{26CFFA73-D4BA-4F9B-8600-313D7228B5A3}" srcOrd="0" destOrd="0" presId="urn:microsoft.com/office/officeart/2005/8/layout/lProcess2"/>
    <dgm:cxn modelId="{8CD1D076-2C1D-4657-8ED3-0C6ECD2C9C6D}" type="presParOf" srcId="{26CFFA73-D4BA-4F9B-8600-313D7228B5A3}" destId="{644185F9-F443-46A4-B6D5-539FA79FF164}" srcOrd="0" destOrd="0" presId="urn:microsoft.com/office/officeart/2005/8/layout/lProcess2"/>
    <dgm:cxn modelId="{AC8308EC-0EC3-43D8-A00C-AD7A17360DB5}" type="presParOf" srcId="{26CFFA73-D4BA-4F9B-8600-313D7228B5A3}" destId="{09420ACB-68DC-4BC4-9336-D634FABDF120}" srcOrd="1" destOrd="0" presId="urn:microsoft.com/office/officeart/2005/8/layout/lProcess2"/>
    <dgm:cxn modelId="{C5691479-8553-410E-9A3E-58D300AB61C8}" type="presParOf" srcId="{26CFFA73-D4BA-4F9B-8600-313D7228B5A3}" destId="{04E16B48-68B5-4C0B-BD49-BA8F3FFE8EA7}" srcOrd="2" destOrd="0" presId="urn:microsoft.com/office/officeart/2005/8/layout/lProcess2"/>
    <dgm:cxn modelId="{BB5CDE99-BD16-414A-8F2C-3481A614CB60}" type="presParOf" srcId="{04E16B48-68B5-4C0B-BD49-BA8F3FFE8EA7}" destId="{27095078-96B2-4337-A2A8-7FECF8632FFF}" srcOrd="0" destOrd="0" presId="urn:microsoft.com/office/officeart/2005/8/layout/lProcess2"/>
    <dgm:cxn modelId="{86898652-3B7B-4930-96B4-F732C4C5A306}" type="presParOf" srcId="{27095078-96B2-4337-A2A8-7FECF8632FFF}" destId="{A5291500-5CAA-4C8B-B314-A113AA37C5E5}" srcOrd="0" destOrd="0" presId="urn:microsoft.com/office/officeart/2005/8/layout/lProcess2"/>
    <dgm:cxn modelId="{AB0F75A1-8A16-4686-B8B0-A9D9ED6E6A66}" type="presParOf" srcId="{EA3794D6-F2B3-4ED8-BD96-D8FC4322E8E5}" destId="{7E727122-E86F-498E-B0FA-A6F51CB2A226}" srcOrd="1" destOrd="0" presId="urn:microsoft.com/office/officeart/2005/8/layout/lProcess2"/>
    <dgm:cxn modelId="{1A23DFFD-748B-4E8A-A36F-66BF073FD44F}" type="presParOf" srcId="{EA3794D6-F2B3-4ED8-BD96-D8FC4322E8E5}" destId="{C1B1301D-4714-4817-8AAA-5DC84E5D359E}" srcOrd="2" destOrd="0" presId="urn:microsoft.com/office/officeart/2005/8/layout/lProcess2"/>
    <dgm:cxn modelId="{1EA440A9-EBAF-4AB7-A133-9B3989435287}" type="presParOf" srcId="{C1B1301D-4714-4817-8AAA-5DC84E5D359E}" destId="{C273E271-7756-44F6-AD99-98F070A58094}" srcOrd="0" destOrd="0" presId="urn:microsoft.com/office/officeart/2005/8/layout/lProcess2"/>
    <dgm:cxn modelId="{8B419448-1853-4B77-AF2B-5F377692DCF6}" type="presParOf" srcId="{C1B1301D-4714-4817-8AAA-5DC84E5D359E}" destId="{ABFAD505-5E30-41B5-8221-20E58A9C83B3}" srcOrd="1" destOrd="0" presId="urn:microsoft.com/office/officeart/2005/8/layout/lProcess2"/>
    <dgm:cxn modelId="{5FDF201E-506C-42D1-92F7-05D4AB6857A6}" type="presParOf" srcId="{C1B1301D-4714-4817-8AAA-5DC84E5D359E}" destId="{B0CF68D0-6692-4337-BEAA-083FFB0BE100}" srcOrd="2" destOrd="0" presId="urn:microsoft.com/office/officeart/2005/8/layout/lProcess2"/>
    <dgm:cxn modelId="{6CB795B7-31A4-4455-9039-8A4AB3FDEFAE}" type="presParOf" srcId="{B0CF68D0-6692-4337-BEAA-083FFB0BE100}" destId="{E0B2B09D-FFAA-402A-859A-38809DD3D4BB}" srcOrd="0" destOrd="0" presId="urn:microsoft.com/office/officeart/2005/8/layout/lProcess2"/>
    <dgm:cxn modelId="{36207E36-08D0-4B40-8FFD-7E3E39092776}" type="presParOf" srcId="{E0B2B09D-FFAA-402A-859A-38809DD3D4BB}" destId="{DAAB53CA-2B41-485E-8DEA-C06641E7EC9F}" srcOrd="0" destOrd="0" presId="urn:microsoft.com/office/officeart/2005/8/layout/lProcess2"/>
    <dgm:cxn modelId="{DE6F065F-DB37-437D-909E-5115C6E3AE46}" type="presParOf" srcId="{EA3794D6-F2B3-4ED8-BD96-D8FC4322E8E5}" destId="{B9885A85-38C1-4023-97A6-43DA5506C671}" srcOrd="3" destOrd="0" presId="urn:microsoft.com/office/officeart/2005/8/layout/lProcess2"/>
    <dgm:cxn modelId="{92021E57-4094-4CA4-BABE-0211C097DBED}" type="presParOf" srcId="{EA3794D6-F2B3-4ED8-BD96-D8FC4322E8E5}" destId="{03EAAFC5-B91A-48CA-9132-CCCBAEA46AF0}" srcOrd="4" destOrd="0" presId="urn:microsoft.com/office/officeart/2005/8/layout/lProcess2"/>
    <dgm:cxn modelId="{FC982FCD-4D64-4F15-86FB-256D5465F5D3}" type="presParOf" srcId="{03EAAFC5-B91A-48CA-9132-CCCBAEA46AF0}" destId="{0AE026AA-6105-4D1B-AD65-5F83C6FBFCE0}" srcOrd="0" destOrd="0" presId="urn:microsoft.com/office/officeart/2005/8/layout/lProcess2"/>
    <dgm:cxn modelId="{BEF81BE1-6B29-467A-9DD6-E7197CF8D179}" type="presParOf" srcId="{03EAAFC5-B91A-48CA-9132-CCCBAEA46AF0}" destId="{DFE11589-9750-4A41-9FA8-EF3AFE98D769}" srcOrd="1" destOrd="0" presId="urn:microsoft.com/office/officeart/2005/8/layout/lProcess2"/>
    <dgm:cxn modelId="{FCD39C18-0364-4E64-A1AC-80DF443AA0C1}" type="presParOf" srcId="{03EAAFC5-B91A-48CA-9132-CCCBAEA46AF0}" destId="{4D6796D5-CFEB-4C93-9C86-168AC2E04A8D}" srcOrd="2" destOrd="0" presId="urn:microsoft.com/office/officeart/2005/8/layout/lProcess2"/>
    <dgm:cxn modelId="{028FE42C-FE89-45DF-91E6-15681CA30395}" type="presParOf" srcId="{4D6796D5-CFEB-4C93-9C86-168AC2E04A8D}" destId="{653BC8CB-E19F-4DCE-916C-B6A3DE1DA68D}" srcOrd="0" destOrd="0" presId="urn:microsoft.com/office/officeart/2005/8/layout/lProcess2"/>
    <dgm:cxn modelId="{B9477D0D-FC7C-4436-AD70-A3A3CF4BCE9D}" type="presParOf" srcId="{653BC8CB-E19F-4DCE-916C-B6A3DE1DA68D}" destId="{E21748C6-C448-4734-BF34-9AF5E260E609}" srcOrd="0" destOrd="0" presId="urn:microsoft.com/office/officeart/2005/8/layout/lProcess2"/>
  </dgm:cxnLst>
  <dgm:bg>
    <a:effectLst>
      <a:outerShdw blurRad="101600" dist="76200" dir="2700000" algn="tl" rotWithShape="0">
        <a:prstClr val="black">
          <a:alpha val="70000"/>
        </a:prstClr>
      </a:outerShdw>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30ED832-03E7-4F4A-B20D-10B6408192F9}" type="doc">
      <dgm:prSet loTypeId="urn:microsoft.com/office/officeart/2005/8/layout/target3" loCatId="list" qsTypeId="urn:microsoft.com/office/officeart/2005/8/quickstyle/simple4" qsCatId="simple" csTypeId="urn:microsoft.com/office/officeart/2005/8/colors/colorful1" csCatId="colorful" phldr="1"/>
      <dgm:spPr/>
      <dgm:t>
        <a:bodyPr/>
        <a:lstStyle/>
        <a:p>
          <a:endParaRPr lang="en-US"/>
        </a:p>
      </dgm:t>
    </dgm:pt>
    <dgm:pt modelId="{2A565F41-766F-45E2-8C68-77664BA7D949}">
      <dgm:prSet phldrT="[Text]"/>
      <dgm:spPr/>
      <dgm:t>
        <a:bodyPr/>
        <a:lstStyle/>
        <a:p>
          <a:r>
            <a:rPr lang="en-US" dirty="0" smtClean="0"/>
            <a:t>Political Risks</a:t>
          </a:r>
          <a:endParaRPr lang="en-US" dirty="0"/>
        </a:p>
      </dgm:t>
    </dgm:pt>
    <dgm:pt modelId="{AC64389B-5AE9-442D-83C3-CDCAD4E5FAF7}" type="parTrans" cxnId="{81D2331C-C20B-47B6-B9D6-F3367D529BF3}">
      <dgm:prSet/>
      <dgm:spPr/>
      <dgm:t>
        <a:bodyPr/>
        <a:lstStyle/>
        <a:p>
          <a:endParaRPr lang="en-US"/>
        </a:p>
      </dgm:t>
    </dgm:pt>
    <dgm:pt modelId="{76CA7B99-FBFB-4E19-992B-9CC5906BD6C7}" type="sibTrans" cxnId="{81D2331C-C20B-47B6-B9D6-F3367D529BF3}">
      <dgm:prSet/>
      <dgm:spPr/>
      <dgm:t>
        <a:bodyPr/>
        <a:lstStyle/>
        <a:p>
          <a:endParaRPr lang="en-US"/>
        </a:p>
      </dgm:t>
    </dgm:pt>
    <dgm:pt modelId="{02F3B0CF-E293-4DB4-B4F8-697020118D34}">
      <dgm:prSet phldrT="[Text]"/>
      <dgm:spPr/>
      <dgm:t>
        <a:bodyPr/>
        <a:lstStyle/>
        <a:p>
          <a:pPr rtl="0"/>
          <a:r>
            <a:rPr lang="en-US" dirty="0" smtClean="0"/>
            <a:t>The risks that political forces or problems in a given country will have a meaningful negative impact upon the conduct of business in that country</a:t>
          </a:r>
          <a:endParaRPr lang="en-US" dirty="0"/>
        </a:p>
      </dgm:t>
    </dgm:pt>
    <dgm:pt modelId="{AEE15B27-32A3-49E9-9C54-DBC52ABA0101}" type="parTrans" cxnId="{5D1E8D4F-C6EC-4E2B-BD8A-195E99562DB1}">
      <dgm:prSet/>
      <dgm:spPr/>
      <dgm:t>
        <a:bodyPr/>
        <a:lstStyle/>
        <a:p>
          <a:endParaRPr lang="en-US"/>
        </a:p>
      </dgm:t>
    </dgm:pt>
    <dgm:pt modelId="{F7A8F885-D16F-48A2-B3C2-2BD08892C1D9}" type="sibTrans" cxnId="{5D1E8D4F-C6EC-4E2B-BD8A-195E99562DB1}">
      <dgm:prSet/>
      <dgm:spPr/>
      <dgm:t>
        <a:bodyPr/>
        <a:lstStyle/>
        <a:p>
          <a:endParaRPr lang="en-US"/>
        </a:p>
      </dgm:t>
    </dgm:pt>
    <dgm:pt modelId="{81EAA7C0-1EB0-45F7-8049-CC0905523466}">
      <dgm:prSet phldrT="[Text]"/>
      <dgm:spPr/>
      <dgm:t>
        <a:bodyPr/>
        <a:lstStyle/>
        <a:p>
          <a:r>
            <a:rPr lang="en-US" dirty="0" err="1" smtClean="0"/>
            <a:t>Micropolitical</a:t>
          </a:r>
          <a:r>
            <a:rPr lang="en-US" dirty="0" smtClean="0"/>
            <a:t> Risk</a:t>
          </a:r>
          <a:endParaRPr lang="en-US" dirty="0"/>
        </a:p>
      </dgm:t>
    </dgm:pt>
    <dgm:pt modelId="{4D469B3C-FC58-44E5-8629-8A8C184430BD}" type="parTrans" cxnId="{06A8B56A-EEE6-41BF-884E-B2A3A7E7791C}">
      <dgm:prSet/>
      <dgm:spPr/>
      <dgm:t>
        <a:bodyPr/>
        <a:lstStyle/>
        <a:p>
          <a:endParaRPr lang="en-US"/>
        </a:p>
      </dgm:t>
    </dgm:pt>
    <dgm:pt modelId="{26ED16E8-D3CB-4B77-8108-A2BD857DF9C4}" type="sibTrans" cxnId="{06A8B56A-EEE6-41BF-884E-B2A3A7E7791C}">
      <dgm:prSet/>
      <dgm:spPr/>
      <dgm:t>
        <a:bodyPr/>
        <a:lstStyle/>
        <a:p>
          <a:endParaRPr lang="en-US"/>
        </a:p>
      </dgm:t>
    </dgm:pt>
    <dgm:pt modelId="{D4F45359-2C9C-4094-B6CF-BA682B089083}">
      <dgm:prSet phldrT="[Text]"/>
      <dgm:spPr/>
      <dgm:t>
        <a:bodyPr/>
        <a:lstStyle/>
        <a:p>
          <a:pPr rtl="0"/>
          <a:r>
            <a:rPr lang="en-US" dirty="0" smtClean="0"/>
            <a:t>A political risk that only affects a certain industry or set of firms in a given country</a:t>
          </a:r>
          <a:endParaRPr lang="en-US" dirty="0"/>
        </a:p>
      </dgm:t>
    </dgm:pt>
    <dgm:pt modelId="{2DAE7A1C-4889-4B05-A2AB-BC996C093CA8}" type="parTrans" cxnId="{4FCB6525-80CD-48F0-8F3A-19589A9EE7B1}">
      <dgm:prSet/>
      <dgm:spPr/>
      <dgm:t>
        <a:bodyPr/>
        <a:lstStyle/>
        <a:p>
          <a:endParaRPr lang="en-US"/>
        </a:p>
      </dgm:t>
    </dgm:pt>
    <dgm:pt modelId="{E7ECBD46-1B8B-4E8B-BD17-1D9E8E447001}" type="sibTrans" cxnId="{4FCB6525-80CD-48F0-8F3A-19589A9EE7B1}">
      <dgm:prSet/>
      <dgm:spPr/>
      <dgm:t>
        <a:bodyPr/>
        <a:lstStyle/>
        <a:p>
          <a:endParaRPr lang="en-US"/>
        </a:p>
      </dgm:t>
    </dgm:pt>
    <dgm:pt modelId="{D632CA6D-329D-48E4-AFB6-5D02290F9470}">
      <dgm:prSet phldrT="[Text]"/>
      <dgm:spPr/>
      <dgm:t>
        <a:bodyPr/>
        <a:lstStyle/>
        <a:p>
          <a:r>
            <a:rPr lang="en-US" dirty="0" err="1" smtClean="0"/>
            <a:t>Macropolitical</a:t>
          </a:r>
          <a:r>
            <a:rPr lang="en-US" dirty="0" smtClean="0"/>
            <a:t> Risk</a:t>
          </a:r>
          <a:endParaRPr lang="en-US" dirty="0"/>
        </a:p>
      </dgm:t>
    </dgm:pt>
    <dgm:pt modelId="{55F4CE51-D266-4410-8960-F0717082A606}" type="parTrans" cxnId="{E0703EE7-8C1B-401E-BC69-A3A0881F027C}">
      <dgm:prSet/>
      <dgm:spPr/>
      <dgm:t>
        <a:bodyPr/>
        <a:lstStyle/>
        <a:p>
          <a:endParaRPr lang="en-US"/>
        </a:p>
      </dgm:t>
    </dgm:pt>
    <dgm:pt modelId="{5F5ADF26-60F0-4420-A5CC-887EFBE5FC40}" type="sibTrans" cxnId="{E0703EE7-8C1B-401E-BC69-A3A0881F027C}">
      <dgm:prSet/>
      <dgm:spPr/>
      <dgm:t>
        <a:bodyPr/>
        <a:lstStyle/>
        <a:p>
          <a:endParaRPr lang="en-US"/>
        </a:p>
      </dgm:t>
    </dgm:pt>
    <dgm:pt modelId="{75FA84D6-8B0E-49C5-93BD-ADEFB1E64572}">
      <dgm:prSet phldrT="[Text]"/>
      <dgm:spPr/>
      <dgm:t>
        <a:bodyPr/>
        <a:lstStyle/>
        <a:p>
          <a:pPr rtl="0"/>
          <a:r>
            <a:rPr lang="en-US" dirty="0" smtClean="0"/>
            <a:t>A political risk that essentially affects all businesses in a given country</a:t>
          </a:r>
          <a:endParaRPr lang="en-US" dirty="0"/>
        </a:p>
      </dgm:t>
    </dgm:pt>
    <dgm:pt modelId="{4563F114-3FA7-45BA-AA85-D7C163FF943E}" type="parTrans" cxnId="{01FFDF42-B673-40F0-A0E8-390BFED7AC2A}">
      <dgm:prSet/>
      <dgm:spPr/>
      <dgm:t>
        <a:bodyPr/>
        <a:lstStyle/>
        <a:p>
          <a:endParaRPr lang="en-US"/>
        </a:p>
      </dgm:t>
    </dgm:pt>
    <dgm:pt modelId="{C953C678-B2DA-43FE-B521-9A6F6542B14C}" type="sibTrans" cxnId="{01FFDF42-B673-40F0-A0E8-390BFED7AC2A}">
      <dgm:prSet/>
      <dgm:spPr/>
      <dgm:t>
        <a:bodyPr/>
        <a:lstStyle/>
        <a:p>
          <a:endParaRPr lang="en-US"/>
        </a:p>
      </dgm:t>
    </dgm:pt>
    <dgm:pt modelId="{8A4795EF-7250-491A-8EFC-B5455F6046D7}" type="pres">
      <dgm:prSet presAssocID="{130ED832-03E7-4F4A-B20D-10B6408192F9}" presName="Name0" presStyleCnt="0">
        <dgm:presLayoutVars>
          <dgm:chMax val="7"/>
          <dgm:dir/>
          <dgm:animLvl val="lvl"/>
          <dgm:resizeHandles val="exact"/>
        </dgm:presLayoutVars>
      </dgm:prSet>
      <dgm:spPr/>
      <dgm:t>
        <a:bodyPr/>
        <a:lstStyle/>
        <a:p>
          <a:endParaRPr lang="en-US"/>
        </a:p>
      </dgm:t>
    </dgm:pt>
    <dgm:pt modelId="{39B3A1DA-3B26-4B8C-A0D6-1BE7D0255593}" type="pres">
      <dgm:prSet presAssocID="{2A565F41-766F-45E2-8C68-77664BA7D949}" presName="circle1" presStyleLbl="node1" presStyleIdx="0" presStyleCnt="3"/>
      <dgm:spPr/>
      <dgm:t>
        <a:bodyPr/>
        <a:lstStyle/>
        <a:p>
          <a:endParaRPr lang="en-US"/>
        </a:p>
      </dgm:t>
    </dgm:pt>
    <dgm:pt modelId="{39F6E455-8C92-4C27-BDE4-BEB67944A0BC}" type="pres">
      <dgm:prSet presAssocID="{2A565F41-766F-45E2-8C68-77664BA7D949}" presName="space" presStyleCnt="0"/>
      <dgm:spPr/>
      <dgm:t>
        <a:bodyPr/>
        <a:lstStyle/>
        <a:p>
          <a:endParaRPr lang="en-US"/>
        </a:p>
      </dgm:t>
    </dgm:pt>
    <dgm:pt modelId="{5DF53ED2-AF93-4C50-A15A-AA5584010C98}" type="pres">
      <dgm:prSet presAssocID="{2A565F41-766F-45E2-8C68-77664BA7D949}" presName="rect1" presStyleLbl="alignAcc1" presStyleIdx="0" presStyleCnt="3"/>
      <dgm:spPr/>
      <dgm:t>
        <a:bodyPr/>
        <a:lstStyle/>
        <a:p>
          <a:endParaRPr lang="en-US"/>
        </a:p>
      </dgm:t>
    </dgm:pt>
    <dgm:pt modelId="{52C577C9-FAA5-4FB1-AF3B-D1E3CF1F4B5B}" type="pres">
      <dgm:prSet presAssocID="{D632CA6D-329D-48E4-AFB6-5D02290F9470}" presName="vertSpace2" presStyleLbl="node1" presStyleIdx="0" presStyleCnt="3"/>
      <dgm:spPr/>
      <dgm:t>
        <a:bodyPr/>
        <a:lstStyle/>
        <a:p>
          <a:endParaRPr lang="en-US"/>
        </a:p>
      </dgm:t>
    </dgm:pt>
    <dgm:pt modelId="{BDD9881A-6A9C-45E3-B355-D3A8B73F45BF}" type="pres">
      <dgm:prSet presAssocID="{D632CA6D-329D-48E4-AFB6-5D02290F9470}" presName="circle2" presStyleLbl="node1" presStyleIdx="1" presStyleCnt="3"/>
      <dgm:spPr/>
      <dgm:t>
        <a:bodyPr/>
        <a:lstStyle/>
        <a:p>
          <a:endParaRPr lang="en-US"/>
        </a:p>
      </dgm:t>
    </dgm:pt>
    <dgm:pt modelId="{831574B9-C77E-4E7A-8EB2-1FAA2203933C}" type="pres">
      <dgm:prSet presAssocID="{D632CA6D-329D-48E4-AFB6-5D02290F9470}" presName="rect2" presStyleLbl="alignAcc1" presStyleIdx="1" presStyleCnt="3"/>
      <dgm:spPr/>
      <dgm:t>
        <a:bodyPr/>
        <a:lstStyle/>
        <a:p>
          <a:endParaRPr lang="en-US"/>
        </a:p>
      </dgm:t>
    </dgm:pt>
    <dgm:pt modelId="{D8185160-8237-4F00-AFDF-D59FDDB76FF5}" type="pres">
      <dgm:prSet presAssocID="{81EAA7C0-1EB0-45F7-8049-CC0905523466}" presName="vertSpace3" presStyleLbl="node1" presStyleIdx="1" presStyleCnt="3"/>
      <dgm:spPr/>
      <dgm:t>
        <a:bodyPr/>
        <a:lstStyle/>
        <a:p>
          <a:endParaRPr lang="en-US"/>
        </a:p>
      </dgm:t>
    </dgm:pt>
    <dgm:pt modelId="{C68B3978-24B5-4E9C-BB50-7896131E6E39}" type="pres">
      <dgm:prSet presAssocID="{81EAA7C0-1EB0-45F7-8049-CC0905523466}" presName="circle3" presStyleLbl="node1" presStyleIdx="2" presStyleCnt="3"/>
      <dgm:spPr/>
      <dgm:t>
        <a:bodyPr/>
        <a:lstStyle/>
        <a:p>
          <a:endParaRPr lang="en-US"/>
        </a:p>
      </dgm:t>
    </dgm:pt>
    <dgm:pt modelId="{7FEDB900-681E-4CF5-BC55-99B1CA23BF53}" type="pres">
      <dgm:prSet presAssocID="{81EAA7C0-1EB0-45F7-8049-CC0905523466}" presName="rect3" presStyleLbl="alignAcc1" presStyleIdx="2" presStyleCnt="3"/>
      <dgm:spPr/>
      <dgm:t>
        <a:bodyPr/>
        <a:lstStyle/>
        <a:p>
          <a:endParaRPr lang="en-US"/>
        </a:p>
      </dgm:t>
    </dgm:pt>
    <dgm:pt modelId="{4D939EDB-689D-4F7B-BC71-F7B2C90D339B}" type="pres">
      <dgm:prSet presAssocID="{2A565F41-766F-45E2-8C68-77664BA7D949}" presName="rect1ParTx" presStyleLbl="alignAcc1" presStyleIdx="2" presStyleCnt="3">
        <dgm:presLayoutVars>
          <dgm:chMax val="1"/>
          <dgm:bulletEnabled val="1"/>
        </dgm:presLayoutVars>
      </dgm:prSet>
      <dgm:spPr/>
      <dgm:t>
        <a:bodyPr/>
        <a:lstStyle/>
        <a:p>
          <a:endParaRPr lang="en-US"/>
        </a:p>
      </dgm:t>
    </dgm:pt>
    <dgm:pt modelId="{FC0A8A7A-2BAA-4C4D-8EF1-ED9C8D842CAD}" type="pres">
      <dgm:prSet presAssocID="{2A565F41-766F-45E2-8C68-77664BA7D949}" presName="rect1ChTx" presStyleLbl="alignAcc1" presStyleIdx="2" presStyleCnt="3">
        <dgm:presLayoutVars>
          <dgm:bulletEnabled val="1"/>
        </dgm:presLayoutVars>
      </dgm:prSet>
      <dgm:spPr/>
      <dgm:t>
        <a:bodyPr/>
        <a:lstStyle/>
        <a:p>
          <a:endParaRPr lang="en-US"/>
        </a:p>
      </dgm:t>
    </dgm:pt>
    <dgm:pt modelId="{58D2809C-9F49-49FE-9E6A-37171F674988}" type="pres">
      <dgm:prSet presAssocID="{D632CA6D-329D-48E4-AFB6-5D02290F9470}" presName="rect2ParTx" presStyleLbl="alignAcc1" presStyleIdx="2" presStyleCnt="3">
        <dgm:presLayoutVars>
          <dgm:chMax val="1"/>
          <dgm:bulletEnabled val="1"/>
        </dgm:presLayoutVars>
      </dgm:prSet>
      <dgm:spPr/>
      <dgm:t>
        <a:bodyPr/>
        <a:lstStyle/>
        <a:p>
          <a:endParaRPr lang="en-US"/>
        </a:p>
      </dgm:t>
    </dgm:pt>
    <dgm:pt modelId="{48661B2D-3216-4208-8E94-677E2FF7A16B}" type="pres">
      <dgm:prSet presAssocID="{D632CA6D-329D-48E4-AFB6-5D02290F9470}" presName="rect2ChTx" presStyleLbl="alignAcc1" presStyleIdx="2" presStyleCnt="3">
        <dgm:presLayoutVars>
          <dgm:bulletEnabled val="1"/>
        </dgm:presLayoutVars>
      </dgm:prSet>
      <dgm:spPr/>
      <dgm:t>
        <a:bodyPr/>
        <a:lstStyle/>
        <a:p>
          <a:endParaRPr lang="en-US"/>
        </a:p>
      </dgm:t>
    </dgm:pt>
    <dgm:pt modelId="{200DBA3C-FAEB-48EE-AF29-338949BFDE79}" type="pres">
      <dgm:prSet presAssocID="{81EAA7C0-1EB0-45F7-8049-CC0905523466}" presName="rect3ParTx" presStyleLbl="alignAcc1" presStyleIdx="2" presStyleCnt="3">
        <dgm:presLayoutVars>
          <dgm:chMax val="1"/>
          <dgm:bulletEnabled val="1"/>
        </dgm:presLayoutVars>
      </dgm:prSet>
      <dgm:spPr/>
      <dgm:t>
        <a:bodyPr/>
        <a:lstStyle/>
        <a:p>
          <a:endParaRPr lang="en-US"/>
        </a:p>
      </dgm:t>
    </dgm:pt>
    <dgm:pt modelId="{5E3637D7-429D-48C9-BF35-D708FACD5767}" type="pres">
      <dgm:prSet presAssocID="{81EAA7C0-1EB0-45F7-8049-CC0905523466}" presName="rect3ChTx" presStyleLbl="alignAcc1" presStyleIdx="2" presStyleCnt="3">
        <dgm:presLayoutVars>
          <dgm:bulletEnabled val="1"/>
        </dgm:presLayoutVars>
      </dgm:prSet>
      <dgm:spPr/>
      <dgm:t>
        <a:bodyPr/>
        <a:lstStyle/>
        <a:p>
          <a:endParaRPr lang="en-US"/>
        </a:p>
      </dgm:t>
    </dgm:pt>
  </dgm:ptLst>
  <dgm:cxnLst>
    <dgm:cxn modelId="{4FCB6525-80CD-48F0-8F3A-19589A9EE7B1}" srcId="{81EAA7C0-1EB0-45F7-8049-CC0905523466}" destId="{D4F45359-2C9C-4094-B6CF-BA682B089083}" srcOrd="0" destOrd="0" parTransId="{2DAE7A1C-4889-4B05-A2AB-BC996C093CA8}" sibTransId="{E7ECBD46-1B8B-4E8B-BD17-1D9E8E447001}"/>
    <dgm:cxn modelId="{5D1E8D4F-C6EC-4E2B-BD8A-195E99562DB1}" srcId="{2A565F41-766F-45E2-8C68-77664BA7D949}" destId="{02F3B0CF-E293-4DB4-B4F8-697020118D34}" srcOrd="0" destOrd="0" parTransId="{AEE15B27-32A3-49E9-9C54-DBC52ABA0101}" sibTransId="{F7A8F885-D16F-48A2-B3C2-2BD08892C1D9}"/>
    <dgm:cxn modelId="{CE1F5CD2-B172-4664-A022-3AEE22C04F51}" type="presOf" srcId="{2A565F41-766F-45E2-8C68-77664BA7D949}" destId="{5DF53ED2-AF93-4C50-A15A-AA5584010C98}" srcOrd="0" destOrd="0" presId="urn:microsoft.com/office/officeart/2005/8/layout/target3"/>
    <dgm:cxn modelId="{277B3665-94E5-402D-B68B-5E79FF9713A9}" type="presOf" srcId="{75FA84D6-8B0E-49C5-93BD-ADEFB1E64572}" destId="{48661B2D-3216-4208-8E94-677E2FF7A16B}" srcOrd="0" destOrd="0" presId="urn:microsoft.com/office/officeart/2005/8/layout/target3"/>
    <dgm:cxn modelId="{1310A0E6-CB5B-454A-A98D-57C2C540792C}" type="presOf" srcId="{81EAA7C0-1EB0-45F7-8049-CC0905523466}" destId="{200DBA3C-FAEB-48EE-AF29-338949BFDE79}" srcOrd="1" destOrd="0" presId="urn:microsoft.com/office/officeart/2005/8/layout/target3"/>
    <dgm:cxn modelId="{5BA89A14-5A4D-4C6C-BAA0-E5FB5754358A}" type="presOf" srcId="{130ED832-03E7-4F4A-B20D-10B6408192F9}" destId="{8A4795EF-7250-491A-8EFC-B5455F6046D7}" srcOrd="0" destOrd="0" presId="urn:microsoft.com/office/officeart/2005/8/layout/target3"/>
    <dgm:cxn modelId="{01FFDF42-B673-40F0-A0E8-390BFED7AC2A}" srcId="{D632CA6D-329D-48E4-AFB6-5D02290F9470}" destId="{75FA84D6-8B0E-49C5-93BD-ADEFB1E64572}" srcOrd="0" destOrd="0" parTransId="{4563F114-3FA7-45BA-AA85-D7C163FF943E}" sibTransId="{C953C678-B2DA-43FE-B521-9A6F6542B14C}"/>
    <dgm:cxn modelId="{F3539C18-4810-438D-9A01-827E9664F43E}" type="presOf" srcId="{81EAA7C0-1EB0-45F7-8049-CC0905523466}" destId="{7FEDB900-681E-4CF5-BC55-99B1CA23BF53}" srcOrd="0" destOrd="0" presId="urn:microsoft.com/office/officeart/2005/8/layout/target3"/>
    <dgm:cxn modelId="{669D2A8A-3894-4CC8-A393-AEDABF6C585A}" type="presOf" srcId="{D632CA6D-329D-48E4-AFB6-5D02290F9470}" destId="{58D2809C-9F49-49FE-9E6A-37171F674988}" srcOrd="1" destOrd="0" presId="urn:microsoft.com/office/officeart/2005/8/layout/target3"/>
    <dgm:cxn modelId="{81D2331C-C20B-47B6-B9D6-F3367D529BF3}" srcId="{130ED832-03E7-4F4A-B20D-10B6408192F9}" destId="{2A565F41-766F-45E2-8C68-77664BA7D949}" srcOrd="0" destOrd="0" parTransId="{AC64389B-5AE9-442D-83C3-CDCAD4E5FAF7}" sibTransId="{76CA7B99-FBFB-4E19-992B-9CC5906BD6C7}"/>
    <dgm:cxn modelId="{89AB4E5D-E9F9-49EF-966C-6F799C3CD69E}" type="presOf" srcId="{2A565F41-766F-45E2-8C68-77664BA7D949}" destId="{4D939EDB-689D-4F7B-BC71-F7B2C90D339B}" srcOrd="1" destOrd="0" presId="urn:microsoft.com/office/officeart/2005/8/layout/target3"/>
    <dgm:cxn modelId="{06A8B56A-EEE6-41BF-884E-B2A3A7E7791C}" srcId="{130ED832-03E7-4F4A-B20D-10B6408192F9}" destId="{81EAA7C0-1EB0-45F7-8049-CC0905523466}" srcOrd="2" destOrd="0" parTransId="{4D469B3C-FC58-44E5-8629-8A8C184430BD}" sibTransId="{26ED16E8-D3CB-4B77-8108-A2BD857DF9C4}"/>
    <dgm:cxn modelId="{F4184C6C-B5B2-4E1D-9CDD-D158A730FC1F}" type="presOf" srcId="{D632CA6D-329D-48E4-AFB6-5D02290F9470}" destId="{831574B9-C77E-4E7A-8EB2-1FAA2203933C}" srcOrd="0" destOrd="0" presId="urn:microsoft.com/office/officeart/2005/8/layout/target3"/>
    <dgm:cxn modelId="{0A6AA5B5-5D29-4AC8-A0EC-9BAD38FA5639}" type="presOf" srcId="{D4F45359-2C9C-4094-B6CF-BA682B089083}" destId="{5E3637D7-429D-48C9-BF35-D708FACD5767}" srcOrd="0" destOrd="0" presId="urn:microsoft.com/office/officeart/2005/8/layout/target3"/>
    <dgm:cxn modelId="{457640ED-7A4C-4635-A0A3-1D118EFF2833}" type="presOf" srcId="{02F3B0CF-E293-4DB4-B4F8-697020118D34}" destId="{FC0A8A7A-2BAA-4C4D-8EF1-ED9C8D842CAD}" srcOrd="0" destOrd="0" presId="urn:microsoft.com/office/officeart/2005/8/layout/target3"/>
    <dgm:cxn modelId="{E0703EE7-8C1B-401E-BC69-A3A0881F027C}" srcId="{130ED832-03E7-4F4A-B20D-10B6408192F9}" destId="{D632CA6D-329D-48E4-AFB6-5D02290F9470}" srcOrd="1" destOrd="0" parTransId="{55F4CE51-D266-4410-8960-F0717082A606}" sibTransId="{5F5ADF26-60F0-4420-A5CC-887EFBE5FC40}"/>
    <dgm:cxn modelId="{BEFC57DE-D6B1-4389-949E-B4BB6F4274A4}" type="presParOf" srcId="{8A4795EF-7250-491A-8EFC-B5455F6046D7}" destId="{39B3A1DA-3B26-4B8C-A0D6-1BE7D0255593}" srcOrd="0" destOrd="0" presId="urn:microsoft.com/office/officeart/2005/8/layout/target3"/>
    <dgm:cxn modelId="{00C195D3-9BBE-4CE9-94A0-73FD211E0C07}" type="presParOf" srcId="{8A4795EF-7250-491A-8EFC-B5455F6046D7}" destId="{39F6E455-8C92-4C27-BDE4-BEB67944A0BC}" srcOrd="1" destOrd="0" presId="urn:microsoft.com/office/officeart/2005/8/layout/target3"/>
    <dgm:cxn modelId="{AAFFADDF-52AC-42FA-ADB9-797B8109ADB4}" type="presParOf" srcId="{8A4795EF-7250-491A-8EFC-B5455F6046D7}" destId="{5DF53ED2-AF93-4C50-A15A-AA5584010C98}" srcOrd="2" destOrd="0" presId="urn:microsoft.com/office/officeart/2005/8/layout/target3"/>
    <dgm:cxn modelId="{D47B9E4B-BBD7-4142-82D5-7D6970688B88}" type="presParOf" srcId="{8A4795EF-7250-491A-8EFC-B5455F6046D7}" destId="{52C577C9-FAA5-4FB1-AF3B-D1E3CF1F4B5B}" srcOrd="3" destOrd="0" presId="urn:microsoft.com/office/officeart/2005/8/layout/target3"/>
    <dgm:cxn modelId="{7362DF17-3A92-45ED-9450-12DF696240F9}" type="presParOf" srcId="{8A4795EF-7250-491A-8EFC-B5455F6046D7}" destId="{BDD9881A-6A9C-45E3-B355-D3A8B73F45BF}" srcOrd="4" destOrd="0" presId="urn:microsoft.com/office/officeart/2005/8/layout/target3"/>
    <dgm:cxn modelId="{2B924BF2-89FF-4D70-B799-259545E3FF3F}" type="presParOf" srcId="{8A4795EF-7250-491A-8EFC-B5455F6046D7}" destId="{831574B9-C77E-4E7A-8EB2-1FAA2203933C}" srcOrd="5" destOrd="0" presId="urn:microsoft.com/office/officeart/2005/8/layout/target3"/>
    <dgm:cxn modelId="{5D675DBA-E776-4890-85C5-10AB52CC8B0A}" type="presParOf" srcId="{8A4795EF-7250-491A-8EFC-B5455F6046D7}" destId="{D8185160-8237-4F00-AFDF-D59FDDB76FF5}" srcOrd="6" destOrd="0" presId="urn:microsoft.com/office/officeart/2005/8/layout/target3"/>
    <dgm:cxn modelId="{AF70473C-2B14-4912-A825-367FDAD5A4D0}" type="presParOf" srcId="{8A4795EF-7250-491A-8EFC-B5455F6046D7}" destId="{C68B3978-24B5-4E9C-BB50-7896131E6E39}" srcOrd="7" destOrd="0" presId="urn:microsoft.com/office/officeart/2005/8/layout/target3"/>
    <dgm:cxn modelId="{4F2F5B22-9699-458E-B98A-56C00A7951DD}" type="presParOf" srcId="{8A4795EF-7250-491A-8EFC-B5455F6046D7}" destId="{7FEDB900-681E-4CF5-BC55-99B1CA23BF53}" srcOrd="8" destOrd="0" presId="urn:microsoft.com/office/officeart/2005/8/layout/target3"/>
    <dgm:cxn modelId="{94E5026D-B948-4796-B233-774E412870BB}" type="presParOf" srcId="{8A4795EF-7250-491A-8EFC-B5455F6046D7}" destId="{4D939EDB-689D-4F7B-BC71-F7B2C90D339B}" srcOrd="9" destOrd="0" presId="urn:microsoft.com/office/officeart/2005/8/layout/target3"/>
    <dgm:cxn modelId="{1FC3609B-FA60-4777-8B76-836CA0C0FECC}" type="presParOf" srcId="{8A4795EF-7250-491A-8EFC-B5455F6046D7}" destId="{FC0A8A7A-2BAA-4C4D-8EF1-ED9C8D842CAD}" srcOrd="10" destOrd="0" presId="urn:microsoft.com/office/officeart/2005/8/layout/target3"/>
    <dgm:cxn modelId="{FC4BE581-0CFB-4A37-BFEC-08E8FEF181D8}" type="presParOf" srcId="{8A4795EF-7250-491A-8EFC-B5455F6046D7}" destId="{58D2809C-9F49-49FE-9E6A-37171F674988}" srcOrd="11" destOrd="0" presId="urn:microsoft.com/office/officeart/2005/8/layout/target3"/>
    <dgm:cxn modelId="{2D08CC33-BA1E-4B38-9461-D05BEA5EFF81}" type="presParOf" srcId="{8A4795EF-7250-491A-8EFC-B5455F6046D7}" destId="{48661B2D-3216-4208-8E94-677E2FF7A16B}" srcOrd="12" destOrd="0" presId="urn:microsoft.com/office/officeart/2005/8/layout/target3"/>
    <dgm:cxn modelId="{A1F4AF1F-81C0-47A2-8AF6-CCE3EBED9FD2}" type="presParOf" srcId="{8A4795EF-7250-491A-8EFC-B5455F6046D7}" destId="{200DBA3C-FAEB-48EE-AF29-338949BFDE79}" srcOrd="13" destOrd="0" presId="urn:microsoft.com/office/officeart/2005/8/layout/target3"/>
    <dgm:cxn modelId="{F8D99E56-E2EE-4E4C-86BF-EB0A502BF009}" type="presParOf" srcId="{8A4795EF-7250-491A-8EFC-B5455F6046D7}" destId="{5E3637D7-429D-48C9-BF35-D708FACD5767}" srcOrd="1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5FBE6C8-4D7A-4920-93E1-930DCB6B4BED}" type="doc">
      <dgm:prSet loTypeId="urn:microsoft.com/office/officeart/2005/8/layout/vList5" loCatId="list" qsTypeId="urn:microsoft.com/office/officeart/2005/8/quickstyle/simple5" qsCatId="simple" csTypeId="urn:microsoft.com/office/officeart/2005/8/colors/colorful3" csCatId="colorful" phldr="1"/>
      <dgm:spPr/>
      <dgm:t>
        <a:bodyPr/>
        <a:lstStyle/>
        <a:p>
          <a:endParaRPr lang="en-US"/>
        </a:p>
      </dgm:t>
    </dgm:pt>
    <dgm:pt modelId="{2CBEA59F-DC29-4268-AD7D-CC5E810FE585}">
      <dgm:prSet phldrT="[Text]"/>
      <dgm:spPr/>
      <dgm:t>
        <a:bodyPr/>
        <a:lstStyle/>
        <a:p>
          <a:r>
            <a:rPr lang="en-US" dirty="0" smtClean="0"/>
            <a:t>Corruption</a:t>
          </a:r>
          <a:endParaRPr lang="en-US" dirty="0"/>
        </a:p>
      </dgm:t>
    </dgm:pt>
    <dgm:pt modelId="{29A001CB-446F-4E86-98F7-77EEC5E39C6A}" type="parTrans" cxnId="{3E4A243F-2461-4BF5-BFA2-52D3D30B01E0}">
      <dgm:prSet/>
      <dgm:spPr/>
      <dgm:t>
        <a:bodyPr/>
        <a:lstStyle/>
        <a:p>
          <a:endParaRPr lang="en-US"/>
        </a:p>
      </dgm:t>
    </dgm:pt>
    <dgm:pt modelId="{F31FCEA7-0161-43FA-A686-1524D9938333}" type="sibTrans" cxnId="{3E4A243F-2461-4BF5-BFA2-52D3D30B01E0}">
      <dgm:prSet/>
      <dgm:spPr/>
      <dgm:t>
        <a:bodyPr/>
        <a:lstStyle/>
        <a:p>
          <a:endParaRPr lang="en-US"/>
        </a:p>
      </dgm:t>
    </dgm:pt>
    <dgm:pt modelId="{53F99F76-DC5A-4414-8FBD-3334A91F1CC3}">
      <dgm:prSet phldrT="[Text]"/>
      <dgm:spPr/>
      <dgm:t>
        <a:bodyPr/>
        <a:lstStyle/>
        <a:p>
          <a:pPr rtl="0"/>
          <a:r>
            <a:rPr lang="en-US" dirty="0" smtClean="0"/>
            <a:t>A situation where businesses are able to illegally alter relevant private and/or public decision making by  way of bribes, kickbacks, blackmail, extortion, and related activities</a:t>
          </a:r>
          <a:endParaRPr lang="en-US" dirty="0"/>
        </a:p>
      </dgm:t>
    </dgm:pt>
    <dgm:pt modelId="{4E21BC8F-E187-4308-B176-848587B1B152}" type="parTrans" cxnId="{F370A147-C785-417D-9F42-AA2A768731CC}">
      <dgm:prSet/>
      <dgm:spPr/>
      <dgm:t>
        <a:bodyPr/>
        <a:lstStyle/>
        <a:p>
          <a:endParaRPr lang="en-US"/>
        </a:p>
      </dgm:t>
    </dgm:pt>
    <dgm:pt modelId="{AD3D90F8-ED6C-437C-A40F-93C0DEDEB53C}" type="sibTrans" cxnId="{F370A147-C785-417D-9F42-AA2A768731CC}">
      <dgm:prSet/>
      <dgm:spPr/>
      <dgm:t>
        <a:bodyPr/>
        <a:lstStyle/>
        <a:p>
          <a:endParaRPr lang="en-US"/>
        </a:p>
      </dgm:t>
    </dgm:pt>
    <dgm:pt modelId="{BAEC5343-8A23-47A5-8C4B-64675AE78293}">
      <dgm:prSet phldrT="[Text]"/>
      <dgm:spPr/>
      <dgm:t>
        <a:bodyPr/>
        <a:lstStyle/>
        <a:p>
          <a:r>
            <a:rPr lang="en-US" dirty="0" smtClean="0"/>
            <a:t>Private Corruption</a:t>
          </a:r>
          <a:endParaRPr lang="en-US" dirty="0"/>
        </a:p>
      </dgm:t>
    </dgm:pt>
    <dgm:pt modelId="{95B1C267-141F-4184-AFB5-C76385D7886D}" type="parTrans" cxnId="{0438C690-71F9-48E6-B71C-D4DC3E3F5A95}">
      <dgm:prSet/>
      <dgm:spPr/>
      <dgm:t>
        <a:bodyPr/>
        <a:lstStyle/>
        <a:p>
          <a:endParaRPr lang="en-US"/>
        </a:p>
      </dgm:t>
    </dgm:pt>
    <dgm:pt modelId="{262F4839-D46C-40EA-A712-4EFE93105986}" type="sibTrans" cxnId="{0438C690-71F9-48E6-B71C-D4DC3E3F5A95}">
      <dgm:prSet/>
      <dgm:spPr/>
      <dgm:t>
        <a:bodyPr/>
        <a:lstStyle/>
        <a:p>
          <a:endParaRPr lang="en-US"/>
        </a:p>
      </dgm:t>
    </dgm:pt>
    <dgm:pt modelId="{2D442586-CA4B-40AB-A6C6-5BEF0F38DF0F}">
      <dgm:prSet phldrT="[Text]"/>
      <dgm:spPr/>
      <dgm:t>
        <a:bodyPr/>
        <a:lstStyle/>
        <a:p>
          <a:pPr rtl="0"/>
          <a:r>
            <a:rPr lang="en-US" dirty="0" smtClean="0"/>
            <a:t>Business corruption involving other private businesses, individuals, or groups</a:t>
          </a:r>
          <a:endParaRPr lang="en-US" dirty="0"/>
        </a:p>
      </dgm:t>
    </dgm:pt>
    <dgm:pt modelId="{8DEDE72E-1994-41FC-A985-FEF5A7B19B6F}" type="parTrans" cxnId="{9DD81641-6998-4DE2-81E3-D64242AE9910}">
      <dgm:prSet/>
      <dgm:spPr/>
      <dgm:t>
        <a:bodyPr/>
        <a:lstStyle/>
        <a:p>
          <a:endParaRPr lang="en-US"/>
        </a:p>
      </dgm:t>
    </dgm:pt>
    <dgm:pt modelId="{FF7C8CB8-AE64-44CA-8E9B-0590057606F9}" type="sibTrans" cxnId="{9DD81641-6998-4DE2-81E3-D64242AE9910}">
      <dgm:prSet/>
      <dgm:spPr/>
      <dgm:t>
        <a:bodyPr/>
        <a:lstStyle/>
        <a:p>
          <a:endParaRPr lang="en-US"/>
        </a:p>
      </dgm:t>
    </dgm:pt>
    <dgm:pt modelId="{AC0224F7-9F32-4645-8B44-EEC6538082F3}">
      <dgm:prSet phldrT="[Text]"/>
      <dgm:spPr/>
      <dgm:t>
        <a:bodyPr/>
        <a:lstStyle/>
        <a:p>
          <a:r>
            <a:rPr lang="en-US" dirty="0" smtClean="0"/>
            <a:t>Public Corruption</a:t>
          </a:r>
          <a:endParaRPr lang="en-US" dirty="0"/>
        </a:p>
      </dgm:t>
    </dgm:pt>
    <dgm:pt modelId="{C8D5568F-BB45-45BA-8477-1F60368130BE}" type="parTrans" cxnId="{F9DE492A-BBA5-4656-9012-4B9EE03951A5}">
      <dgm:prSet/>
      <dgm:spPr/>
      <dgm:t>
        <a:bodyPr/>
        <a:lstStyle/>
        <a:p>
          <a:endParaRPr lang="en-US"/>
        </a:p>
      </dgm:t>
    </dgm:pt>
    <dgm:pt modelId="{C3B77AD2-E799-40B3-AB76-58F0A7C308CD}" type="sibTrans" cxnId="{F9DE492A-BBA5-4656-9012-4B9EE03951A5}">
      <dgm:prSet/>
      <dgm:spPr/>
      <dgm:t>
        <a:bodyPr/>
        <a:lstStyle/>
        <a:p>
          <a:endParaRPr lang="en-US"/>
        </a:p>
      </dgm:t>
    </dgm:pt>
    <dgm:pt modelId="{9566EFBF-62A7-43E7-8A14-A4B2D646A043}">
      <dgm:prSet phldrT="[Text]"/>
      <dgm:spPr/>
      <dgm:t>
        <a:bodyPr/>
        <a:lstStyle/>
        <a:p>
          <a:pPr rtl="0"/>
          <a:r>
            <a:rPr lang="en-US" dirty="0" smtClean="0"/>
            <a:t>The practice of making illegal payments to government officials or engaging in blackmail, extortion, or other related activities to obtain government contracts or governmental approval for business activities</a:t>
          </a:r>
          <a:endParaRPr lang="en-US" dirty="0"/>
        </a:p>
      </dgm:t>
    </dgm:pt>
    <dgm:pt modelId="{AB17EC45-8AEE-4875-8D10-CCD97307D6FA}" type="parTrans" cxnId="{E8AAB9DA-6689-426F-9D2B-C0E0C7D0F79D}">
      <dgm:prSet/>
      <dgm:spPr/>
      <dgm:t>
        <a:bodyPr/>
        <a:lstStyle/>
        <a:p>
          <a:endParaRPr lang="en-US"/>
        </a:p>
      </dgm:t>
    </dgm:pt>
    <dgm:pt modelId="{58254F2E-BDF5-4F3B-BC4B-397223F8D3D4}" type="sibTrans" cxnId="{E8AAB9DA-6689-426F-9D2B-C0E0C7D0F79D}">
      <dgm:prSet/>
      <dgm:spPr/>
      <dgm:t>
        <a:bodyPr/>
        <a:lstStyle/>
        <a:p>
          <a:endParaRPr lang="en-US"/>
        </a:p>
      </dgm:t>
    </dgm:pt>
    <dgm:pt modelId="{CE2FFE8B-E47A-4E00-8311-8546A2891411}" type="pres">
      <dgm:prSet presAssocID="{45FBE6C8-4D7A-4920-93E1-930DCB6B4BED}" presName="Name0" presStyleCnt="0">
        <dgm:presLayoutVars>
          <dgm:dir/>
          <dgm:animLvl val="lvl"/>
          <dgm:resizeHandles val="exact"/>
        </dgm:presLayoutVars>
      </dgm:prSet>
      <dgm:spPr/>
      <dgm:t>
        <a:bodyPr/>
        <a:lstStyle/>
        <a:p>
          <a:endParaRPr lang="en-US"/>
        </a:p>
      </dgm:t>
    </dgm:pt>
    <dgm:pt modelId="{61474DE6-69EE-4ADB-9CA0-924DB6F5A418}" type="pres">
      <dgm:prSet presAssocID="{2CBEA59F-DC29-4268-AD7D-CC5E810FE585}" presName="linNode" presStyleCnt="0"/>
      <dgm:spPr/>
    </dgm:pt>
    <dgm:pt modelId="{D66667DA-93DF-49DE-89C7-D834DC9FF38B}" type="pres">
      <dgm:prSet presAssocID="{2CBEA59F-DC29-4268-AD7D-CC5E810FE585}" presName="parentText" presStyleLbl="node1" presStyleIdx="0" presStyleCnt="3" custScaleX="74074">
        <dgm:presLayoutVars>
          <dgm:chMax val="1"/>
          <dgm:bulletEnabled val="1"/>
        </dgm:presLayoutVars>
      </dgm:prSet>
      <dgm:spPr/>
      <dgm:t>
        <a:bodyPr/>
        <a:lstStyle/>
        <a:p>
          <a:endParaRPr lang="en-US"/>
        </a:p>
      </dgm:t>
    </dgm:pt>
    <dgm:pt modelId="{926D699B-450E-4B03-B981-BB9C94CA90E4}" type="pres">
      <dgm:prSet presAssocID="{2CBEA59F-DC29-4268-AD7D-CC5E810FE585}" presName="descendantText" presStyleLbl="alignAccFollowNode1" presStyleIdx="0" presStyleCnt="3" custScaleX="114460">
        <dgm:presLayoutVars>
          <dgm:bulletEnabled val="1"/>
        </dgm:presLayoutVars>
      </dgm:prSet>
      <dgm:spPr/>
      <dgm:t>
        <a:bodyPr/>
        <a:lstStyle/>
        <a:p>
          <a:endParaRPr lang="en-US"/>
        </a:p>
      </dgm:t>
    </dgm:pt>
    <dgm:pt modelId="{65865E41-1C85-4682-A65F-E34D2E941A3C}" type="pres">
      <dgm:prSet presAssocID="{F31FCEA7-0161-43FA-A686-1524D9938333}" presName="sp" presStyleCnt="0"/>
      <dgm:spPr/>
    </dgm:pt>
    <dgm:pt modelId="{634D0ED6-FB4A-4A81-AE06-CA27C0C14000}" type="pres">
      <dgm:prSet presAssocID="{BAEC5343-8A23-47A5-8C4B-64675AE78293}" presName="linNode" presStyleCnt="0"/>
      <dgm:spPr/>
    </dgm:pt>
    <dgm:pt modelId="{C909CB71-B5A2-402E-943A-DA73A9A4D4AE}" type="pres">
      <dgm:prSet presAssocID="{BAEC5343-8A23-47A5-8C4B-64675AE78293}" presName="parentText" presStyleLbl="node1" presStyleIdx="1" presStyleCnt="3" custScaleX="74074">
        <dgm:presLayoutVars>
          <dgm:chMax val="1"/>
          <dgm:bulletEnabled val="1"/>
        </dgm:presLayoutVars>
      </dgm:prSet>
      <dgm:spPr/>
      <dgm:t>
        <a:bodyPr/>
        <a:lstStyle/>
        <a:p>
          <a:endParaRPr lang="en-US"/>
        </a:p>
      </dgm:t>
    </dgm:pt>
    <dgm:pt modelId="{A4715431-6523-44A3-B55D-C5C54BD149B5}" type="pres">
      <dgm:prSet presAssocID="{BAEC5343-8A23-47A5-8C4B-64675AE78293}" presName="descendantText" presStyleLbl="alignAccFollowNode1" presStyleIdx="1" presStyleCnt="3" custScaleX="114460">
        <dgm:presLayoutVars>
          <dgm:bulletEnabled val="1"/>
        </dgm:presLayoutVars>
      </dgm:prSet>
      <dgm:spPr/>
      <dgm:t>
        <a:bodyPr/>
        <a:lstStyle/>
        <a:p>
          <a:endParaRPr lang="en-US"/>
        </a:p>
      </dgm:t>
    </dgm:pt>
    <dgm:pt modelId="{B41E455A-9AE5-46FD-B687-9178D875A45A}" type="pres">
      <dgm:prSet presAssocID="{262F4839-D46C-40EA-A712-4EFE93105986}" presName="sp" presStyleCnt="0"/>
      <dgm:spPr/>
    </dgm:pt>
    <dgm:pt modelId="{0C5260F3-5110-4B0E-A193-0A2891E1DEBD}" type="pres">
      <dgm:prSet presAssocID="{AC0224F7-9F32-4645-8B44-EEC6538082F3}" presName="linNode" presStyleCnt="0"/>
      <dgm:spPr/>
    </dgm:pt>
    <dgm:pt modelId="{22CC34CB-B6E3-498B-A245-B09B93DE721C}" type="pres">
      <dgm:prSet presAssocID="{AC0224F7-9F32-4645-8B44-EEC6538082F3}" presName="parentText" presStyleLbl="node1" presStyleIdx="2" presStyleCnt="3" custScaleX="74074">
        <dgm:presLayoutVars>
          <dgm:chMax val="1"/>
          <dgm:bulletEnabled val="1"/>
        </dgm:presLayoutVars>
      </dgm:prSet>
      <dgm:spPr/>
      <dgm:t>
        <a:bodyPr/>
        <a:lstStyle/>
        <a:p>
          <a:endParaRPr lang="en-US"/>
        </a:p>
      </dgm:t>
    </dgm:pt>
    <dgm:pt modelId="{DBFDBB4B-8925-431B-A0BC-68FB985AD78E}" type="pres">
      <dgm:prSet presAssocID="{AC0224F7-9F32-4645-8B44-EEC6538082F3}" presName="descendantText" presStyleLbl="alignAccFollowNode1" presStyleIdx="2" presStyleCnt="3" custScaleX="114460">
        <dgm:presLayoutVars>
          <dgm:bulletEnabled val="1"/>
        </dgm:presLayoutVars>
      </dgm:prSet>
      <dgm:spPr/>
      <dgm:t>
        <a:bodyPr/>
        <a:lstStyle/>
        <a:p>
          <a:endParaRPr lang="en-US"/>
        </a:p>
      </dgm:t>
    </dgm:pt>
  </dgm:ptLst>
  <dgm:cxnLst>
    <dgm:cxn modelId="{E8AAB9DA-6689-426F-9D2B-C0E0C7D0F79D}" srcId="{AC0224F7-9F32-4645-8B44-EEC6538082F3}" destId="{9566EFBF-62A7-43E7-8A14-A4B2D646A043}" srcOrd="0" destOrd="0" parTransId="{AB17EC45-8AEE-4875-8D10-CCD97307D6FA}" sibTransId="{58254F2E-BDF5-4F3B-BC4B-397223F8D3D4}"/>
    <dgm:cxn modelId="{3E4A243F-2461-4BF5-BFA2-52D3D30B01E0}" srcId="{45FBE6C8-4D7A-4920-93E1-930DCB6B4BED}" destId="{2CBEA59F-DC29-4268-AD7D-CC5E810FE585}" srcOrd="0" destOrd="0" parTransId="{29A001CB-446F-4E86-98F7-77EEC5E39C6A}" sibTransId="{F31FCEA7-0161-43FA-A686-1524D9938333}"/>
    <dgm:cxn modelId="{951D2AB3-72F4-4410-9F67-DA6168F5FF4B}" type="presOf" srcId="{BAEC5343-8A23-47A5-8C4B-64675AE78293}" destId="{C909CB71-B5A2-402E-943A-DA73A9A4D4AE}" srcOrd="0" destOrd="0" presId="urn:microsoft.com/office/officeart/2005/8/layout/vList5"/>
    <dgm:cxn modelId="{F370A147-C785-417D-9F42-AA2A768731CC}" srcId="{2CBEA59F-DC29-4268-AD7D-CC5E810FE585}" destId="{53F99F76-DC5A-4414-8FBD-3334A91F1CC3}" srcOrd="0" destOrd="0" parTransId="{4E21BC8F-E187-4308-B176-848587B1B152}" sibTransId="{AD3D90F8-ED6C-437C-A40F-93C0DEDEB53C}"/>
    <dgm:cxn modelId="{9DD81641-6998-4DE2-81E3-D64242AE9910}" srcId="{BAEC5343-8A23-47A5-8C4B-64675AE78293}" destId="{2D442586-CA4B-40AB-A6C6-5BEF0F38DF0F}" srcOrd="0" destOrd="0" parTransId="{8DEDE72E-1994-41FC-A985-FEF5A7B19B6F}" sibTransId="{FF7C8CB8-AE64-44CA-8E9B-0590057606F9}"/>
    <dgm:cxn modelId="{A4E1A093-5C1E-4F7C-8DCC-9B489590581B}" type="presOf" srcId="{2CBEA59F-DC29-4268-AD7D-CC5E810FE585}" destId="{D66667DA-93DF-49DE-89C7-D834DC9FF38B}" srcOrd="0" destOrd="0" presId="urn:microsoft.com/office/officeart/2005/8/layout/vList5"/>
    <dgm:cxn modelId="{02941C64-61A9-46EE-BA98-10841191A303}" type="presOf" srcId="{53F99F76-DC5A-4414-8FBD-3334A91F1CC3}" destId="{926D699B-450E-4B03-B981-BB9C94CA90E4}" srcOrd="0" destOrd="0" presId="urn:microsoft.com/office/officeart/2005/8/layout/vList5"/>
    <dgm:cxn modelId="{450801C6-426F-4221-9DB6-74718FB07383}" type="presOf" srcId="{9566EFBF-62A7-43E7-8A14-A4B2D646A043}" destId="{DBFDBB4B-8925-431B-A0BC-68FB985AD78E}" srcOrd="0" destOrd="0" presId="urn:microsoft.com/office/officeart/2005/8/layout/vList5"/>
    <dgm:cxn modelId="{9828E9A8-7D7A-48B5-B82C-06599A8B87A2}" type="presOf" srcId="{AC0224F7-9F32-4645-8B44-EEC6538082F3}" destId="{22CC34CB-B6E3-498B-A245-B09B93DE721C}" srcOrd="0" destOrd="0" presId="urn:microsoft.com/office/officeart/2005/8/layout/vList5"/>
    <dgm:cxn modelId="{330AFD27-1721-416D-A763-0DE3D32588DE}" type="presOf" srcId="{45FBE6C8-4D7A-4920-93E1-930DCB6B4BED}" destId="{CE2FFE8B-E47A-4E00-8311-8546A2891411}" srcOrd="0" destOrd="0" presId="urn:microsoft.com/office/officeart/2005/8/layout/vList5"/>
    <dgm:cxn modelId="{0438C690-71F9-48E6-B71C-D4DC3E3F5A95}" srcId="{45FBE6C8-4D7A-4920-93E1-930DCB6B4BED}" destId="{BAEC5343-8A23-47A5-8C4B-64675AE78293}" srcOrd="1" destOrd="0" parTransId="{95B1C267-141F-4184-AFB5-C76385D7886D}" sibTransId="{262F4839-D46C-40EA-A712-4EFE93105986}"/>
    <dgm:cxn modelId="{00C9F672-30CE-4C15-9E35-8B73F2612AEE}" type="presOf" srcId="{2D442586-CA4B-40AB-A6C6-5BEF0F38DF0F}" destId="{A4715431-6523-44A3-B55D-C5C54BD149B5}" srcOrd="0" destOrd="0" presId="urn:microsoft.com/office/officeart/2005/8/layout/vList5"/>
    <dgm:cxn modelId="{F9DE492A-BBA5-4656-9012-4B9EE03951A5}" srcId="{45FBE6C8-4D7A-4920-93E1-930DCB6B4BED}" destId="{AC0224F7-9F32-4645-8B44-EEC6538082F3}" srcOrd="2" destOrd="0" parTransId="{C8D5568F-BB45-45BA-8477-1F60368130BE}" sibTransId="{C3B77AD2-E799-40B3-AB76-58F0A7C308CD}"/>
    <dgm:cxn modelId="{C4B9B1CD-629F-4076-BDF4-7D4B4F9FDD55}" type="presParOf" srcId="{CE2FFE8B-E47A-4E00-8311-8546A2891411}" destId="{61474DE6-69EE-4ADB-9CA0-924DB6F5A418}" srcOrd="0" destOrd="0" presId="urn:microsoft.com/office/officeart/2005/8/layout/vList5"/>
    <dgm:cxn modelId="{2F748494-E4D1-4DC8-9E85-D5EA0A5884E3}" type="presParOf" srcId="{61474DE6-69EE-4ADB-9CA0-924DB6F5A418}" destId="{D66667DA-93DF-49DE-89C7-D834DC9FF38B}" srcOrd="0" destOrd="0" presId="urn:microsoft.com/office/officeart/2005/8/layout/vList5"/>
    <dgm:cxn modelId="{F5290B0A-9535-45FF-A9F3-7680C7E851D6}" type="presParOf" srcId="{61474DE6-69EE-4ADB-9CA0-924DB6F5A418}" destId="{926D699B-450E-4B03-B981-BB9C94CA90E4}" srcOrd="1" destOrd="0" presId="urn:microsoft.com/office/officeart/2005/8/layout/vList5"/>
    <dgm:cxn modelId="{AF90B41E-247D-4413-972D-843CC190C0C0}" type="presParOf" srcId="{CE2FFE8B-E47A-4E00-8311-8546A2891411}" destId="{65865E41-1C85-4682-A65F-E34D2E941A3C}" srcOrd="1" destOrd="0" presId="urn:microsoft.com/office/officeart/2005/8/layout/vList5"/>
    <dgm:cxn modelId="{9BBBAFF9-03F7-49B8-96E3-B163A0876312}" type="presParOf" srcId="{CE2FFE8B-E47A-4E00-8311-8546A2891411}" destId="{634D0ED6-FB4A-4A81-AE06-CA27C0C14000}" srcOrd="2" destOrd="0" presId="urn:microsoft.com/office/officeart/2005/8/layout/vList5"/>
    <dgm:cxn modelId="{252BF387-6D64-4DA2-95A5-1A51BF7C7600}" type="presParOf" srcId="{634D0ED6-FB4A-4A81-AE06-CA27C0C14000}" destId="{C909CB71-B5A2-402E-943A-DA73A9A4D4AE}" srcOrd="0" destOrd="0" presId="urn:microsoft.com/office/officeart/2005/8/layout/vList5"/>
    <dgm:cxn modelId="{C040FA6F-0B05-48A0-B2DB-8D6503874D01}" type="presParOf" srcId="{634D0ED6-FB4A-4A81-AE06-CA27C0C14000}" destId="{A4715431-6523-44A3-B55D-C5C54BD149B5}" srcOrd="1" destOrd="0" presId="urn:microsoft.com/office/officeart/2005/8/layout/vList5"/>
    <dgm:cxn modelId="{9BD3F8C5-B800-4979-B1DA-7F0D46F6125A}" type="presParOf" srcId="{CE2FFE8B-E47A-4E00-8311-8546A2891411}" destId="{B41E455A-9AE5-46FD-B687-9178D875A45A}" srcOrd="3" destOrd="0" presId="urn:microsoft.com/office/officeart/2005/8/layout/vList5"/>
    <dgm:cxn modelId="{19951CFD-5B16-4401-9346-00E01C66423D}" type="presParOf" srcId="{CE2FFE8B-E47A-4E00-8311-8546A2891411}" destId="{0C5260F3-5110-4B0E-A193-0A2891E1DEBD}" srcOrd="4" destOrd="0" presId="urn:microsoft.com/office/officeart/2005/8/layout/vList5"/>
    <dgm:cxn modelId="{E0FA8D79-C65F-4563-A650-B7BB78501436}" type="presParOf" srcId="{0C5260F3-5110-4B0E-A193-0A2891E1DEBD}" destId="{22CC34CB-B6E3-498B-A245-B09B93DE721C}" srcOrd="0" destOrd="0" presId="urn:microsoft.com/office/officeart/2005/8/layout/vList5"/>
    <dgm:cxn modelId="{028E0925-EAA5-4699-9D46-8A2190649468}" type="presParOf" srcId="{0C5260F3-5110-4B0E-A193-0A2891E1DEBD}" destId="{DBFDBB4B-8925-431B-A0BC-68FB985AD78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3542CF1-2C46-4CBB-A747-9B6D02C87DEA}" type="doc">
      <dgm:prSet loTypeId="urn:microsoft.com/office/officeart/2005/8/layout/hList6" loCatId="list" qsTypeId="urn:microsoft.com/office/officeart/2005/8/quickstyle/simple5" qsCatId="simple" csTypeId="urn:microsoft.com/office/officeart/2005/8/colors/colorful4" csCatId="colorful" phldr="1"/>
      <dgm:spPr/>
      <dgm:t>
        <a:bodyPr/>
        <a:lstStyle/>
        <a:p>
          <a:endParaRPr lang="en-US"/>
        </a:p>
      </dgm:t>
    </dgm:pt>
    <dgm:pt modelId="{5CC2AEA8-CC5F-43C5-95D9-8D03C2FA31A4}">
      <dgm:prSet phldrT="[Text]"/>
      <dgm:spPr/>
      <dgm:t>
        <a:bodyPr/>
        <a:lstStyle/>
        <a:p>
          <a:r>
            <a:rPr lang="en-US" dirty="0" smtClean="0"/>
            <a:t>Civil Law</a:t>
          </a:r>
          <a:endParaRPr lang="en-US" dirty="0"/>
        </a:p>
      </dgm:t>
    </dgm:pt>
    <dgm:pt modelId="{5ACBB618-7557-4651-888E-5C438307D6ED}" type="parTrans" cxnId="{602C9ACF-B059-4BF1-8179-1C3589E611E9}">
      <dgm:prSet/>
      <dgm:spPr/>
      <dgm:t>
        <a:bodyPr/>
        <a:lstStyle/>
        <a:p>
          <a:endParaRPr lang="en-US"/>
        </a:p>
      </dgm:t>
    </dgm:pt>
    <dgm:pt modelId="{B6A9B7D4-1963-4FA3-BE8A-9A434CC0EDD8}" type="sibTrans" cxnId="{602C9ACF-B059-4BF1-8179-1C3589E611E9}">
      <dgm:prSet/>
      <dgm:spPr/>
      <dgm:t>
        <a:bodyPr/>
        <a:lstStyle/>
        <a:p>
          <a:endParaRPr lang="en-US"/>
        </a:p>
      </dgm:t>
    </dgm:pt>
    <dgm:pt modelId="{D6F9539A-6D5F-494D-A354-BCF9F1FAB89E}">
      <dgm:prSet phldrT="[Text]"/>
      <dgm:spPr/>
      <dgm:t>
        <a:bodyPr/>
        <a:lstStyle/>
        <a:p>
          <a:r>
            <a:rPr lang="en-US" dirty="0" smtClean="0"/>
            <a:t>Based on a comprehensive listing of legal rules in sets of written codes of law</a:t>
          </a:r>
          <a:endParaRPr lang="en-US" dirty="0"/>
        </a:p>
      </dgm:t>
    </dgm:pt>
    <dgm:pt modelId="{356C8A5C-DE15-43BB-AB7E-46BD8FEA9720}" type="parTrans" cxnId="{BD9FB1FB-16CE-4E9E-A10D-D6B9884BE074}">
      <dgm:prSet/>
      <dgm:spPr/>
      <dgm:t>
        <a:bodyPr/>
        <a:lstStyle/>
        <a:p>
          <a:endParaRPr lang="en-US"/>
        </a:p>
      </dgm:t>
    </dgm:pt>
    <dgm:pt modelId="{6D78E131-E17F-4E8E-A8A9-4758355AAB0B}" type="sibTrans" cxnId="{BD9FB1FB-16CE-4E9E-A10D-D6B9884BE074}">
      <dgm:prSet/>
      <dgm:spPr/>
      <dgm:t>
        <a:bodyPr/>
        <a:lstStyle/>
        <a:p>
          <a:endParaRPr lang="en-US"/>
        </a:p>
      </dgm:t>
    </dgm:pt>
    <dgm:pt modelId="{B1BD3275-A238-4245-AA7F-96F1DA7EF8C6}">
      <dgm:prSet phldrT="[Text]"/>
      <dgm:spPr/>
      <dgm:t>
        <a:bodyPr/>
        <a:lstStyle/>
        <a:p>
          <a:r>
            <a:rPr lang="en-US" dirty="0" smtClean="0"/>
            <a:t>Common Law</a:t>
          </a:r>
          <a:endParaRPr lang="en-US" dirty="0"/>
        </a:p>
      </dgm:t>
    </dgm:pt>
    <dgm:pt modelId="{DC9C881C-69E7-4F17-A63A-F373F0E6F98E}" type="parTrans" cxnId="{FF20A56E-EFD8-425F-B020-7D28E85A933B}">
      <dgm:prSet/>
      <dgm:spPr/>
      <dgm:t>
        <a:bodyPr/>
        <a:lstStyle/>
        <a:p>
          <a:endParaRPr lang="en-US"/>
        </a:p>
      </dgm:t>
    </dgm:pt>
    <dgm:pt modelId="{E94A92A5-FA99-40AE-A786-A3D67B2DF6DB}" type="sibTrans" cxnId="{FF20A56E-EFD8-425F-B020-7D28E85A933B}">
      <dgm:prSet/>
      <dgm:spPr/>
      <dgm:t>
        <a:bodyPr/>
        <a:lstStyle/>
        <a:p>
          <a:endParaRPr lang="en-US"/>
        </a:p>
      </dgm:t>
    </dgm:pt>
    <dgm:pt modelId="{4A2F2C29-0F07-4BCE-A8BD-7F33FE0F9A4B}">
      <dgm:prSet phldrT="[Text]"/>
      <dgm:spPr/>
      <dgm:t>
        <a:bodyPr/>
        <a:lstStyle/>
        <a:p>
          <a:r>
            <a:rPr lang="en-US" dirty="0" smtClean="0">
              <a:effectLst/>
            </a:rPr>
            <a:t>Legislative bodies enact less specific legal rules giving judges/courts considerable authority in interpreting these rules based on precedent and other factors</a:t>
          </a:r>
          <a:endParaRPr lang="en-US" dirty="0">
            <a:effectLst/>
          </a:endParaRPr>
        </a:p>
      </dgm:t>
    </dgm:pt>
    <dgm:pt modelId="{E39908A9-7089-4A89-B958-1966EC4AE350}" type="parTrans" cxnId="{630FA88D-FA06-475F-A445-7A02C35A4899}">
      <dgm:prSet/>
      <dgm:spPr/>
      <dgm:t>
        <a:bodyPr/>
        <a:lstStyle/>
        <a:p>
          <a:endParaRPr lang="en-US"/>
        </a:p>
      </dgm:t>
    </dgm:pt>
    <dgm:pt modelId="{1C29DCAE-F628-43CC-A1E0-E7DD1EB82978}" type="sibTrans" cxnId="{630FA88D-FA06-475F-A445-7A02C35A4899}">
      <dgm:prSet/>
      <dgm:spPr/>
      <dgm:t>
        <a:bodyPr/>
        <a:lstStyle/>
        <a:p>
          <a:endParaRPr lang="en-US"/>
        </a:p>
      </dgm:t>
    </dgm:pt>
    <dgm:pt modelId="{7B6D1B4B-B1E0-4306-8CBC-3465FE330AE0}">
      <dgm:prSet phldrT="[Text]"/>
      <dgm:spPr/>
      <dgm:t>
        <a:bodyPr/>
        <a:lstStyle/>
        <a:p>
          <a:r>
            <a:rPr lang="en-US" dirty="0" smtClean="0"/>
            <a:t>Theocratic Law</a:t>
          </a:r>
          <a:endParaRPr lang="en-US" dirty="0"/>
        </a:p>
      </dgm:t>
    </dgm:pt>
    <dgm:pt modelId="{41DA9929-43AE-4187-B58E-16152FB8DCED}" type="parTrans" cxnId="{B8F98F2E-4BF3-4C1F-8E61-9EE5BCE338C5}">
      <dgm:prSet/>
      <dgm:spPr/>
      <dgm:t>
        <a:bodyPr/>
        <a:lstStyle/>
        <a:p>
          <a:endParaRPr lang="en-US"/>
        </a:p>
      </dgm:t>
    </dgm:pt>
    <dgm:pt modelId="{57729FD8-0232-4580-B2C1-6B18704AB70C}" type="sibTrans" cxnId="{B8F98F2E-4BF3-4C1F-8E61-9EE5BCE338C5}">
      <dgm:prSet/>
      <dgm:spPr/>
      <dgm:t>
        <a:bodyPr/>
        <a:lstStyle/>
        <a:p>
          <a:endParaRPr lang="en-US"/>
        </a:p>
      </dgm:t>
    </dgm:pt>
    <dgm:pt modelId="{23A72DB4-ADA7-40A5-B647-FCA3DE3D5417}">
      <dgm:prSet phldrT="[Text]"/>
      <dgm:spPr/>
      <dgm:t>
        <a:bodyPr/>
        <a:lstStyle/>
        <a:p>
          <a:r>
            <a:rPr lang="en-US" dirty="0" smtClean="0"/>
            <a:t>Based on a religious document and religious teachings</a:t>
          </a:r>
          <a:endParaRPr lang="en-US" dirty="0"/>
        </a:p>
      </dgm:t>
    </dgm:pt>
    <dgm:pt modelId="{32C906DA-E762-4CF2-A6CC-E3F7AB14F3A6}" type="parTrans" cxnId="{341F4088-F193-46AA-9BAD-94D7F0ED35F8}">
      <dgm:prSet/>
      <dgm:spPr/>
      <dgm:t>
        <a:bodyPr/>
        <a:lstStyle/>
        <a:p>
          <a:endParaRPr lang="en-US"/>
        </a:p>
      </dgm:t>
    </dgm:pt>
    <dgm:pt modelId="{9E4CA1B7-FF7D-400C-BE88-DEAE4A33FAA9}" type="sibTrans" cxnId="{341F4088-F193-46AA-9BAD-94D7F0ED35F8}">
      <dgm:prSet/>
      <dgm:spPr/>
      <dgm:t>
        <a:bodyPr/>
        <a:lstStyle/>
        <a:p>
          <a:endParaRPr lang="en-US"/>
        </a:p>
      </dgm:t>
    </dgm:pt>
    <dgm:pt modelId="{CDBF172C-9125-4BD3-8FFE-29CDBFBCAEF3}" type="pres">
      <dgm:prSet presAssocID="{53542CF1-2C46-4CBB-A747-9B6D02C87DEA}" presName="Name0" presStyleCnt="0">
        <dgm:presLayoutVars>
          <dgm:dir/>
          <dgm:resizeHandles val="exact"/>
        </dgm:presLayoutVars>
      </dgm:prSet>
      <dgm:spPr/>
      <dgm:t>
        <a:bodyPr/>
        <a:lstStyle/>
        <a:p>
          <a:endParaRPr lang="en-US"/>
        </a:p>
      </dgm:t>
    </dgm:pt>
    <dgm:pt modelId="{9FB16175-9636-4418-B766-BACFDC68D1DD}" type="pres">
      <dgm:prSet presAssocID="{5CC2AEA8-CC5F-43C5-95D9-8D03C2FA31A4}" presName="node" presStyleLbl="node1" presStyleIdx="0" presStyleCnt="3">
        <dgm:presLayoutVars>
          <dgm:bulletEnabled val="1"/>
        </dgm:presLayoutVars>
      </dgm:prSet>
      <dgm:spPr/>
      <dgm:t>
        <a:bodyPr/>
        <a:lstStyle/>
        <a:p>
          <a:endParaRPr lang="en-US"/>
        </a:p>
      </dgm:t>
    </dgm:pt>
    <dgm:pt modelId="{BC2267DC-FDEE-4665-82D4-10B7C574B2E8}" type="pres">
      <dgm:prSet presAssocID="{B6A9B7D4-1963-4FA3-BE8A-9A434CC0EDD8}" presName="sibTrans" presStyleCnt="0"/>
      <dgm:spPr/>
    </dgm:pt>
    <dgm:pt modelId="{EFCEE444-9454-4962-ABCC-9728ED8FA834}" type="pres">
      <dgm:prSet presAssocID="{B1BD3275-A238-4245-AA7F-96F1DA7EF8C6}" presName="node" presStyleLbl="node1" presStyleIdx="1" presStyleCnt="3">
        <dgm:presLayoutVars>
          <dgm:bulletEnabled val="1"/>
        </dgm:presLayoutVars>
      </dgm:prSet>
      <dgm:spPr/>
      <dgm:t>
        <a:bodyPr/>
        <a:lstStyle/>
        <a:p>
          <a:endParaRPr lang="en-US"/>
        </a:p>
      </dgm:t>
    </dgm:pt>
    <dgm:pt modelId="{54F52A78-F617-48E2-A3E7-F9780225190B}" type="pres">
      <dgm:prSet presAssocID="{E94A92A5-FA99-40AE-A786-A3D67B2DF6DB}" presName="sibTrans" presStyleCnt="0"/>
      <dgm:spPr/>
    </dgm:pt>
    <dgm:pt modelId="{892B6A0D-1D91-4ED3-AB6C-1782EE1DB1B8}" type="pres">
      <dgm:prSet presAssocID="{7B6D1B4B-B1E0-4306-8CBC-3465FE330AE0}" presName="node" presStyleLbl="node1" presStyleIdx="2" presStyleCnt="3">
        <dgm:presLayoutVars>
          <dgm:bulletEnabled val="1"/>
        </dgm:presLayoutVars>
      </dgm:prSet>
      <dgm:spPr/>
      <dgm:t>
        <a:bodyPr/>
        <a:lstStyle/>
        <a:p>
          <a:endParaRPr lang="en-US"/>
        </a:p>
      </dgm:t>
    </dgm:pt>
  </dgm:ptLst>
  <dgm:cxnLst>
    <dgm:cxn modelId="{F5AF71C8-62A6-4B97-AB1D-943A57F3B820}" type="presOf" srcId="{5CC2AEA8-CC5F-43C5-95D9-8D03C2FA31A4}" destId="{9FB16175-9636-4418-B766-BACFDC68D1DD}" srcOrd="0" destOrd="0" presId="urn:microsoft.com/office/officeart/2005/8/layout/hList6"/>
    <dgm:cxn modelId="{BD9FB1FB-16CE-4E9E-A10D-D6B9884BE074}" srcId="{5CC2AEA8-CC5F-43C5-95D9-8D03C2FA31A4}" destId="{D6F9539A-6D5F-494D-A354-BCF9F1FAB89E}" srcOrd="0" destOrd="0" parTransId="{356C8A5C-DE15-43BB-AB7E-46BD8FEA9720}" sibTransId="{6D78E131-E17F-4E8E-A8A9-4758355AAB0B}"/>
    <dgm:cxn modelId="{FE469553-85B5-42E8-87D4-D2014B176C60}" type="presOf" srcId="{4A2F2C29-0F07-4BCE-A8BD-7F33FE0F9A4B}" destId="{EFCEE444-9454-4962-ABCC-9728ED8FA834}" srcOrd="0" destOrd="1" presId="urn:microsoft.com/office/officeart/2005/8/layout/hList6"/>
    <dgm:cxn modelId="{B8F98F2E-4BF3-4C1F-8E61-9EE5BCE338C5}" srcId="{53542CF1-2C46-4CBB-A747-9B6D02C87DEA}" destId="{7B6D1B4B-B1E0-4306-8CBC-3465FE330AE0}" srcOrd="2" destOrd="0" parTransId="{41DA9929-43AE-4187-B58E-16152FB8DCED}" sibTransId="{57729FD8-0232-4580-B2C1-6B18704AB70C}"/>
    <dgm:cxn modelId="{341F4088-F193-46AA-9BAD-94D7F0ED35F8}" srcId="{7B6D1B4B-B1E0-4306-8CBC-3465FE330AE0}" destId="{23A72DB4-ADA7-40A5-B647-FCA3DE3D5417}" srcOrd="0" destOrd="0" parTransId="{32C906DA-E762-4CF2-A6CC-E3F7AB14F3A6}" sibTransId="{9E4CA1B7-FF7D-400C-BE88-DEAE4A33FAA9}"/>
    <dgm:cxn modelId="{FF20A56E-EFD8-425F-B020-7D28E85A933B}" srcId="{53542CF1-2C46-4CBB-A747-9B6D02C87DEA}" destId="{B1BD3275-A238-4245-AA7F-96F1DA7EF8C6}" srcOrd="1" destOrd="0" parTransId="{DC9C881C-69E7-4F17-A63A-F373F0E6F98E}" sibTransId="{E94A92A5-FA99-40AE-A786-A3D67B2DF6DB}"/>
    <dgm:cxn modelId="{630FA88D-FA06-475F-A445-7A02C35A4899}" srcId="{B1BD3275-A238-4245-AA7F-96F1DA7EF8C6}" destId="{4A2F2C29-0F07-4BCE-A8BD-7F33FE0F9A4B}" srcOrd="0" destOrd="0" parTransId="{E39908A9-7089-4A89-B958-1966EC4AE350}" sibTransId="{1C29DCAE-F628-43CC-A1E0-E7DD1EB82978}"/>
    <dgm:cxn modelId="{C35ABE34-33A4-408A-BCB6-52D67CBECE4E}" type="presOf" srcId="{B1BD3275-A238-4245-AA7F-96F1DA7EF8C6}" destId="{EFCEE444-9454-4962-ABCC-9728ED8FA834}" srcOrd="0" destOrd="0" presId="urn:microsoft.com/office/officeart/2005/8/layout/hList6"/>
    <dgm:cxn modelId="{C7F2D1CA-5DFA-4CC1-B64A-36A38B6A656F}" type="presOf" srcId="{53542CF1-2C46-4CBB-A747-9B6D02C87DEA}" destId="{CDBF172C-9125-4BD3-8FFE-29CDBFBCAEF3}" srcOrd="0" destOrd="0" presId="urn:microsoft.com/office/officeart/2005/8/layout/hList6"/>
    <dgm:cxn modelId="{312996FA-9B3E-49E4-842A-3032ED9A09CD}" type="presOf" srcId="{D6F9539A-6D5F-494D-A354-BCF9F1FAB89E}" destId="{9FB16175-9636-4418-B766-BACFDC68D1DD}" srcOrd="0" destOrd="1" presId="urn:microsoft.com/office/officeart/2005/8/layout/hList6"/>
    <dgm:cxn modelId="{F829CEF1-4F5C-4378-912A-A1252D83FD94}" type="presOf" srcId="{7B6D1B4B-B1E0-4306-8CBC-3465FE330AE0}" destId="{892B6A0D-1D91-4ED3-AB6C-1782EE1DB1B8}" srcOrd="0" destOrd="0" presId="urn:microsoft.com/office/officeart/2005/8/layout/hList6"/>
    <dgm:cxn modelId="{602C9ACF-B059-4BF1-8179-1C3589E611E9}" srcId="{53542CF1-2C46-4CBB-A747-9B6D02C87DEA}" destId="{5CC2AEA8-CC5F-43C5-95D9-8D03C2FA31A4}" srcOrd="0" destOrd="0" parTransId="{5ACBB618-7557-4651-888E-5C438307D6ED}" sibTransId="{B6A9B7D4-1963-4FA3-BE8A-9A434CC0EDD8}"/>
    <dgm:cxn modelId="{79E162DA-1CCE-4525-A104-3521CF64A611}" type="presOf" srcId="{23A72DB4-ADA7-40A5-B647-FCA3DE3D5417}" destId="{892B6A0D-1D91-4ED3-AB6C-1782EE1DB1B8}" srcOrd="0" destOrd="1" presId="urn:microsoft.com/office/officeart/2005/8/layout/hList6"/>
    <dgm:cxn modelId="{DCFADAB4-95D2-4EAF-A864-B8A7277C6840}" type="presParOf" srcId="{CDBF172C-9125-4BD3-8FFE-29CDBFBCAEF3}" destId="{9FB16175-9636-4418-B766-BACFDC68D1DD}" srcOrd="0" destOrd="0" presId="urn:microsoft.com/office/officeart/2005/8/layout/hList6"/>
    <dgm:cxn modelId="{D68704C4-E9C5-4101-BB1A-3A204AB8C7DE}" type="presParOf" srcId="{CDBF172C-9125-4BD3-8FFE-29CDBFBCAEF3}" destId="{BC2267DC-FDEE-4665-82D4-10B7C574B2E8}" srcOrd="1" destOrd="0" presId="urn:microsoft.com/office/officeart/2005/8/layout/hList6"/>
    <dgm:cxn modelId="{89247CCA-7969-49E9-A0BA-331C71B81164}" type="presParOf" srcId="{CDBF172C-9125-4BD3-8FFE-29CDBFBCAEF3}" destId="{EFCEE444-9454-4962-ABCC-9728ED8FA834}" srcOrd="2" destOrd="0" presId="urn:microsoft.com/office/officeart/2005/8/layout/hList6"/>
    <dgm:cxn modelId="{80F3C48D-F51C-4623-8463-D484292F7BF6}" type="presParOf" srcId="{CDBF172C-9125-4BD3-8FFE-29CDBFBCAEF3}" destId="{54F52A78-F617-48E2-A3E7-F9780225190B}" srcOrd="3" destOrd="0" presId="urn:microsoft.com/office/officeart/2005/8/layout/hList6"/>
    <dgm:cxn modelId="{8B31A9FF-7DF0-41A4-909F-ADA7DB36A296}" type="presParOf" srcId="{CDBF172C-9125-4BD3-8FFE-29CDBFBCAEF3}" destId="{892B6A0D-1D91-4ED3-AB6C-1782EE1DB1B8}"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817915D-329F-4502-9956-260D959CA924}" type="doc">
      <dgm:prSet loTypeId="urn:microsoft.com/office/officeart/2005/8/layout/hList1" loCatId="list" qsTypeId="urn:microsoft.com/office/officeart/2005/8/quickstyle/simple5" qsCatId="simple" csTypeId="urn:microsoft.com/office/officeart/2005/8/colors/colorful3" csCatId="colorful" phldr="1"/>
      <dgm:spPr/>
      <dgm:t>
        <a:bodyPr/>
        <a:lstStyle/>
        <a:p>
          <a:endParaRPr lang="en-US"/>
        </a:p>
      </dgm:t>
    </dgm:pt>
    <dgm:pt modelId="{F9781388-3CF6-457C-8B32-48D18B33220E}">
      <dgm:prSet phldrT="[Text]"/>
      <dgm:spPr/>
      <dgm:t>
        <a:bodyPr/>
        <a:lstStyle/>
        <a:p>
          <a:r>
            <a:rPr lang="en-US" dirty="0" smtClean="0"/>
            <a:t>Patent</a:t>
          </a:r>
          <a:endParaRPr lang="en-US" dirty="0"/>
        </a:p>
      </dgm:t>
    </dgm:pt>
    <dgm:pt modelId="{BE901360-41E6-46CB-B638-FDAD4EDD7F64}" type="parTrans" cxnId="{4A52F8EE-56F1-4098-B5C1-1906B706A45F}">
      <dgm:prSet/>
      <dgm:spPr/>
      <dgm:t>
        <a:bodyPr/>
        <a:lstStyle/>
        <a:p>
          <a:endParaRPr lang="en-US"/>
        </a:p>
      </dgm:t>
    </dgm:pt>
    <dgm:pt modelId="{2882AF74-B257-4DB2-935A-8C4E2334BB4A}" type="sibTrans" cxnId="{4A52F8EE-56F1-4098-B5C1-1906B706A45F}">
      <dgm:prSet/>
      <dgm:spPr/>
      <dgm:t>
        <a:bodyPr/>
        <a:lstStyle/>
        <a:p>
          <a:endParaRPr lang="en-US"/>
        </a:p>
      </dgm:t>
    </dgm:pt>
    <dgm:pt modelId="{33714240-7495-489D-A1CE-43032376DD97}">
      <dgm:prSet phldrT="[Text]"/>
      <dgm:spPr/>
      <dgm:t>
        <a:bodyPr/>
        <a:lstStyle/>
        <a:p>
          <a:pPr rtl="0"/>
          <a:r>
            <a:rPr lang="en-US" dirty="0" smtClean="0"/>
            <a:t>The right granted to the inventor of a product or process that excludes others from selling, making, or using the invention for a certain period of time</a:t>
          </a:r>
          <a:endParaRPr lang="en-US" dirty="0"/>
        </a:p>
      </dgm:t>
    </dgm:pt>
    <dgm:pt modelId="{B7017A8A-688A-4C7C-9780-141A31D55DFD}" type="parTrans" cxnId="{BD215FDF-AD30-4F10-9C47-A84949137C5F}">
      <dgm:prSet/>
      <dgm:spPr/>
      <dgm:t>
        <a:bodyPr/>
        <a:lstStyle/>
        <a:p>
          <a:endParaRPr lang="en-US"/>
        </a:p>
      </dgm:t>
    </dgm:pt>
    <dgm:pt modelId="{B6E72DD8-2928-4939-95B7-C9EC397C7180}" type="sibTrans" cxnId="{BD215FDF-AD30-4F10-9C47-A84949137C5F}">
      <dgm:prSet/>
      <dgm:spPr/>
      <dgm:t>
        <a:bodyPr/>
        <a:lstStyle/>
        <a:p>
          <a:endParaRPr lang="en-US"/>
        </a:p>
      </dgm:t>
    </dgm:pt>
    <dgm:pt modelId="{D1B462FC-14FF-4640-AFD3-A1377D7C1F9B}">
      <dgm:prSet phldrT="[Text]"/>
      <dgm:spPr/>
      <dgm:t>
        <a:bodyPr/>
        <a:lstStyle/>
        <a:p>
          <a:r>
            <a:rPr lang="en-US" dirty="0" smtClean="0"/>
            <a:t>Trademark</a:t>
          </a:r>
          <a:endParaRPr lang="en-US" dirty="0"/>
        </a:p>
      </dgm:t>
    </dgm:pt>
    <dgm:pt modelId="{D98460B4-83D4-4D83-BEFB-FEA0AA3C25BA}" type="parTrans" cxnId="{6720281B-005A-4BA1-8661-D35906EA84B2}">
      <dgm:prSet/>
      <dgm:spPr/>
      <dgm:t>
        <a:bodyPr/>
        <a:lstStyle/>
        <a:p>
          <a:endParaRPr lang="en-US"/>
        </a:p>
      </dgm:t>
    </dgm:pt>
    <dgm:pt modelId="{CE814824-9FF6-4E07-AD49-7622F5046A97}" type="sibTrans" cxnId="{6720281B-005A-4BA1-8661-D35906EA84B2}">
      <dgm:prSet/>
      <dgm:spPr/>
      <dgm:t>
        <a:bodyPr/>
        <a:lstStyle/>
        <a:p>
          <a:endParaRPr lang="en-US"/>
        </a:p>
      </dgm:t>
    </dgm:pt>
    <dgm:pt modelId="{814901AC-C47F-4A93-B652-5A0B03E785FD}">
      <dgm:prSet phldrT="[Text]"/>
      <dgm:spPr/>
      <dgm:t>
        <a:bodyPr/>
        <a:lstStyle/>
        <a:p>
          <a:pPr rtl="0"/>
          <a:r>
            <a:rPr lang="en-US" dirty="0" smtClean="0"/>
            <a:t>A distinctive phrase, name, word, picture, symbol, or design, or a combination of these, that identifies a given business’s service or product and is owned by said business</a:t>
          </a:r>
          <a:endParaRPr lang="en-US" dirty="0"/>
        </a:p>
      </dgm:t>
    </dgm:pt>
    <dgm:pt modelId="{83AF5E8A-6F1F-4DB4-B928-801E44694EB6}" type="parTrans" cxnId="{BBD79479-34C3-4A9D-9971-B85D6B9F8398}">
      <dgm:prSet/>
      <dgm:spPr/>
      <dgm:t>
        <a:bodyPr/>
        <a:lstStyle/>
        <a:p>
          <a:endParaRPr lang="en-US"/>
        </a:p>
      </dgm:t>
    </dgm:pt>
    <dgm:pt modelId="{AF9344FA-5AD8-43AD-8418-961D1B708A99}" type="sibTrans" cxnId="{BBD79479-34C3-4A9D-9971-B85D6B9F8398}">
      <dgm:prSet/>
      <dgm:spPr/>
      <dgm:t>
        <a:bodyPr/>
        <a:lstStyle/>
        <a:p>
          <a:endParaRPr lang="en-US"/>
        </a:p>
      </dgm:t>
    </dgm:pt>
    <dgm:pt modelId="{AC019D6C-427B-4998-AA76-A170B9DA9F6C}">
      <dgm:prSet phldrT="[Text]"/>
      <dgm:spPr/>
      <dgm:t>
        <a:bodyPr/>
        <a:lstStyle/>
        <a:p>
          <a:r>
            <a:rPr lang="en-US" dirty="0" smtClean="0"/>
            <a:t>Copyright</a:t>
          </a:r>
          <a:endParaRPr lang="en-US" dirty="0"/>
        </a:p>
      </dgm:t>
    </dgm:pt>
    <dgm:pt modelId="{A1DA6593-B140-4DF2-8F0D-93810C6620D6}" type="parTrans" cxnId="{93684635-3196-4340-846D-DC811EE4F23A}">
      <dgm:prSet/>
      <dgm:spPr/>
      <dgm:t>
        <a:bodyPr/>
        <a:lstStyle/>
        <a:p>
          <a:endParaRPr lang="en-US"/>
        </a:p>
      </dgm:t>
    </dgm:pt>
    <dgm:pt modelId="{40A104F5-B398-4A48-A860-07ED8393ED22}" type="sibTrans" cxnId="{93684635-3196-4340-846D-DC811EE4F23A}">
      <dgm:prSet/>
      <dgm:spPr/>
      <dgm:t>
        <a:bodyPr/>
        <a:lstStyle/>
        <a:p>
          <a:endParaRPr lang="en-US"/>
        </a:p>
      </dgm:t>
    </dgm:pt>
    <dgm:pt modelId="{C535B776-16F1-4F8E-B7AC-A2032168C6B4}">
      <dgm:prSet phldrT="[Text]"/>
      <dgm:spPr/>
      <dgm:t>
        <a:bodyPr/>
        <a:lstStyle/>
        <a:p>
          <a:pPr rtl="0"/>
          <a:r>
            <a:rPr lang="en-US" dirty="0" smtClean="0"/>
            <a:t>The exclusive legal right that authors, playwrights, publishers, artists, and composers have to publish and disseminate their work as they see fit</a:t>
          </a:r>
          <a:endParaRPr lang="en-US" dirty="0"/>
        </a:p>
      </dgm:t>
    </dgm:pt>
    <dgm:pt modelId="{D248F522-F9BD-4790-9E9E-DC0004AD524B}" type="parTrans" cxnId="{C8AFD834-4B65-494A-9F5D-5AC25A5D35D9}">
      <dgm:prSet/>
      <dgm:spPr/>
      <dgm:t>
        <a:bodyPr/>
        <a:lstStyle/>
        <a:p>
          <a:endParaRPr lang="en-US"/>
        </a:p>
      </dgm:t>
    </dgm:pt>
    <dgm:pt modelId="{AA7279B0-8F7A-4657-84AF-CAE726B70A73}" type="sibTrans" cxnId="{C8AFD834-4B65-494A-9F5D-5AC25A5D35D9}">
      <dgm:prSet/>
      <dgm:spPr/>
      <dgm:t>
        <a:bodyPr/>
        <a:lstStyle/>
        <a:p>
          <a:endParaRPr lang="en-US"/>
        </a:p>
      </dgm:t>
    </dgm:pt>
    <dgm:pt modelId="{EC3762B3-0226-4AC8-BEB0-A54A26C29BDC}" type="pres">
      <dgm:prSet presAssocID="{7817915D-329F-4502-9956-260D959CA924}" presName="Name0" presStyleCnt="0">
        <dgm:presLayoutVars>
          <dgm:dir/>
          <dgm:animLvl val="lvl"/>
          <dgm:resizeHandles val="exact"/>
        </dgm:presLayoutVars>
      </dgm:prSet>
      <dgm:spPr/>
      <dgm:t>
        <a:bodyPr/>
        <a:lstStyle/>
        <a:p>
          <a:endParaRPr lang="en-US"/>
        </a:p>
      </dgm:t>
    </dgm:pt>
    <dgm:pt modelId="{93604792-19E9-46A6-B49F-B14982465CED}" type="pres">
      <dgm:prSet presAssocID="{F9781388-3CF6-457C-8B32-48D18B33220E}" presName="composite" presStyleCnt="0"/>
      <dgm:spPr/>
    </dgm:pt>
    <dgm:pt modelId="{5B6EF1D6-609E-40C7-BD96-E3F371F2F93F}" type="pres">
      <dgm:prSet presAssocID="{F9781388-3CF6-457C-8B32-48D18B33220E}" presName="parTx" presStyleLbl="alignNode1" presStyleIdx="0" presStyleCnt="3">
        <dgm:presLayoutVars>
          <dgm:chMax val="0"/>
          <dgm:chPref val="0"/>
          <dgm:bulletEnabled val="1"/>
        </dgm:presLayoutVars>
      </dgm:prSet>
      <dgm:spPr/>
      <dgm:t>
        <a:bodyPr/>
        <a:lstStyle/>
        <a:p>
          <a:endParaRPr lang="en-US"/>
        </a:p>
      </dgm:t>
    </dgm:pt>
    <dgm:pt modelId="{67023B24-F960-42D9-9321-5FFBB7F67C3B}" type="pres">
      <dgm:prSet presAssocID="{F9781388-3CF6-457C-8B32-48D18B33220E}" presName="desTx" presStyleLbl="alignAccFollowNode1" presStyleIdx="0" presStyleCnt="3">
        <dgm:presLayoutVars>
          <dgm:bulletEnabled val="1"/>
        </dgm:presLayoutVars>
      </dgm:prSet>
      <dgm:spPr/>
      <dgm:t>
        <a:bodyPr/>
        <a:lstStyle/>
        <a:p>
          <a:endParaRPr lang="en-US"/>
        </a:p>
      </dgm:t>
    </dgm:pt>
    <dgm:pt modelId="{94B7E675-00F7-4BDF-B7A3-407FC0544AB1}" type="pres">
      <dgm:prSet presAssocID="{2882AF74-B257-4DB2-935A-8C4E2334BB4A}" presName="space" presStyleCnt="0"/>
      <dgm:spPr/>
    </dgm:pt>
    <dgm:pt modelId="{AF7471FD-499F-4F49-9E33-6A76B6ECB15F}" type="pres">
      <dgm:prSet presAssocID="{D1B462FC-14FF-4640-AFD3-A1377D7C1F9B}" presName="composite" presStyleCnt="0"/>
      <dgm:spPr/>
    </dgm:pt>
    <dgm:pt modelId="{5E52C6E8-2174-4246-84A9-2B9AED5F0A45}" type="pres">
      <dgm:prSet presAssocID="{D1B462FC-14FF-4640-AFD3-A1377D7C1F9B}" presName="parTx" presStyleLbl="alignNode1" presStyleIdx="1" presStyleCnt="3">
        <dgm:presLayoutVars>
          <dgm:chMax val="0"/>
          <dgm:chPref val="0"/>
          <dgm:bulletEnabled val="1"/>
        </dgm:presLayoutVars>
      </dgm:prSet>
      <dgm:spPr/>
      <dgm:t>
        <a:bodyPr/>
        <a:lstStyle/>
        <a:p>
          <a:endParaRPr lang="en-US"/>
        </a:p>
      </dgm:t>
    </dgm:pt>
    <dgm:pt modelId="{EAE49812-D719-4521-8023-09B725B51DD5}" type="pres">
      <dgm:prSet presAssocID="{D1B462FC-14FF-4640-AFD3-A1377D7C1F9B}" presName="desTx" presStyleLbl="alignAccFollowNode1" presStyleIdx="1" presStyleCnt="3">
        <dgm:presLayoutVars>
          <dgm:bulletEnabled val="1"/>
        </dgm:presLayoutVars>
      </dgm:prSet>
      <dgm:spPr/>
      <dgm:t>
        <a:bodyPr/>
        <a:lstStyle/>
        <a:p>
          <a:endParaRPr lang="en-US"/>
        </a:p>
      </dgm:t>
    </dgm:pt>
    <dgm:pt modelId="{FA88541D-2E4E-42BB-9B88-79F506B056B1}" type="pres">
      <dgm:prSet presAssocID="{CE814824-9FF6-4E07-AD49-7622F5046A97}" presName="space" presStyleCnt="0"/>
      <dgm:spPr/>
    </dgm:pt>
    <dgm:pt modelId="{19D968C7-7DA7-4CAD-B488-C307C5DB20EE}" type="pres">
      <dgm:prSet presAssocID="{AC019D6C-427B-4998-AA76-A170B9DA9F6C}" presName="composite" presStyleCnt="0"/>
      <dgm:spPr/>
    </dgm:pt>
    <dgm:pt modelId="{DC61C3BA-8A6D-409F-B3B7-AAC5F2485637}" type="pres">
      <dgm:prSet presAssocID="{AC019D6C-427B-4998-AA76-A170B9DA9F6C}" presName="parTx" presStyleLbl="alignNode1" presStyleIdx="2" presStyleCnt="3">
        <dgm:presLayoutVars>
          <dgm:chMax val="0"/>
          <dgm:chPref val="0"/>
          <dgm:bulletEnabled val="1"/>
        </dgm:presLayoutVars>
      </dgm:prSet>
      <dgm:spPr/>
      <dgm:t>
        <a:bodyPr/>
        <a:lstStyle/>
        <a:p>
          <a:endParaRPr lang="en-US"/>
        </a:p>
      </dgm:t>
    </dgm:pt>
    <dgm:pt modelId="{348772AF-DE2B-4B0A-9ECF-E83ED312417E}" type="pres">
      <dgm:prSet presAssocID="{AC019D6C-427B-4998-AA76-A170B9DA9F6C}" presName="desTx" presStyleLbl="alignAccFollowNode1" presStyleIdx="2" presStyleCnt="3">
        <dgm:presLayoutVars>
          <dgm:bulletEnabled val="1"/>
        </dgm:presLayoutVars>
      </dgm:prSet>
      <dgm:spPr/>
      <dgm:t>
        <a:bodyPr/>
        <a:lstStyle/>
        <a:p>
          <a:endParaRPr lang="en-US"/>
        </a:p>
      </dgm:t>
    </dgm:pt>
  </dgm:ptLst>
  <dgm:cxnLst>
    <dgm:cxn modelId="{6F84836B-8975-4576-94C9-7201691E2027}" type="presOf" srcId="{AC019D6C-427B-4998-AA76-A170B9DA9F6C}" destId="{DC61C3BA-8A6D-409F-B3B7-AAC5F2485637}" srcOrd="0" destOrd="0" presId="urn:microsoft.com/office/officeart/2005/8/layout/hList1"/>
    <dgm:cxn modelId="{780DAB5E-1AF7-4779-8772-872AE1A98E3B}" type="presOf" srcId="{C535B776-16F1-4F8E-B7AC-A2032168C6B4}" destId="{348772AF-DE2B-4B0A-9ECF-E83ED312417E}" srcOrd="0" destOrd="0" presId="urn:microsoft.com/office/officeart/2005/8/layout/hList1"/>
    <dgm:cxn modelId="{BBD79479-34C3-4A9D-9971-B85D6B9F8398}" srcId="{D1B462FC-14FF-4640-AFD3-A1377D7C1F9B}" destId="{814901AC-C47F-4A93-B652-5A0B03E785FD}" srcOrd="0" destOrd="0" parTransId="{83AF5E8A-6F1F-4DB4-B928-801E44694EB6}" sibTransId="{AF9344FA-5AD8-43AD-8418-961D1B708A99}"/>
    <dgm:cxn modelId="{AEBBB091-B555-4D7E-B673-9C872307B996}" type="presOf" srcId="{F9781388-3CF6-457C-8B32-48D18B33220E}" destId="{5B6EF1D6-609E-40C7-BD96-E3F371F2F93F}" srcOrd="0" destOrd="0" presId="urn:microsoft.com/office/officeart/2005/8/layout/hList1"/>
    <dgm:cxn modelId="{C8AFD834-4B65-494A-9F5D-5AC25A5D35D9}" srcId="{AC019D6C-427B-4998-AA76-A170B9DA9F6C}" destId="{C535B776-16F1-4F8E-B7AC-A2032168C6B4}" srcOrd="0" destOrd="0" parTransId="{D248F522-F9BD-4790-9E9E-DC0004AD524B}" sibTransId="{AA7279B0-8F7A-4657-84AF-CAE726B70A73}"/>
    <dgm:cxn modelId="{93684635-3196-4340-846D-DC811EE4F23A}" srcId="{7817915D-329F-4502-9956-260D959CA924}" destId="{AC019D6C-427B-4998-AA76-A170B9DA9F6C}" srcOrd="2" destOrd="0" parTransId="{A1DA6593-B140-4DF2-8F0D-93810C6620D6}" sibTransId="{40A104F5-B398-4A48-A860-07ED8393ED22}"/>
    <dgm:cxn modelId="{78CFA9BF-0C37-4855-9E32-4581036D40AB}" type="presOf" srcId="{814901AC-C47F-4A93-B652-5A0B03E785FD}" destId="{EAE49812-D719-4521-8023-09B725B51DD5}" srcOrd="0" destOrd="0" presId="urn:microsoft.com/office/officeart/2005/8/layout/hList1"/>
    <dgm:cxn modelId="{AB1B57A9-EEF7-4682-A721-7DD0AFA7D77A}" type="presOf" srcId="{7817915D-329F-4502-9956-260D959CA924}" destId="{EC3762B3-0226-4AC8-BEB0-A54A26C29BDC}" srcOrd="0" destOrd="0" presId="urn:microsoft.com/office/officeart/2005/8/layout/hList1"/>
    <dgm:cxn modelId="{6720281B-005A-4BA1-8661-D35906EA84B2}" srcId="{7817915D-329F-4502-9956-260D959CA924}" destId="{D1B462FC-14FF-4640-AFD3-A1377D7C1F9B}" srcOrd="1" destOrd="0" parTransId="{D98460B4-83D4-4D83-BEFB-FEA0AA3C25BA}" sibTransId="{CE814824-9FF6-4E07-AD49-7622F5046A97}"/>
    <dgm:cxn modelId="{BD215FDF-AD30-4F10-9C47-A84949137C5F}" srcId="{F9781388-3CF6-457C-8B32-48D18B33220E}" destId="{33714240-7495-489D-A1CE-43032376DD97}" srcOrd="0" destOrd="0" parTransId="{B7017A8A-688A-4C7C-9780-141A31D55DFD}" sibTransId="{B6E72DD8-2928-4939-95B7-C9EC397C7180}"/>
    <dgm:cxn modelId="{092C65B0-7923-4752-B1D6-D4184E778A2E}" type="presOf" srcId="{D1B462FC-14FF-4640-AFD3-A1377D7C1F9B}" destId="{5E52C6E8-2174-4246-84A9-2B9AED5F0A45}" srcOrd="0" destOrd="0" presId="urn:microsoft.com/office/officeart/2005/8/layout/hList1"/>
    <dgm:cxn modelId="{4A52F8EE-56F1-4098-B5C1-1906B706A45F}" srcId="{7817915D-329F-4502-9956-260D959CA924}" destId="{F9781388-3CF6-457C-8B32-48D18B33220E}" srcOrd="0" destOrd="0" parTransId="{BE901360-41E6-46CB-B638-FDAD4EDD7F64}" sibTransId="{2882AF74-B257-4DB2-935A-8C4E2334BB4A}"/>
    <dgm:cxn modelId="{1387A1E7-D455-4B11-BA00-0556D601522E}" type="presOf" srcId="{33714240-7495-489D-A1CE-43032376DD97}" destId="{67023B24-F960-42D9-9321-5FFBB7F67C3B}" srcOrd="0" destOrd="0" presId="urn:microsoft.com/office/officeart/2005/8/layout/hList1"/>
    <dgm:cxn modelId="{F71E36BA-A82D-4427-BDD0-6F8847AEECB6}" type="presParOf" srcId="{EC3762B3-0226-4AC8-BEB0-A54A26C29BDC}" destId="{93604792-19E9-46A6-B49F-B14982465CED}" srcOrd="0" destOrd="0" presId="urn:microsoft.com/office/officeart/2005/8/layout/hList1"/>
    <dgm:cxn modelId="{8907970F-ECE6-4FB3-A1DD-A05A20D19789}" type="presParOf" srcId="{93604792-19E9-46A6-B49F-B14982465CED}" destId="{5B6EF1D6-609E-40C7-BD96-E3F371F2F93F}" srcOrd="0" destOrd="0" presId="urn:microsoft.com/office/officeart/2005/8/layout/hList1"/>
    <dgm:cxn modelId="{22468C87-01E2-4056-882C-B43B8F62E7A0}" type="presParOf" srcId="{93604792-19E9-46A6-B49F-B14982465CED}" destId="{67023B24-F960-42D9-9321-5FFBB7F67C3B}" srcOrd="1" destOrd="0" presId="urn:microsoft.com/office/officeart/2005/8/layout/hList1"/>
    <dgm:cxn modelId="{9F2E2E69-2DE6-4543-8A20-77CF4D5A2DC0}" type="presParOf" srcId="{EC3762B3-0226-4AC8-BEB0-A54A26C29BDC}" destId="{94B7E675-00F7-4BDF-B7A3-407FC0544AB1}" srcOrd="1" destOrd="0" presId="urn:microsoft.com/office/officeart/2005/8/layout/hList1"/>
    <dgm:cxn modelId="{D102EC9B-DDA5-443C-B053-C9C33B7C06AD}" type="presParOf" srcId="{EC3762B3-0226-4AC8-BEB0-A54A26C29BDC}" destId="{AF7471FD-499F-4F49-9E33-6A76B6ECB15F}" srcOrd="2" destOrd="0" presId="urn:microsoft.com/office/officeart/2005/8/layout/hList1"/>
    <dgm:cxn modelId="{5447DF7F-0476-48F6-8675-B57118C36BED}" type="presParOf" srcId="{AF7471FD-499F-4F49-9E33-6A76B6ECB15F}" destId="{5E52C6E8-2174-4246-84A9-2B9AED5F0A45}" srcOrd="0" destOrd="0" presId="urn:microsoft.com/office/officeart/2005/8/layout/hList1"/>
    <dgm:cxn modelId="{78636D4E-DE44-4163-AACB-F74D4EE4E111}" type="presParOf" srcId="{AF7471FD-499F-4F49-9E33-6A76B6ECB15F}" destId="{EAE49812-D719-4521-8023-09B725B51DD5}" srcOrd="1" destOrd="0" presId="urn:microsoft.com/office/officeart/2005/8/layout/hList1"/>
    <dgm:cxn modelId="{1F6ADBB2-2932-42C0-B8A8-904196B59BF0}" type="presParOf" srcId="{EC3762B3-0226-4AC8-BEB0-A54A26C29BDC}" destId="{FA88541D-2E4E-42BB-9B88-79F506B056B1}" srcOrd="3" destOrd="0" presId="urn:microsoft.com/office/officeart/2005/8/layout/hList1"/>
    <dgm:cxn modelId="{02F50FF1-AC67-44B1-97A8-E6DC47E247E5}" type="presParOf" srcId="{EC3762B3-0226-4AC8-BEB0-A54A26C29BDC}" destId="{19D968C7-7DA7-4CAD-B488-C307C5DB20EE}" srcOrd="4" destOrd="0" presId="urn:microsoft.com/office/officeart/2005/8/layout/hList1"/>
    <dgm:cxn modelId="{74E1C5B3-98E0-44FE-A899-7BEF7EB3B6F7}" type="presParOf" srcId="{19D968C7-7DA7-4CAD-B488-C307C5DB20EE}" destId="{DC61C3BA-8A6D-409F-B3B7-AAC5F2485637}" srcOrd="0" destOrd="0" presId="urn:microsoft.com/office/officeart/2005/8/layout/hList1"/>
    <dgm:cxn modelId="{D2D562D9-C7AE-4B6C-8DD5-E0A8774A0979}" type="presParOf" srcId="{19D968C7-7DA7-4CAD-B488-C307C5DB20EE}" destId="{348772AF-DE2B-4B0A-9ECF-E83ED312417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D26AD9-B554-4F25-A67F-FF6A27DB937C}">
      <dsp:nvSpPr>
        <dsp:cNvPr id="0" name=""/>
        <dsp:cNvSpPr/>
      </dsp:nvSpPr>
      <dsp:spPr>
        <a:xfrm rot="5400000">
          <a:off x="4939617" y="-2063373"/>
          <a:ext cx="998447" cy="5266944"/>
        </a:xfrm>
        <a:prstGeom prst="round2Same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rtl="0">
            <a:lnSpc>
              <a:spcPct val="90000"/>
            </a:lnSpc>
            <a:spcBef>
              <a:spcPct val="0"/>
            </a:spcBef>
            <a:spcAft>
              <a:spcPct val="15000"/>
            </a:spcAft>
            <a:buChar char="••"/>
          </a:pPr>
          <a:r>
            <a:rPr lang="en-US" sz="1900" kern="1200" dirty="0" smtClean="0"/>
            <a:t>Greek for “rule by the people”; form of government in which all citizens have the right to vote</a:t>
          </a:r>
          <a:endParaRPr lang="en-US" sz="1900" kern="1200" dirty="0"/>
        </a:p>
      </dsp:txBody>
      <dsp:txXfrm rot="-5400000">
        <a:off x="2805369" y="119615"/>
        <a:ext cx="5218204" cy="900967"/>
      </dsp:txXfrm>
    </dsp:sp>
    <dsp:sp modelId="{F1EA6912-CC66-47D7-8A13-9F196D3AD0E1}">
      <dsp:nvSpPr>
        <dsp:cNvPr id="0" name=""/>
        <dsp:cNvSpPr/>
      </dsp:nvSpPr>
      <dsp:spPr>
        <a:xfrm>
          <a:off x="0" y="406"/>
          <a:ext cx="2962656" cy="1139382"/>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rtl="0">
            <a:lnSpc>
              <a:spcPct val="90000"/>
            </a:lnSpc>
            <a:spcBef>
              <a:spcPct val="0"/>
            </a:spcBef>
            <a:spcAft>
              <a:spcPct val="35000"/>
            </a:spcAft>
          </a:pPr>
          <a:r>
            <a:rPr lang="en-US" sz="2800" b="0" kern="1200" dirty="0" smtClean="0">
              <a:effectLst/>
            </a:rPr>
            <a:t>Democracy</a:t>
          </a:r>
          <a:endParaRPr lang="en-US" sz="2800" kern="1200" dirty="0">
            <a:effectLst/>
          </a:endParaRPr>
        </a:p>
      </dsp:txBody>
      <dsp:txXfrm>
        <a:off x="55620" y="56026"/>
        <a:ext cx="2851416" cy="1028142"/>
      </dsp:txXfrm>
    </dsp:sp>
    <dsp:sp modelId="{B8FAA2C3-D8C9-441A-BD31-FF6F5A941264}">
      <dsp:nvSpPr>
        <dsp:cNvPr id="0" name=""/>
        <dsp:cNvSpPr/>
      </dsp:nvSpPr>
      <dsp:spPr>
        <a:xfrm rot="5400000">
          <a:off x="4939617" y="-843239"/>
          <a:ext cx="998447" cy="5266944"/>
        </a:xfrm>
        <a:prstGeom prst="round2SameRect">
          <a:avLst/>
        </a:prstGeom>
        <a:solidFill>
          <a:schemeClr val="accent4">
            <a:tint val="40000"/>
            <a:alpha val="90000"/>
            <a:hueOff val="-1315235"/>
            <a:satOff val="7386"/>
            <a:lumOff val="469"/>
            <a:alphaOff val="0"/>
          </a:schemeClr>
        </a:solidFill>
        <a:ln w="9525" cap="flat" cmpd="sng" algn="ctr">
          <a:solidFill>
            <a:schemeClr val="accent4">
              <a:tint val="40000"/>
              <a:alpha val="90000"/>
              <a:hueOff val="-1315235"/>
              <a:satOff val="7386"/>
              <a:lumOff val="469"/>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rtl="0">
            <a:lnSpc>
              <a:spcPct val="90000"/>
            </a:lnSpc>
            <a:spcBef>
              <a:spcPct val="0"/>
            </a:spcBef>
            <a:spcAft>
              <a:spcPct val="15000"/>
            </a:spcAft>
            <a:buChar char="••"/>
          </a:pPr>
          <a:r>
            <a:rPr lang="en-US" sz="1900" kern="1200" dirty="0" smtClean="0"/>
            <a:t>A pure form of democracy, in which all adult citizens vote directly on matters affecting the community</a:t>
          </a:r>
          <a:endParaRPr lang="en-US" sz="1900" kern="1200" dirty="0"/>
        </a:p>
      </dsp:txBody>
      <dsp:txXfrm rot="-5400000">
        <a:off x="2805369" y="1339749"/>
        <a:ext cx="5218204" cy="900967"/>
      </dsp:txXfrm>
    </dsp:sp>
    <dsp:sp modelId="{B2635C74-3BA0-40BC-AFDE-DFD137BB1857}">
      <dsp:nvSpPr>
        <dsp:cNvPr id="0" name=""/>
        <dsp:cNvSpPr/>
      </dsp:nvSpPr>
      <dsp:spPr>
        <a:xfrm>
          <a:off x="0" y="1220541"/>
          <a:ext cx="2962656" cy="1139382"/>
        </a:xfrm>
        <a:prstGeom prst="roundRect">
          <a:avLst/>
        </a:prstGeom>
        <a:gradFill rotWithShape="0">
          <a:gsLst>
            <a:gs pos="0">
              <a:schemeClr val="accent4">
                <a:hueOff val="-1488257"/>
                <a:satOff val="8966"/>
                <a:lumOff val="719"/>
                <a:alphaOff val="0"/>
                <a:shade val="51000"/>
                <a:satMod val="130000"/>
              </a:schemeClr>
            </a:gs>
            <a:gs pos="80000">
              <a:schemeClr val="accent4">
                <a:hueOff val="-1488257"/>
                <a:satOff val="8966"/>
                <a:lumOff val="719"/>
                <a:alphaOff val="0"/>
                <a:shade val="93000"/>
                <a:satMod val="130000"/>
              </a:schemeClr>
            </a:gs>
            <a:gs pos="100000">
              <a:schemeClr val="accent4">
                <a:hueOff val="-1488257"/>
                <a:satOff val="8966"/>
                <a:lumOff val="71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rtl="0">
            <a:lnSpc>
              <a:spcPct val="90000"/>
            </a:lnSpc>
            <a:spcBef>
              <a:spcPct val="0"/>
            </a:spcBef>
            <a:spcAft>
              <a:spcPct val="35000"/>
            </a:spcAft>
          </a:pPr>
          <a:r>
            <a:rPr lang="en-US" sz="2800" b="0" kern="1200" dirty="0" smtClean="0">
              <a:effectLst/>
            </a:rPr>
            <a:t>Athenian Democracy</a:t>
          </a:r>
          <a:endParaRPr lang="en-US" sz="2800" kern="1200" dirty="0">
            <a:effectLst/>
          </a:endParaRPr>
        </a:p>
      </dsp:txBody>
      <dsp:txXfrm>
        <a:off x="55620" y="1276161"/>
        <a:ext cx="2851416" cy="1028142"/>
      </dsp:txXfrm>
    </dsp:sp>
    <dsp:sp modelId="{7729F55C-8734-4CCB-905F-FACE0C564B6F}">
      <dsp:nvSpPr>
        <dsp:cNvPr id="0" name=""/>
        <dsp:cNvSpPr/>
      </dsp:nvSpPr>
      <dsp:spPr>
        <a:xfrm rot="5400000">
          <a:off x="4939617" y="376895"/>
          <a:ext cx="998447" cy="5266944"/>
        </a:xfrm>
        <a:prstGeom prst="round2SameRect">
          <a:avLst/>
        </a:prstGeom>
        <a:solidFill>
          <a:schemeClr val="accent4">
            <a:tint val="40000"/>
            <a:alpha val="90000"/>
            <a:hueOff val="-2630471"/>
            <a:satOff val="14771"/>
            <a:lumOff val="939"/>
            <a:alphaOff val="0"/>
          </a:schemeClr>
        </a:solidFill>
        <a:ln w="9525" cap="flat" cmpd="sng" algn="ctr">
          <a:solidFill>
            <a:schemeClr val="accent4">
              <a:tint val="40000"/>
              <a:alpha val="90000"/>
              <a:hueOff val="-2630471"/>
              <a:satOff val="14771"/>
              <a:lumOff val="939"/>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rtl="0">
            <a:lnSpc>
              <a:spcPct val="90000"/>
            </a:lnSpc>
            <a:spcBef>
              <a:spcPct val="0"/>
            </a:spcBef>
            <a:spcAft>
              <a:spcPct val="15000"/>
            </a:spcAft>
            <a:buChar char="••"/>
          </a:pPr>
          <a:r>
            <a:rPr lang="en-US" sz="1900" kern="1200" dirty="0" smtClean="0"/>
            <a:t>Form of government in which citizens vote to elect given individuals to serve as their representatives for a certain period of time</a:t>
          </a:r>
          <a:endParaRPr lang="en-US" sz="1900" kern="1200" dirty="0"/>
        </a:p>
      </dsp:txBody>
      <dsp:txXfrm rot="-5400000">
        <a:off x="2805369" y="2559883"/>
        <a:ext cx="5218204" cy="900967"/>
      </dsp:txXfrm>
    </dsp:sp>
    <dsp:sp modelId="{34624BCB-ADBC-4AD0-B5F4-6B3CD01648BF}">
      <dsp:nvSpPr>
        <dsp:cNvPr id="0" name=""/>
        <dsp:cNvSpPr/>
      </dsp:nvSpPr>
      <dsp:spPr>
        <a:xfrm>
          <a:off x="0" y="2440676"/>
          <a:ext cx="2962656" cy="1139382"/>
        </a:xfrm>
        <a:prstGeom prst="roundRect">
          <a:avLst/>
        </a:prstGeom>
        <a:gradFill rotWithShape="0">
          <a:gsLst>
            <a:gs pos="0">
              <a:schemeClr val="accent4">
                <a:hueOff val="-2976513"/>
                <a:satOff val="17933"/>
                <a:lumOff val="1437"/>
                <a:alphaOff val="0"/>
                <a:shade val="51000"/>
                <a:satMod val="130000"/>
              </a:schemeClr>
            </a:gs>
            <a:gs pos="80000">
              <a:schemeClr val="accent4">
                <a:hueOff val="-2976513"/>
                <a:satOff val="17933"/>
                <a:lumOff val="1437"/>
                <a:alphaOff val="0"/>
                <a:shade val="93000"/>
                <a:satMod val="130000"/>
              </a:schemeClr>
            </a:gs>
            <a:gs pos="100000">
              <a:schemeClr val="accent4">
                <a:hueOff val="-2976513"/>
                <a:satOff val="17933"/>
                <a:lumOff val="143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rtl="0">
            <a:lnSpc>
              <a:spcPct val="90000"/>
            </a:lnSpc>
            <a:spcBef>
              <a:spcPct val="0"/>
            </a:spcBef>
            <a:spcAft>
              <a:spcPct val="35000"/>
            </a:spcAft>
          </a:pPr>
          <a:r>
            <a:rPr lang="en-US" sz="2800" b="0" kern="1200" dirty="0" smtClean="0">
              <a:effectLst/>
            </a:rPr>
            <a:t>Representative Democracy</a:t>
          </a:r>
          <a:endParaRPr lang="en-US" sz="2800" kern="1200" dirty="0">
            <a:effectLst/>
          </a:endParaRPr>
        </a:p>
      </dsp:txBody>
      <dsp:txXfrm>
        <a:off x="55620" y="2496296"/>
        <a:ext cx="2851416" cy="1028142"/>
      </dsp:txXfrm>
    </dsp:sp>
    <dsp:sp modelId="{ED341FEF-20C7-44A1-946F-2FD301A69223}">
      <dsp:nvSpPr>
        <dsp:cNvPr id="0" name=""/>
        <dsp:cNvSpPr/>
      </dsp:nvSpPr>
      <dsp:spPr>
        <a:xfrm rot="5400000">
          <a:off x="4939617" y="1597029"/>
          <a:ext cx="998447" cy="5266944"/>
        </a:xfrm>
        <a:prstGeom prst="round2SameRect">
          <a:avLst/>
        </a:prstGeom>
        <a:solidFill>
          <a:schemeClr val="accent4">
            <a:tint val="40000"/>
            <a:alpha val="90000"/>
            <a:hueOff val="-3945706"/>
            <a:satOff val="22157"/>
            <a:lumOff val="1408"/>
            <a:alphaOff val="0"/>
          </a:schemeClr>
        </a:solidFill>
        <a:ln w="9525" cap="flat" cmpd="sng" algn="ctr">
          <a:solidFill>
            <a:schemeClr val="accent4">
              <a:tint val="40000"/>
              <a:alpha val="90000"/>
              <a:hueOff val="-3945706"/>
              <a:satOff val="22157"/>
              <a:lumOff val="1408"/>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rtl="0">
            <a:lnSpc>
              <a:spcPct val="90000"/>
            </a:lnSpc>
            <a:spcBef>
              <a:spcPct val="0"/>
            </a:spcBef>
            <a:spcAft>
              <a:spcPct val="15000"/>
            </a:spcAft>
            <a:buChar char="••"/>
          </a:pPr>
          <a:r>
            <a:rPr lang="en-US" sz="1900" kern="1200" smtClean="0"/>
            <a:t>System of government in which individuals govern without the support or consent of the citizenry; for example, a military dictatorship</a:t>
          </a:r>
          <a:endParaRPr lang="en-US" sz="1900" kern="1200"/>
        </a:p>
      </dsp:txBody>
      <dsp:txXfrm rot="-5400000">
        <a:off x="2805369" y="3780017"/>
        <a:ext cx="5218204" cy="900967"/>
      </dsp:txXfrm>
    </dsp:sp>
    <dsp:sp modelId="{32EC6241-8597-4174-ACA8-E28B9EEBAF83}">
      <dsp:nvSpPr>
        <dsp:cNvPr id="0" name=""/>
        <dsp:cNvSpPr/>
      </dsp:nvSpPr>
      <dsp:spPr>
        <a:xfrm>
          <a:off x="0" y="3660810"/>
          <a:ext cx="2962656" cy="1139382"/>
        </a:xfrm>
        <a:prstGeom prst="roundRec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rtl="0">
            <a:lnSpc>
              <a:spcPct val="90000"/>
            </a:lnSpc>
            <a:spcBef>
              <a:spcPct val="0"/>
            </a:spcBef>
            <a:spcAft>
              <a:spcPct val="35000"/>
            </a:spcAft>
          </a:pPr>
          <a:r>
            <a:rPr lang="en-US" sz="2800" b="0" kern="1200" dirty="0" smtClean="0">
              <a:effectLst/>
            </a:rPr>
            <a:t>Totalitarian Government</a:t>
          </a:r>
          <a:endParaRPr lang="en-US" sz="2800" kern="1200" dirty="0">
            <a:effectLst/>
          </a:endParaRPr>
        </a:p>
      </dsp:txBody>
      <dsp:txXfrm>
        <a:off x="55620" y="3716430"/>
        <a:ext cx="2851416" cy="10281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4185F9-F443-46A4-B6D5-539FA79FF164}">
      <dsp:nvSpPr>
        <dsp:cNvPr id="0" name=""/>
        <dsp:cNvSpPr/>
      </dsp:nvSpPr>
      <dsp:spPr>
        <a:xfrm>
          <a:off x="996" y="0"/>
          <a:ext cx="2591276" cy="4267200"/>
        </a:xfrm>
        <a:prstGeom prst="roundRect">
          <a:avLst>
            <a:gd name="adj" fmla="val 10000"/>
          </a:avLst>
        </a:prstGeom>
        <a:solidFill>
          <a:schemeClr val="accent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b="0" kern="1200" smtClean="0">
              <a:effectLst/>
            </a:rPr>
            <a:t>Communism</a:t>
          </a:r>
          <a:endParaRPr lang="en-US" sz="3200" kern="1200" dirty="0">
            <a:effectLst/>
          </a:endParaRPr>
        </a:p>
      </dsp:txBody>
      <dsp:txXfrm>
        <a:off x="996" y="0"/>
        <a:ext cx="2591276" cy="1280160"/>
      </dsp:txXfrm>
    </dsp:sp>
    <dsp:sp modelId="{A5291500-5CAA-4C8B-B314-A113AA37C5E5}">
      <dsp:nvSpPr>
        <dsp:cNvPr id="0" name=""/>
        <dsp:cNvSpPr/>
      </dsp:nvSpPr>
      <dsp:spPr>
        <a:xfrm>
          <a:off x="260124" y="1280160"/>
          <a:ext cx="2073020" cy="2773680"/>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8260" tIns="91440" rIns="48260" bIns="36195" numCol="1" spcCol="1270" anchor="t" anchorCtr="0">
          <a:noAutofit/>
        </a:bodyPr>
        <a:lstStyle/>
        <a:p>
          <a:pPr lvl="0" algn="ctr" defTabSz="844550" rtl="0">
            <a:lnSpc>
              <a:spcPct val="90000"/>
            </a:lnSpc>
            <a:spcBef>
              <a:spcPct val="0"/>
            </a:spcBef>
            <a:spcAft>
              <a:spcPct val="35000"/>
            </a:spcAft>
          </a:pPr>
          <a:r>
            <a:rPr lang="en-US" sz="1900" kern="1200" dirty="0" smtClean="0"/>
            <a:t>The government or state owns and controls all major factors of production and is philosophically an economically classless society</a:t>
          </a:r>
          <a:endParaRPr lang="en-US" sz="1900" kern="1200" dirty="0"/>
        </a:p>
      </dsp:txBody>
      <dsp:txXfrm>
        <a:off x="320841" y="1340877"/>
        <a:ext cx="1951586" cy="2652246"/>
      </dsp:txXfrm>
    </dsp:sp>
    <dsp:sp modelId="{C273E271-7756-44F6-AD99-98F070A58094}">
      <dsp:nvSpPr>
        <dsp:cNvPr id="0" name=""/>
        <dsp:cNvSpPr/>
      </dsp:nvSpPr>
      <dsp:spPr>
        <a:xfrm>
          <a:off x="2786618" y="0"/>
          <a:ext cx="2591276" cy="4267200"/>
        </a:xfrm>
        <a:prstGeom prst="roundRect">
          <a:avLst>
            <a:gd name="adj" fmla="val 10000"/>
          </a:avLst>
        </a:prstGeom>
        <a:solidFill>
          <a:schemeClr val="accent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b="0" kern="1200" smtClean="0">
              <a:effectLst/>
            </a:rPr>
            <a:t>Socialism</a:t>
          </a:r>
          <a:endParaRPr lang="en-US" sz="3200" kern="1200" dirty="0">
            <a:effectLst/>
          </a:endParaRPr>
        </a:p>
      </dsp:txBody>
      <dsp:txXfrm>
        <a:off x="2786618" y="0"/>
        <a:ext cx="2591276" cy="1280160"/>
      </dsp:txXfrm>
    </dsp:sp>
    <dsp:sp modelId="{DAAB53CA-2B41-485E-8DEA-C06641E7EC9F}">
      <dsp:nvSpPr>
        <dsp:cNvPr id="0" name=""/>
        <dsp:cNvSpPr/>
      </dsp:nvSpPr>
      <dsp:spPr>
        <a:xfrm>
          <a:off x="3045746" y="1280160"/>
          <a:ext cx="2073020" cy="2773680"/>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8260" tIns="91440" rIns="48260" bIns="36195" numCol="1" spcCol="1270" anchor="t" anchorCtr="0">
          <a:noAutofit/>
        </a:bodyPr>
        <a:lstStyle/>
        <a:p>
          <a:pPr lvl="0" algn="ctr" defTabSz="844550" rtl="0">
            <a:lnSpc>
              <a:spcPct val="90000"/>
            </a:lnSpc>
            <a:spcBef>
              <a:spcPct val="0"/>
            </a:spcBef>
            <a:spcAft>
              <a:spcPct val="35000"/>
            </a:spcAft>
          </a:pPr>
          <a:r>
            <a:rPr lang="en-US" sz="1900" kern="1200" dirty="0" smtClean="0"/>
            <a:t>The government plays a strong role in the economy and may own stakes in certain businesses</a:t>
          </a:r>
          <a:endParaRPr lang="en-US" sz="1900" kern="1200" dirty="0"/>
        </a:p>
      </dsp:txBody>
      <dsp:txXfrm>
        <a:off x="3106463" y="1340877"/>
        <a:ext cx="1951586" cy="2652246"/>
      </dsp:txXfrm>
    </dsp:sp>
    <dsp:sp modelId="{0AE026AA-6105-4D1B-AD65-5F83C6FBFCE0}">
      <dsp:nvSpPr>
        <dsp:cNvPr id="0" name=""/>
        <dsp:cNvSpPr/>
      </dsp:nvSpPr>
      <dsp:spPr>
        <a:xfrm>
          <a:off x="5572240" y="0"/>
          <a:ext cx="2591276" cy="4267200"/>
        </a:xfrm>
        <a:prstGeom prst="roundRect">
          <a:avLst>
            <a:gd name="adj" fmla="val 10000"/>
          </a:avLst>
        </a:prstGeom>
        <a:solidFill>
          <a:schemeClr val="accent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b="0" kern="1200" smtClean="0">
              <a:effectLst/>
            </a:rPr>
            <a:t>Capitalism</a:t>
          </a:r>
          <a:endParaRPr lang="en-US" sz="3200" kern="1200" dirty="0">
            <a:effectLst/>
          </a:endParaRPr>
        </a:p>
      </dsp:txBody>
      <dsp:txXfrm>
        <a:off x="5572240" y="0"/>
        <a:ext cx="2591276" cy="1280160"/>
      </dsp:txXfrm>
    </dsp:sp>
    <dsp:sp modelId="{E21748C6-C448-4734-BF34-9AF5E260E609}">
      <dsp:nvSpPr>
        <dsp:cNvPr id="0" name=""/>
        <dsp:cNvSpPr/>
      </dsp:nvSpPr>
      <dsp:spPr>
        <a:xfrm>
          <a:off x="5831367" y="1280160"/>
          <a:ext cx="2073020" cy="2773680"/>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8260" tIns="91440" rIns="48260" bIns="36195" numCol="1" spcCol="1270" anchor="t" anchorCtr="0">
          <a:noAutofit/>
        </a:bodyPr>
        <a:lstStyle/>
        <a:p>
          <a:pPr lvl="0" algn="ctr" defTabSz="844550" rtl="0">
            <a:lnSpc>
              <a:spcPct val="90000"/>
            </a:lnSpc>
            <a:spcBef>
              <a:spcPct val="0"/>
            </a:spcBef>
            <a:spcAft>
              <a:spcPct val="35000"/>
            </a:spcAft>
          </a:pPr>
          <a:r>
            <a:rPr lang="en-US" sz="1900" kern="1200" dirty="0" smtClean="0"/>
            <a:t>Businesses are privately owned, strong individual incentives exist, and the government plays very little role in the economy</a:t>
          </a:r>
          <a:endParaRPr lang="en-US" sz="1900" kern="1200" dirty="0"/>
        </a:p>
      </dsp:txBody>
      <dsp:txXfrm>
        <a:off x="5892084" y="1340877"/>
        <a:ext cx="1951586" cy="26522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B3A1DA-3B26-4B8C-A0D6-1BE7D0255593}">
      <dsp:nvSpPr>
        <dsp:cNvPr id="0" name=""/>
        <dsp:cNvSpPr/>
      </dsp:nvSpPr>
      <dsp:spPr>
        <a:xfrm>
          <a:off x="0" y="0"/>
          <a:ext cx="4800600" cy="4800600"/>
        </a:xfrm>
        <a:prstGeom prst="pie">
          <a:avLst>
            <a:gd name="adj1" fmla="val 5400000"/>
            <a:gd name="adj2" fmla="val 1620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DF53ED2-AF93-4C50-A15A-AA5584010C98}">
      <dsp:nvSpPr>
        <dsp:cNvPr id="0" name=""/>
        <dsp:cNvSpPr/>
      </dsp:nvSpPr>
      <dsp:spPr>
        <a:xfrm>
          <a:off x="2400300" y="0"/>
          <a:ext cx="5829300" cy="48006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Political Risks</a:t>
          </a:r>
          <a:endParaRPr lang="en-US" sz="3300" kern="1200" dirty="0"/>
        </a:p>
      </dsp:txBody>
      <dsp:txXfrm>
        <a:off x="2400300" y="0"/>
        <a:ext cx="2914650" cy="1440183"/>
      </dsp:txXfrm>
    </dsp:sp>
    <dsp:sp modelId="{BDD9881A-6A9C-45E3-B355-D3A8B73F45BF}">
      <dsp:nvSpPr>
        <dsp:cNvPr id="0" name=""/>
        <dsp:cNvSpPr/>
      </dsp:nvSpPr>
      <dsp:spPr>
        <a:xfrm>
          <a:off x="840106" y="1440183"/>
          <a:ext cx="3120386" cy="3120386"/>
        </a:xfrm>
        <a:prstGeom prst="pie">
          <a:avLst>
            <a:gd name="adj1" fmla="val 5400000"/>
            <a:gd name="adj2" fmla="val 162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31574B9-C77E-4E7A-8EB2-1FAA2203933C}">
      <dsp:nvSpPr>
        <dsp:cNvPr id="0" name=""/>
        <dsp:cNvSpPr/>
      </dsp:nvSpPr>
      <dsp:spPr>
        <a:xfrm>
          <a:off x="2400300" y="1440183"/>
          <a:ext cx="5829300" cy="3120386"/>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err="1" smtClean="0"/>
            <a:t>Macropolitical</a:t>
          </a:r>
          <a:r>
            <a:rPr lang="en-US" sz="3300" kern="1200" dirty="0" smtClean="0"/>
            <a:t> Risk</a:t>
          </a:r>
          <a:endParaRPr lang="en-US" sz="3300" kern="1200" dirty="0"/>
        </a:p>
      </dsp:txBody>
      <dsp:txXfrm>
        <a:off x="2400300" y="1440183"/>
        <a:ext cx="2914650" cy="1440178"/>
      </dsp:txXfrm>
    </dsp:sp>
    <dsp:sp modelId="{C68B3978-24B5-4E9C-BB50-7896131E6E39}">
      <dsp:nvSpPr>
        <dsp:cNvPr id="0" name=""/>
        <dsp:cNvSpPr/>
      </dsp:nvSpPr>
      <dsp:spPr>
        <a:xfrm>
          <a:off x="1680210" y="2880361"/>
          <a:ext cx="1440178" cy="1440178"/>
        </a:xfrm>
        <a:prstGeom prst="pie">
          <a:avLst>
            <a:gd name="adj1" fmla="val 5400000"/>
            <a:gd name="adj2" fmla="val 1620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FEDB900-681E-4CF5-BC55-99B1CA23BF53}">
      <dsp:nvSpPr>
        <dsp:cNvPr id="0" name=""/>
        <dsp:cNvSpPr/>
      </dsp:nvSpPr>
      <dsp:spPr>
        <a:xfrm>
          <a:off x="2400300" y="2880361"/>
          <a:ext cx="5829300" cy="1440178"/>
        </a:xfrm>
        <a:prstGeom prst="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err="1" smtClean="0"/>
            <a:t>Micropolitical</a:t>
          </a:r>
          <a:r>
            <a:rPr lang="en-US" sz="3300" kern="1200" dirty="0" smtClean="0"/>
            <a:t> Risk</a:t>
          </a:r>
          <a:endParaRPr lang="en-US" sz="3300" kern="1200" dirty="0"/>
        </a:p>
      </dsp:txBody>
      <dsp:txXfrm>
        <a:off x="2400300" y="2880361"/>
        <a:ext cx="2914650" cy="1440178"/>
      </dsp:txXfrm>
    </dsp:sp>
    <dsp:sp modelId="{FC0A8A7A-2BAA-4C4D-8EF1-ED9C8D842CAD}">
      <dsp:nvSpPr>
        <dsp:cNvPr id="0" name=""/>
        <dsp:cNvSpPr/>
      </dsp:nvSpPr>
      <dsp:spPr>
        <a:xfrm>
          <a:off x="5314949" y="0"/>
          <a:ext cx="2914650" cy="1440183"/>
        </a:xfrm>
        <a:prstGeom prst="rect">
          <a:avLst/>
        </a:prstGeom>
        <a:noFill/>
        <a:ln w="9525"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171450" lvl="1" indent="-171450" algn="l" defTabSz="711200" rtl="0">
            <a:lnSpc>
              <a:spcPct val="90000"/>
            </a:lnSpc>
            <a:spcBef>
              <a:spcPct val="0"/>
            </a:spcBef>
            <a:spcAft>
              <a:spcPct val="15000"/>
            </a:spcAft>
            <a:buChar char="••"/>
          </a:pPr>
          <a:r>
            <a:rPr lang="en-US" sz="1600" kern="1200" dirty="0" smtClean="0"/>
            <a:t>The risks that political forces or problems in a given country will have a meaningful negative impact upon the conduct of business in that country</a:t>
          </a:r>
          <a:endParaRPr lang="en-US" sz="1600" kern="1200" dirty="0"/>
        </a:p>
      </dsp:txBody>
      <dsp:txXfrm>
        <a:off x="5314949" y="0"/>
        <a:ext cx="2914650" cy="1440183"/>
      </dsp:txXfrm>
    </dsp:sp>
    <dsp:sp modelId="{48661B2D-3216-4208-8E94-677E2FF7A16B}">
      <dsp:nvSpPr>
        <dsp:cNvPr id="0" name=""/>
        <dsp:cNvSpPr/>
      </dsp:nvSpPr>
      <dsp:spPr>
        <a:xfrm>
          <a:off x="5314949" y="1440183"/>
          <a:ext cx="2914650" cy="1440178"/>
        </a:xfrm>
        <a:prstGeom prst="rect">
          <a:avLst/>
        </a:prstGeom>
        <a:noFill/>
        <a:ln w="9525"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171450" lvl="1" indent="-171450" algn="l" defTabSz="711200" rtl="0">
            <a:lnSpc>
              <a:spcPct val="90000"/>
            </a:lnSpc>
            <a:spcBef>
              <a:spcPct val="0"/>
            </a:spcBef>
            <a:spcAft>
              <a:spcPct val="15000"/>
            </a:spcAft>
            <a:buChar char="••"/>
          </a:pPr>
          <a:r>
            <a:rPr lang="en-US" sz="1600" kern="1200" dirty="0" smtClean="0"/>
            <a:t>A political risk that essentially affects all businesses in a given country</a:t>
          </a:r>
          <a:endParaRPr lang="en-US" sz="1600" kern="1200" dirty="0"/>
        </a:p>
      </dsp:txBody>
      <dsp:txXfrm>
        <a:off x="5314949" y="1440183"/>
        <a:ext cx="2914650" cy="1440178"/>
      </dsp:txXfrm>
    </dsp:sp>
    <dsp:sp modelId="{5E3637D7-429D-48C9-BF35-D708FACD5767}">
      <dsp:nvSpPr>
        <dsp:cNvPr id="0" name=""/>
        <dsp:cNvSpPr/>
      </dsp:nvSpPr>
      <dsp:spPr>
        <a:xfrm>
          <a:off x="5314949" y="2880361"/>
          <a:ext cx="2914650" cy="1440178"/>
        </a:xfrm>
        <a:prstGeom prst="rect">
          <a:avLst/>
        </a:prstGeom>
        <a:noFill/>
        <a:ln w="9525"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171450" lvl="1" indent="-171450" algn="l" defTabSz="711200" rtl="0">
            <a:lnSpc>
              <a:spcPct val="90000"/>
            </a:lnSpc>
            <a:spcBef>
              <a:spcPct val="0"/>
            </a:spcBef>
            <a:spcAft>
              <a:spcPct val="15000"/>
            </a:spcAft>
            <a:buChar char="••"/>
          </a:pPr>
          <a:r>
            <a:rPr lang="en-US" sz="1600" kern="1200" dirty="0" smtClean="0"/>
            <a:t>A political risk that only affects a certain industry or set of firms in a given country</a:t>
          </a:r>
          <a:endParaRPr lang="en-US" sz="1600" kern="1200" dirty="0"/>
        </a:p>
      </dsp:txBody>
      <dsp:txXfrm>
        <a:off x="5314949" y="2880361"/>
        <a:ext cx="2914650" cy="14401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6D699B-450E-4B03-B981-BB9C94CA90E4}">
      <dsp:nvSpPr>
        <dsp:cNvPr id="0" name=""/>
        <dsp:cNvSpPr/>
      </dsp:nvSpPr>
      <dsp:spPr>
        <a:xfrm rot="5400000">
          <a:off x="4593251" y="-2238393"/>
          <a:ext cx="1237654" cy="6028544"/>
        </a:xfrm>
        <a:prstGeom prst="round2Same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rtl="0">
            <a:lnSpc>
              <a:spcPct val="90000"/>
            </a:lnSpc>
            <a:spcBef>
              <a:spcPct val="0"/>
            </a:spcBef>
            <a:spcAft>
              <a:spcPct val="15000"/>
            </a:spcAft>
            <a:buChar char="••"/>
          </a:pPr>
          <a:r>
            <a:rPr lang="en-US" sz="1800" kern="1200" dirty="0" smtClean="0"/>
            <a:t>A situation where businesses are able to illegally alter relevant private and/or public decision making by  way of bribes, kickbacks, blackmail, extortion, and related activities</a:t>
          </a:r>
          <a:endParaRPr lang="en-US" sz="1800" kern="1200" dirty="0"/>
        </a:p>
      </dsp:txBody>
      <dsp:txXfrm rot="-5400000">
        <a:off x="2197807" y="217468"/>
        <a:ext cx="5968127" cy="1116820"/>
      </dsp:txXfrm>
    </dsp:sp>
    <dsp:sp modelId="{D66667DA-93DF-49DE-89C7-D834DC9FF38B}">
      <dsp:nvSpPr>
        <dsp:cNvPr id="0" name=""/>
        <dsp:cNvSpPr/>
      </dsp:nvSpPr>
      <dsp:spPr>
        <a:xfrm>
          <a:off x="3249" y="2344"/>
          <a:ext cx="2194557" cy="1547068"/>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n-US" sz="2900" kern="1200" dirty="0" smtClean="0"/>
            <a:t>Corruption</a:t>
          </a:r>
          <a:endParaRPr lang="en-US" sz="2900" kern="1200" dirty="0"/>
        </a:p>
      </dsp:txBody>
      <dsp:txXfrm>
        <a:off x="78771" y="77866"/>
        <a:ext cx="2043513" cy="1396024"/>
      </dsp:txXfrm>
    </dsp:sp>
    <dsp:sp modelId="{A4715431-6523-44A3-B55D-C5C54BD149B5}">
      <dsp:nvSpPr>
        <dsp:cNvPr id="0" name=""/>
        <dsp:cNvSpPr/>
      </dsp:nvSpPr>
      <dsp:spPr>
        <a:xfrm rot="5400000">
          <a:off x="4593251" y="-613972"/>
          <a:ext cx="1237654" cy="6028544"/>
        </a:xfrm>
        <a:prstGeom prst="round2SameRect">
          <a:avLst/>
        </a:prstGeom>
        <a:solidFill>
          <a:schemeClr val="accent3">
            <a:tint val="40000"/>
            <a:alpha val="90000"/>
            <a:hueOff val="5358425"/>
            <a:satOff val="-6896"/>
            <a:lumOff val="-537"/>
            <a:alphaOff val="0"/>
          </a:schemeClr>
        </a:solidFill>
        <a:ln w="9525" cap="flat" cmpd="sng" algn="ctr">
          <a:solidFill>
            <a:schemeClr val="accent3">
              <a:tint val="40000"/>
              <a:alpha val="90000"/>
              <a:hueOff val="5358425"/>
              <a:satOff val="-6896"/>
              <a:lumOff val="-537"/>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rtl="0">
            <a:lnSpc>
              <a:spcPct val="90000"/>
            </a:lnSpc>
            <a:spcBef>
              <a:spcPct val="0"/>
            </a:spcBef>
            <a:spcAft>
              <a:spcPct val="15000"/>
            </a:spcAft>
            <a:buChar char="••"/>
          </a:pPr>
          <a:r>
            <a:rPr lang="en-US" sz="1800" kern="1200" dirty="0" smtClean="0"/>
            <a:t>Business corruption involving other private businesses, individuals, or groups</a:t>
          </a:r>
          <a:endParaRPr lang="en-US" sz="1800" kern="1200" dirty="0"/>
        </a:p>
      </dsp:txBody>
      <dsp:txXfrm rot="-5400000">
        <a:off x="2197807" y="1841889"/>
        <a:ext cx="5968127" cy="1116820"/>
      </dsp:txXfrm>
    </dsp:sp>
    <dsp:sp modelId="{C909CB71-B5A2-402E-943A-DA73A9A4D4AE}">
      <dsp:nvSpPr>
        <dsp:cNvPr id="0" name=""/>
        <dsp:cNvSpPr/>
      </dsp:nvSpPr>
      <dsp:spPr>
        <a:xfrm>
          <a:off x="3249" y="1626765"/>
          <a:ext cx="2194557" cy="1547068"/>
        </a:xfrm>
        <a:prstGeom prst="roundRect">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n-US" sz="2900" kern="1200" dirty="0" smtClean="0"/>
            <a:t>Private Corruption</a:t>
          </a:r>
          <a:endParaRPr lang="en-US" sz="2900" kern="1200" dirty="0"/>
        </a:p>
      </dsp:txBody>
      <dsp:txXfrm>
        <a:off x="78771" y="1702287"/>
        <a:ext cx="2043513" cy="1396024"/>
      </dsp:txXfrm>
    </dsp:sp>
    <dsp:sp modelId="{DBFDBB4B-8925-431B-A0BC-68FB985AD78E}">
      <dsp:nvSpPr>
        <dsp:cNvPr id="0" name=""/>
        <dsp:cNvSpPr/>
      </dsp:nvSpPr>
      <dsp:spPr>
        <a:xfrm rot="5400000">
          <a:off x="4593251" y="1010449"/>
          <a:ext cx="1237654" cy="6028544"/>
        </a:xfrm>
        <a:prstGeom prst="round2SameRect">
          <a:avLst/>
        </a:prstGeom>
        <a:solidFill>
          <a:schemeClr val="accent3">
            <a:tint val="40000"/>
            <a:alpha val="90000"/>
            <a:hueOff val="10716850"/>
            <a:satOff val="-13793"/>
            <a:lumOff val="-1075"/>
            <a:alphaOff val="0"/>
          </a:schemeClr>
        </a:solidFill>
        <a:ln w="9525" cap="flat" cmpd="sng" algn="ctr">
          <a:solidFill>
            <a:schemeClr val="accent3">
              <a:tint val="40000"/>
              <a:alpha val="90000"/>
              <a:hueOff val="10716850"/>
              <a:satOff val="-13793"/>
              <a:lumOff val="-1075"/>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rtl="0">
            <a:lnSpc>
              <a:spcPct val="90000"/>
            </a:lnSpc>
            <a:spcBef>
              <a:spcPct val="0"/>
            </a:spcBef>
            <a:spcAft>
              <a:spcPct val="15000"/>
            </a:spcAft>
            <a:buChar char="••"/>
          </a:pPr>
          <a:r>
            <a:rPr lang="en-US" sz="1800" kern="1200" dirty="0" smtClean="0"/>
            <a:t>The practice of making illegal payments to government officials or engaging in blackmail, extortion, or other related activities to obtain government contracts or governmental approval for business activities</a:t>
          </a:r>
          <a:endParaRPr lang="en-US" sz="1800" kern="1200" dirty="0"/>
        </a:p>
      </dsp:txBody>
      <dsp:txXfrm rot="-5400000">
        <a:off x="2197807" y="3466311"/>
        <a:ext cx="5968127" cy="1116820"/>
      </dsp:txXfrm>
    </dsp:sp>
    <dsp:sp modelId="{22CC34CB-B6E3-498B-A245-B09B93DE721C}">
      <dsp:nvSpPr>
        <dsp:cNvPr id="0" name=""/>
        <dsp:cNvSpPr/>
      </dsp:nvSpPr>
      <dsp:spPr>
        <a:xfrm>
          <a:off x="3249" y="3251187"/>
          <a:ext cx="2194557" cy="1547068"/>
        </a:xfrm>
        <a:prstGeom prst="roundRect">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n-US" sz="2900" kern="1200" dirty="0" smtClean="0"/>
            <a:t>Public Corruption</a:t>
          </a:r>
          <a:endParaRPr lang="en-US" sz="2900" kern="1200" dirty="0"/>
        </a:p>
      </dsp:txBody>
      <dsp:txXfrm>
        <a:off x="78771" y="3326709"/>
        <a:ext cx="2043513" cy="13960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B16175-9636-4418-B766-BACFDC68D1DD}">
      <dsp:nvSpPr>
        <dsp:cNvPr id="0" name=""/>
        <dsp:cNvSpPr/>
      </dsp:nvSpPr>
      <dsp:spPr>
        <a:xfrm rot="16200000">
          <a:off x="-1093328" y="1094333"/>
          <a:ext cx="4800600" cy="2611933"/>
        </a:xfrm>
        <a:prstGeom prst="flowChartManualOperation">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6050" tIns="0" rIns="146968" bIns="0" numCol="1" spcCol="1270" anchor="t" anchorCtr="0">
          <a:noAutofit/>
        </a:bodyPr>
        <a:lstStyle/>
        <a:p>
          <a:pPr lvl="0" algn="l" defTabSz="1022350">
            <a:lnSpc>
              <a:spcPct val="90000"/>
            </a:lnSpc>
            <a:spcBef>
              <a:spcPct val="0"/>
            </a:spcBef>
            <a:spcAft>
              <a:spcPct val="35000"/>
            </a:spcAft>
          </a:pPr>
          <a:r>
            <a:rPr lang="en-US" sz="2300" kern="1200" dirty="0" smtClean="0"/>
            <a:t>Civil Law</a:t>
          </a:r>
          <a:endParaRPr lang="en-US" sz="2300" kern="1200" dirty="0"/>
        </a:p>
        <a:p>
          <a:pPr marL="171450" lvl="1" indent="-171450" algn="l" defTabSz="800100">
            <a:lnSpc>
              <a:spcPct val="90000"/>
            </a:lnSpc>
            <a:spcBef>
              <a:spcPct val="0"/>
            </a:spcBef>
            <a:spcAft>
              <a:spcPct val="15000"/>
            </a:spcAft>
            <a:buChar char="••"/>
          </a:pPr>
          <a:r>
            <a:rPr lang="en-US" sz="1800" kern="1200" dirty="0" smtClean="0"/>
            <a:t>Based on a comprehensive listing of legal rules in sets of written codes of law</a:t>
          </a:r>
          <a:endParaRPr lang="en-US" sz="1800" kern="1200" dirty="0"/>
        </a:p>
      </dsp:txBody>
      <dsp:txXfrm rot="5400000">
        <a:off x="1005" y="960120"/>
        <a:ext cx="2611933" cy="2880360"/>
      </dsp:txXfrm>
    </dsp:sp>
    <dsp:sp modelId="{EFCEE444-9454-4962-ABCC-9728ED8FA834}">
      <dsp:nvSpPr>
        <dsp:cNvPr id="0" name=""/>
        <dsp:cNvSpPr/>
      </dsp:nvSpPr>
      <dsp:spPr>
        <a:xfrm rot="16200000">
          <a:off x="1714499" y="1094333"/>
          <a:ext cx="4800600" cy="2611933"/>
        </a:xfrm>
        <a:prstGeom prst="flowChartManualOperation">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6050" tIns="0" rIns="146968" bIns="0" numCol="1" spcCol="1270" anchor="t" anchorCtr="0">
          <a:noAutofit/>
        </a:bodyPr>
        <a:lstStyle/>
        <a:p>
          <a:pPr lvl="0" algn="l" defTabSz="1022350">
            <a:lnSpc>
              <a:spcPct val="90000"/>
            </a:lnSpc>
            <a:spcBef>
              <a:spcPct val="0"/>
            </a:spcBef>
            <a:spcAft>
              <a:spcPct val="35000"/>
            </a:spcAft>
          </a:pPr>
          <a:r>
            <a:rPr lang="en-US" sz="2300" kern="1200" dirty="0" smtClean="0"/>
            <a:t>Common Law</a:t>
          </a:r>
          <a:endParaRPr lang="en-US" sz="2300" kern="1200" dirty="0"/>
        </a:p>
        <a:p>
          <a:pPr marL="171450" lvl="1" indent="-171450" algn="l" defTabSz="800100">
            <a:lnSpc>
              <a:spcPct val="90000"/>
            </a:lnSpc>
            <a:spcBef>
              <a:spcPct val="0"/>
            </a:spcBef>
            <a:spcAft>
              <a:spcPct val="15000"/>
            </a:spcAft>
            <a:buChar char="••"/>
          </a:pPr>
          <a:r>
            <a:rPr lang="en-US" sz="1800" kern="1200" dirty="0" smtClean="0">
              <a:effectLst/>
            </a:rPr>
            <a:t>Legislative bodies enact less specific legal rules giving judges/courts considerable authority in interpreting these rules based on precedent and other factors</a:t>
          </a:r>
          <a:endParaRPr lang="en-US" sz="1800" kern="1200" dirty="0">
            <a:effectLst/>
          </a:endParaRPr>
        </a:p>
      </dsp:txBody>
      <dsp:txXfrm rot="5400000">
        <a:off x="2808832" y="960120"/>
        <a:ext cx="2611933" cy="2880360"/>
      </dsp:txXfrm>
    </dsp:sp>
    <dsp:sp modelId="{892B6A0D-1D91-4ED3-AB6C-1782EE1DB1B8}">
      <dsp:nvSpPr>
        <dsp:cNvPr id="0" name=""/>
        <dsp:cNvSpPr/>
      </dsp:nvSpPr>
      <dsp:spPr>
        <a:xfrm rot="16200000">
          <a:off x="4522328" y="1094333"/>
          <a:ext cx="4800600" cy="2611933"/>
        </a:xfrm>
        <a:prstGeom prst="flowChartManualOperation">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6050" tIns="0" rIns="146968" bIns="0" numCol="1" spcCol="1270" anchor="t" anchorCtr="0">
          <a:noAutofit/>
        </a:bodyPr>
        <a:lstStyle/>
        <a:p>
          <a:pPr lvl="0" algn="l" defTabSz="1022350">
            <a:lnSpc>
              <a:spcPct val="90000"/>
            </a:lnSpc>
            <a:spcBef>
              <a:spcPct val="0"/>
            </a:spcBef>
            <a:spcAft>
              <a:spcPct val="35000"/>
            </a:spcAft>
          </a:pPr>
          <a:r>
            <a:rPr lang="en-US" sz="2300" kern="1200" dirty="0" smtClean="0"/>
            <a:t>Theocratic Law</a:t>
          </a:r>
          <a:endParaRPr lang="en-US" sz="2300" kern="1200" dirty="0"/>
        </a:p>
        <a:p>
          <a:pPr marL="171450" lvl="1" indent="-171450" algn="l" defTabSz="800100">
            <a:lnSpc>
              <a:spcPct val="90000"/>
            </a:lnSpc>
            <a:spcBef>
              <a:spcPct val="0"/>
            </a:spcBef>
            <a:spcAft>
              <a:spcPct val="15000"/>
            </a:spcAft>
            <a:buChar char="••"/>
          </a:pPr>
          <a:r>
            <a:rPr lang="en-US" sz="1800" kern="1200" dirty="0" smtClean="0"/>
            <a:t>Based on a religious document and religious teachings</a:t>
          </a:r>
          <a:endParaRPr lang="en-US" sz="1800" kern="1200" dirty="0"/>
        </a:p>
      </dsp:txBody>
      <dsp:txXfrm rot="5400000">
        <a:off x="5616661" y="960120"/>
        <a:ext cx="2611933" cy="28803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6EF1D6-609E-40C7-BD96-E3F371F2F93F}">
      <dsp:nvSpPr>
        <dsp:cNvPr id="0" name=""/>
        <dsp:cNvSpPr/>
      </dsp:nvSpPr>
      <dsp:spPr>
        <a:xfrm>
          <a:off x="2571" y="3665"/>
          <a:ext cx="2507456" cy="576000"/>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kern="1200" dirty="0" smtClean="0"/>
            <a:t>Patent</a:t>
          </a:r>
          <a:endParaRPr lang="en-US" sz="2000" kern="1200" dirty="0"/>
        </a:p>
      </dsp:txBody>
      <dsp:txXfrm>
        <a:off x="2571" y="3665"/>
        <a:ext cx="2507456" cy="576000"/>
      </dsp:txXfrm>
    </dsp:sp>
    <dsp:sp modelId="{67023B24-F960-42D9-9321-5FFBB7F67C3B}">
      <dsp:nvSpPr>
        <dsp:cNvPr id="0" name=""/>
        <dsp:cNvSpPr/>
      </dsp:nvSpPr>
      <dsp:spPr>
        <a:xfrm>
          <a:off x="2571" y="579665"/>
          <a:ext cx="2507456" cy="3455268"/>
        </a:xfrm>
        <a:prstGeom prst="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rtl="0">
            <a:lnSpc>
              <a:spcPct val="90000"/>
            </a:lnSpc>
            <a:spcBef>
              <a:spcPct val="0"/>
            </a:spcBef>
            <a:spcAft>
              <a:spcPct val="15000"/>
            </a:spcAft>
            <a:buChar char="••"/>
          </a:pPr>
          <a:r>
            <a:rPr lang="en-US" sz="2000" kern="1200" dirty="0" smtClean="0"/>
            <a:t>The right granted to the inventor of a product or process that excludes others from selling, making, or using the invention for a certain period of time</a:t>
          </a:r>
          <a:endParaRPr lang="en-US" sz="2000" kern="1200" dirty="0"/>
        </a:p>
      </dsp:txBody>
      <dsp:txXfrm>
        <a:off x="2571" y="579665"/>
        <a:ext cx="2507456" cy="3455268"/>
      </dsp:txXfrm>
    </dsp:sp>
    <dsp:sp modelId="{5E52C6E8-2174-4246-84A9-2B9AED5F0A45}">
      <dsp:nvSpPr>
        <dsp:cNvPr id="0" name=""/>
        <dsp:cNvSpPr/>
      </dsp:nvSpPr>
      <dsp:spPr>
        <a:xfrm>
          <a:off x="2861071" y="3665"/>
          <a:ext cx="2507456" cy="576000"/>
        </a:xfrm>
        <a:prstGeom prst="rect">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w="9525" cap="flat" cmpd="sng" algn="ctr">
          <a:solidFill>
            <a:schemeClr val="accent3">
              <a:hueOff val="5625132"/>
              <a:satOff val="-8440"/>
              <a:lumOff val="-1373"/>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kern="1200" dirty="0" smtClean="0"/>
            <a:t>Trademark</a:t>
          </a:r>
          <a:endParaRPr lang="en-US" sz="2000" kern="1200" dirty="0"/>
        </a:p>
      </dsp:txBody>
      <dsp:txXfrm>
        <a:off x="2861071" y="3665"/>
        <a:ext cx="2507456" cy="576000"/>
      </dsp:txXfrm>
    </dsp:sp>
    <dsp:sp modelId="{EAE49812-D719-4521-8023-09B725B51DD5}">
      <dsp:nvSpPr>
        <dsp:cNvPr id="0" name=""/>
        <dsp:cNvSpPr/>
      </dsp:nvSpPr>
      <dsp:spPr>
        <a:xfrm>
          <a:off x="2861071" y="579665"/>
          <a:ext cx="2507456" cy="3455268"/>
        </a:xfrm>
        <a:prstGeom prst="rect">
          <a:avLst/>
        </a:prstGeom>
        <a:solidFill>
          <a:schemeClr val="accent3">
            <a:tint val="40000"/>
            <a:alpha val="90000"/>
            <a:hueOff val="5358425"/>
            <a:satOff val="-6896"/>
            <a:lumOff val="-537"/>
            <a:alphaOff val="0"/>
          </a:schemeClr>
        </a:solidFill>
        <a:ln w="9525" cap="flat" cmpd="sng" algn="ctr">
          <a:solidFill>
            <a:schemeClr val="accent3">
              <a:tint val="40000"/>
              <a:alpha val="90000"/>
              <a:hueOff val="5358425"/>
              <a:satOff val="-6896"/>
              <a:lumOff val="-537"/>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rtl="0">
            <a:lnSpc>
              <a:spcPct val="90000"/>
            </a:lnSpc>
            <a:spcBef>
              <a:spcPct val="0"/>
            </a:spcBef>
            <a:spcAft>
              <a:spcPct val="15000"/>
            </a:spcAft>
            <a:buChar char="••"/>
          </a:pPr>
          <a:r>
            <a:rPr lang="en-US" sz="2000" kern="1200" dirty="0" smtClean="0"/>
            <a:t>A distinctive phrase, name, word, picture, symbol, or design, or a combination of these, that identifies a given business’s service or product and is owned by said business</a:t>
          </a:r>
          <a:endParaRPr lang="en-US" sz="2000" kern="1200" dirty="0"/>
        </a:p>
      </dsp:txBody>
      <dsp:txXfrm>
        <a:off x="2861071" y="579665"/>
        <a:ext cx="2507456" cy="3455268"/>
      </dsp:txXfrm>
    </dsp:sp>
    <dsp:sp modelId="{DC61C3BA-8A6D-409F-B3B7-AAC5F2485637}">
      <dsp:nvSpPr>
        <dsp:cNvPr id="0" name=""/>
        <dsp:cNvSpPr/>
      </dsp:nvSpPr>
      <dsp:spPr>
        <a:xfrm>
          <a:off x="5719571" y="3665"/>
          <a:ext cx="2507456" cy="576000"/>
        </a:xfrm>
        <a:prstGeom prst="rect">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w="9525" cap="flat" cmpd="sng" algn="ctr">
          <a:solidFill>
            <a:schemeClr val="accent3">
              <a:hueOff val="11250264"/>
              <a:satOff val="-16880"/>
              <a:lumOff val="-2745"/>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kern="1200" dirty="0" smtClean="0"/>
            <a:t>Copyright</a:t>
          </a:r>
          <a:endParaRPr lang="en-US" sz="2000" kern="1200" dirty="0"/>
        </a:p>
      </dsp:txBody>
      <dsp:txXfrm>
        <a:off x="5719571" y="3665"/>
        <a:ext cx="2507456" cy="576000"/>
      </dsp:txXfrm>
    </dsp:sp>
    <dsp:sp modelId="{348772AF-DE2B-4B0A-9ECF-E83ED312417E}">
      <dsp:nvSpPr>
        <dsp:cNvPr id="0" name=""/>
        <dsp:cNvSpPr/>
      </dsp:nvSpPr>
      <dsp:spPr>
        <a:xfrm>
          <a:off x="5719571" y="579665"/>
          <a:ext cx="2507456" cy="3455268"/>
        </a:xfrm>
        <a:prstGeom prst="rect">
          <a:avLst/>
        </a:prstGeom>
        <a:solidFill>
          <a:schemeClr val="accent3">
            <a:tint val="40000"/>
            <a:alpha val="90000"/>
            <a:hueOff val="10716850"/>
            <a:satOff val="-13793"/>
            <a:lumOff val="-1075"/>
            <a:alphaOff val="0"/>
          </a:schemeClr>
        </a:solidFill>
        <a:ln w="9525" cap="flat" cmpd="sng" algn="ctr">
          <a:solidFill>
            <a:schemeClr val="accent3">
              <a:tint val="40000"/>
              <a:alpha val="90000"/>
              <a:hueOff val="10716850"/>
              <a:satOff val="-13793"/>
              <a:lumOff val="-1075"/>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rtl="0">
            <a:lnSpc>
              <a:spcPct val="90000"/>
            </a:lnSpc>
            <a:spcBef>
              <a:spcPct val="0"/>
            </a:spcBef>
            <a:spcAft>
              <a:spcPct val="15000"/>
            </a:spcAft>
            <a:buChar char="••"/>
          </a:pPr>
          <a:r>
            <a:rPr lang="en-US" sz="2000" kern="1200" dirty="0" smtClean="0"/>
            <a:t>The exclusive legal right that authors, playwrights, publishers, artists, and composers have to publish and disseminate their work as they see fit</a:t>
          </a:r>
          <a:endParaRPr lang="en-US" sz="2000" kern="1200" dirty="0"/>
        </a:p>
      </dsp:txBody>
      <dsp:txXfrm>
        <a:off x="5719571" y="579665"/>
        <a:ext cx="2507456" cy="3455268"/>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BD56B3-6C82-40DD-98FA-134196FC26A4}" type="datetimeFigureOut">
              <a:rPr lang="en-US" smtClean="0"/>
              <a:pPr/>
              <a:t>10/30/2015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80D8B5-8FAD-4D8C-8B4E-1B73660FDA8B}" type="slidenum">
              <a:rPr lang="en-US" smtClean="0"/>
              <a:pPr/>
              <a:t>‹#›</a:t>
            </a:fld>
            <a:endParaRPr lang="en-US"/>
          </a:p>
        </p:txBody>
      </p:sp>
    </p:spTree>
    <p:extLst>
      <p:ext uri="{BB962C8B-B14F-4D97-AF65-F5344CB8AC3E}">
        <p14:creationId xmlns:p14="http://schemas.microsoft.com/office/powerpoint/2010/main" val="3081619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alphaModFix amt="29000"/>
            <a:lum/>
          </a:blip>
          <a:srcRect/>
          <a:stretch>
            <a:fillRect b="21000"/>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r>
              <a:rPr lang="en-US" smtClean="0"/>
              <a:t>6–</a:t>
            </a:r>
            <a:fld id="{EDEDAE98-C97D-4C66-8FCA-6282D1B67397}" type="slidenum">
              <a:rPr lang="en-US" smtClean="0"/>
              <a:pPr/>
              <a:t>‹#›</a:t>
            </a:fld>
            <a:endParaRPr lang="en-US" dirty="0"/>
          </a:p>
        </p:txBody>
      </p:sp>
      <p:sp>
        <p:nvSpPr>
          <p:cNvPr id="8" name="Footer Placeholder 4"/>
          <p:cNvSpPr>
            <a:spLocks noGrp="1"/>
          </p:cNvSpPr>
          <p:nvPr>
            <p:ph type="ftr" sz="quarter" idx="3"/>
          </p:nvPr>
        </p:nvSpPr>
        <p:spPr>
          <a:xfrm>
            <a:off x="457200" y="6400800"/>
            <a:ext cx="5486400" cy="320675"/>
          </a:xfrm>
          <a:prstGeom prst="rect">
            <a:avLst/>
          </a:prstGeom>
        </p:spPr>
        <p:txBody>
          <a:bodyPr vert="horz" lIns="91440" tIns="45720" rIns="91440" bIns="45720" rtlCol="0" anchor="b"/>
          <a:lstStyle>
            <a:lvl1pPr algn="l">
              <a:defRPr sz="700">
                <a:solidFill>
                  <a:schemeClr val="tx1"/>
                </a:solidFill>
                <a:latin typeface="Arial" pitchFamily="34" charset="0"/>
              </a:defRPr>
            </a:lvl1p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sz="600" dirty="0"/>
          </a:p>
        </p:txBody>
      </p:sp>
      <p:sp>
        <p:nvSpPr>
          <p:cNvPr id="3" name="Subtitle 2"/>
          <p:cNvSpPr>
            <a:spLocks noGrp="1"/>
          </p:cNvSpPr>
          <p:nvPr>
            <p:ph type="subTitle" idx="1"/>
          </p:nvPr>
        </p:nvSpPr>
        <p:spPr>
          <a:xfrm>
            <a:off x="2286000" y="4627245"/>
            <a:ext cx="6400800" cy="1554480"/>
          </a:xfrm>
        </p:spPr>
        <p:txBody>
          <a:bodyPr anchor="b">
            <a:normAutofit/>
          </a:bodyPr>
          <a:lstStyle>
            <a:lvl1pPr marL="0" indent="0" algn="r">
              <a:buNone/>
              <a:defRPr sz="3200" b="1" baseline="0">
                <a:solidFill>
                  <a:srgbClr val="8CC75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463138" y="457200"/>
            <a:ext cx="8224652" cy="1470025"/>
          </a:xfrm>
        </p:spPr>
        <p:txBody>
          <a:bodyPr>
            <a:normAutofit/>
          </a:bodyPr>
          <a:lstStyle>
            <a:lvl1pPr algn="ctr">
              <a:defRPr sz="4000" b="1">
                <a:solidFill>
                  <a:srgbClr val="009AD3"/>
                </a:solidFill>
                <a:effectLst/>
              </a:defRPr>
            </a:lvl1pPr>
          </a:lstStyle>
          <a:p>
            <a:r>
              <a:rPr lang="en-US" smtClean="0"/>
              <a:t>Click to edit Master title style</a:t>
            </a:r>
            <a:endParaRPr lang="en-US" dirty="0"/>
          </a:p>
        </p:txBody>
      </p:sp>
      <p:cxnSp>
        <p:nvCxnSpPr>
          <p:cNvPr id="10" name="Straight Connector 9"/>
          <p:cNvCxnSpPr/>
          <p:nvPr/>
        </p:nvCxnSpPr>
        <p:spPr>
          <a:xfrm>
            <a:off x="2286000" y="6181725"/>
            <a:ext cx="6400800" cy="0"/>
          </a:xfrm>
          <a:prstGeom prst="line">
            <a:avLst/>
          </a:prstGeom>
          <a:ln w="57150">
            <a:solidFill>
              <a:srgbClr val="F47A2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9451168"/>
      </p:ext>
    </p:extLst>
  </p:cSld>
  <p:clrMapOvr>
    <a:masterClrMapping/>
  </p:clrMapOvr>
  <p:transition spd="slow">
    <p:cut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1000"/>
                                        <p:tgtEl>
                                          <p:spTgt spid="3">
                                            <p:txEl>
                                              <p:pRg st="0" end="0"/>
                                            </p:txEl>
                                          </p:spTgt>
                                        </p:tgtEl>
                                      </p:cBhvr>
                                    </p:animEffect>
                                  </p:childTnLst>
                                </p:cTn>
                              </p:par>
                              <p:par>
                                <p:cTn id="8" presetID="22" presetClass="entr" presetSubtype="2"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right)">
                                      <p:cBhvr>
                                        <p:cTn id="10"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22" presetClass="entr" presetSubtype="1"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up)">
                      <p:cBhvr>
                        <p:cTn dur="1000"/>
                        <p:tgtEl>
                          <p:spTgt spid="3"/>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46888"/>
            <a:ext cx="8229600" cy="1005840"/>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effectLst>
            <a:outerShdw blurRad="76200" dist="76200" dir="2700000" algn="tl" rotWithShape="0">
              <a:prstClr val="black">
                <a:alpha val="40000"/>
              </a:prstClr>
            </a:outerShdw>
          </a:effectLst>
        </p:spPr>
        <p:txBody>
          <a:bodyPr/>
          <a:lstStyle>
            <a:lvl1pPr>
              <a:defRPr>
                <a:solidFill>
                  <a:schemeClr val="bg1"/>
                </a:solidFill>
                <a:effectLst/>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r>
              <a:rPr lang="en-US" smtClean="0"/>
              <a:t>6–</a:t>
            </a:r>
            <a:fld id="{EDEDAE98-C97D-4C66-8FCA-6282D1B67397}" type="slidenum">
              <a:rPr lang="en-US" smtClean="0"/>
              <a:pPr/>
              <a:t>‹#›</a:t>
            </a:fld>
            <a:endParaRPr lang="en-US" dirty="0"/>
          </a:p>
        </p:txBody>
      </p:sp>
      <p:sp>
        <p:nvSpPr>
          <p:cNvPr id="7" name="Footer Placeholder 4"/>
          <p:cNvSpPr>
            <a:spLocks noGrp="1"/>
          </p:cNvSpPr>
          <p:nvPr>
            <p:ph type="ftr" sz="quarter" idx="3"/>
          </p:nvPr>
        </p:nvSpPr>
        <p:spPr>
          <a:xfrm>
            <a:off x="457200" y="6400800"/>
            <a:ext cx="5486400" cy="320675"/>
          </a:xfrm>
          <a:prstGeom prst="rect">
            <a:avLst/>
          </a:prstGeom>
        </p:spPr>
        <p:txBody>
          <a:bodyPr vert="horz" lIns="91440" tIns="45720" rIns="91440" bIns="45720" rtlCol="0" anchor="b"/>
          <a:lstStyle>
            <a:lvl1pPr algn="l">
              <a:defRPr sz="700">
                <a:solidFill>
                  <a:schemeClr val="tx1"/>
                </a:solidFill>
                <a:latin typeface="Arial" pitchFamily="34" charset="0"/>
              </a:defRPr>
            </a:lvl1p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sz="600" dirty="0"/>
          </a:p>
        </p:txBody>
      </p:sp>
    </p:spTree>
    <p:extLst>
      <p:ext uri="{BB962C8B-B14F-4D97-AF65-F5344CB8AC3E}">
        <p14:creationId xmlns:p14="http://schemas.microsoft.com/office/powerpoint/2010/main" val="2987233403"/>
      </p:ext>
    </p:extLst>
  </p:cSld>
  <p:clrMapOvr>
    <a:masterClrMapping/>
  </p:clrMapOvr>
  <p:transition spd="slow">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10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1000"/>
                                        <p:tgtEl>
                                          <p:spTgt spid="3">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1000"/>
                                        <p:tgtEl>
                                          <p:spTgt spid="3">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2">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3">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4">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O Title and Content">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457200" indent="-457200">
              <a:buFont typeface="+mj-lt"/>
              <a:buAutoNum type="arabicPeriod"/>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r>
              <a:rPr lang="en-US" smtClean="0"/>
              <a:t>6–</a:t>
            </a:r>
            <a:fld id="{EDEDAE98-C97D-4C66-8FCA-6282D1B67397}" type="slidenum">
              <a:rPr lang="en-US" smtClean="0"/>
              <a:pPr/>
              <a:t>‹#›</a:t>
            </a:fld>
            <a:endParaRPr lang="en-US" dirty="0"/>
          </a:p>
        </p:txBody>
      </p:sp>
      <p:sp>
        <p:nvSpPr>
          <p:cNvPr id="7" name="Footer Placeholder 4"/>
          <p:cNvSpPr>
            <a:spLocks noGrp="1"/>
          </p:cNvSpPr>
          <p:nvPr>
            <p:ph type="ftr" sz="quarter" idx="3"/>
          </p:nvPr>
        </p:nvSpPr>
        <p:spPr>
          <a:xfrm>
            <a:off x="457200" y="6400800"/>
            <a:ext cx="5486400" cy="320675"/>
          </a:xfrm>
          <a:prstGeom prst="rect">
            <a:avLst/>
          </a:prstGeom>
        </p:spPr>
        <p:txBody>
          <a:bodyPr vert="horz" lIns="91440" tIns="45720" rIns="91440" bIns="45720" rtlCol="0" anchor="b"/>
          <a:lstStyle>
            <a:lvl1pPr algn="l">
              <a:defRPr sz="700">
                <a:solidFill>
                  <a:schemeClr val="tx1"/>
                </a:solidFill>
                <a:latin typeface="Arial" pitchFamily="34" charset="0"/>
              </a:defRPr>
            </a:lvl1p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sz="600" dirty="0"/>
          </a:p>
        </p:txBody>
      </p:sp>
      <p:sp>
        <p:nvSpPr>
          <p:cNvPr id="8" name="Title 1"/>
          <p:cNvSpPr>
            <a:spLocks noGrp="1"/>
          </p:cNvSpPr>
          <p:nvPr>
            <p:ph type="title"/>
          </p:nvPr>
        </p:nvSpPr>
        <p:spPr>
          <a:xfrm>
            <a:off x="457200" y="246888"/>
            <a:ext cx="8229600" cy="1005840"/>
          </a:xfrm>
          <a:gradFill flip="none" rotWithShape="1">
            <a:gsLst>
              <a:gs pos="0">
                <a:schemeClr val="accent6">
                  <a:lumMod val="50000"/>
                  <a:shade val="30000"/>
                  <a:satMod val="115000"/>
                </a:schemeClr>
              </a:gs>
              <a:gs pos="50000">
                <a:schemeClr val="accent6">
                  <a:lumMod val="50000"/>
                  <a:shade val="67500"/>
                  <a:satMod val="115000"/>
                </a:schemeClr>
              </a:gs>
              <a:gs pos="100000">
                <a:schemeClr val="accent6">
                  <a:lumMod val="50000"/>
                  <a:shade val="100000"/>
                  <a:satMod val="115000"/>
                </a:schemeClr>
              </a:gs>
            </a:gsLst>
            <a:lin ang="5400000" scaled="1"/>
            <a:tileRect/>
          </a:gradFill>
          <a:effectLst>
            <a:outerShdw blurRad="76200" dist="76200" dir="2700000" algn="tl" rotWithShape="0">
              <a:prstClr val="black">
                <a:alpha val="40000"/>
              </a:prstClr>
            </a:outerShdw>
          </a:effectLst>
        </p:spPr>
        <p:txBody>
          <a:bodyPr>
            <a:normAutofit/>
          </a:bodyPr>
          <a:lstStyle>
            <a:lvl1pPr>
              <a:defRPr sz="2800">
                <a:solidFill>
                  <a:schemeClr val="bg1"/>
                </a:solidFill>
                <a:effectLst/>
              </a:defRPr>
            </a:lvl1pPr>
          </a:lstStyle>
          <a:p>
            <a:r>
              <a:rPr lang="en-US" smtClean="0"/>
              <a:t>Click to edit Master title style</a:t>
            </a:r>
            <a:endParaRPr lang="en-US" dirty="0"/>
          </a:p>
        </p:txBody>
      </p:sp>
    </p:spTree>
    <p:extLst>
      <p:ext uri="{BB962C8B-B14F-4D97-AF65-F5344CB8AC3E}">
        <p14:creationId xmlns:p14="http://schemas.microsoft.com/office/powerpoint/2010/main" val="2535103629"/>
      </p:ext>
    </p:extLst>
  </p:cSld>
  <p:clrMapOvr>
    <a:overrideClrMapping bg1="lt1" tx1="dk1" bg2="lt2" tx2="dk2" accent1="accent1" accent2="accent2" accent3="accent3" accent4="accent4" accent5="accent5" accent6="accent6" hlink="hlink" folHlink="folHlink"/>
  </p:clrMapOvr>
  <p:transition spd="slow">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10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1000"/>
                                        <p:tgtEl>
                                          <p:spTgt spid="3">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1000"/>
                                        <p:tgtEl>
                                          <p:spTgt spid="3">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2">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3">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4">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r>
              <a:rPr lang="en-US" smtClean="0"/>
              <a:t>6–</a:t>
            </a:r>
            <a:fld id="{EDEDAE98-C97D-4C66-8FCA-6282D1B67397}" type="slidenum">
              <a:rPr lang="en-US" smtClean="0"/>
              <a:pPr/>
              <a:t>‹#›</a:t>
            </a:fld>
            <a:endParaRPr lang="en-US" dirty="0"/>
          </a:p>
        </p:txBody>
      </p:sp>
      <p:sp>
        <p:nvSpPr>
          <p:cNvPr id="7" name="Footer Placeholder 4"/>
          <p:cNvSpPr>
            <a:spLocks noGrp="1"/>
          </p:cNvSpPr>
          <p:nvPr>
            <p:ph type="ftr" sz="quarter" idx="3"/>
          </p:nvPr>
        </p:nvSpPr>
        <p:spPr>
          <a:xfrm>
            <a:off x="457200" y="6400800"/>
            <a:ext cx="5486400" cy="320675"/>
          </a:xfrm>
          <a:prstGeom prst="rect">
            <a:avLst/>
          </a:prstGeom>
        </p:spPr>
        <p:txBody>
          <a:bodyPr vert="horz" lIns="91440" tIns="45720" rIns="91440" bIns="45720" rtlCol="0" anchor="b"/>
          <a:lstStyle>
            <a:lvl1pPr algn="l">
              <a:defRPr sz="700">
                <a:solidFill>
                  <a:schemeClr val="tx1"/>
                </a:solidFill>
                <a:latin typeface="Arial" pitchFamily="34" charset="0"/>
              </a:defRPr>
            </a:lvl1p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a:p>
        </p:txBody>
      </p:sp>
      <p:sp>
        <p:nvSpPr>
          <p:cNvPr id="5" name="Title 1"/>
          <p:cNvSpPr>
            <a:spLocks noGrp="1"/>
          </p:cNvSpPr>
          <p:nvPr>
            <p:ph type="title"/>
          </p:nvPr>
        </p:nvSpPr>
        <p:spPr>
          <a:xfrm>
            <a:off x="457200" y="246888"/>
            <a:ext cx="8229600" cy="1005840"/>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effectLst>
            <a:outerShdw blurRad="76200" dist="76200" dir="2700000" algn="tl" rotWithShape="0">
              <a:prstClr val="black">
                <a:alpha val="40000"/>
              </a:prstClr>
            </a:outerShdw>
          </a:effectLst>
        </p:spPr>
        <p:txBody>
          <a:bodyPr/>
          <a:lstStyle>
            <a:lvl1pPr>
              <a:defRPr>
                <a:solidFill>
                  <a:schemeClr val="bg1"/>
                </a:solidFill>
                <a:effectLst/>
              </a:defRPr>
            </a:lvl1pPr>
          </a:lstStyle>
          <a:p>
            <a:r>
              <a:rPr lang="en-US" smtClean="0"/>
              <a:t>Click to edit Master title style</a:t>
            </a:r>
            <a:endParaRPr lang="en-US" dirty="0"/>
          </a:p>
        </p:txBody>
      </p:sp>
    </p:spTree>
    <p:extLst>
      <p:ext uri="{BB962C8B-B14F-4D97-AF65-F5344CB8AC3E}">
        <p14:creationId xmlns:p14="http://schemas.microsoft.com/office/powerpoint/2010/main" val="1854622397"/>
      </p:ext>
    </p:extLst>
  </p:cSld>
  <p:clrMapOvr>
    <a:masterClrMapping/>
  </p:clrMapOvr>
  <p:transition spd="slow">
    <p:cut thruBlk="1"/>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xhibit ">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r>
              <a:rPr lang="en-US" smtClean="0"/>
              <a:t>6–</a:t>
            </a:r>
            <a:fld id="{EDEDAE98-C97D-4C66-8FCA-6282D1B67397}" type="slidenum">
              <a:rPr lang="en-US" smtClean="0"/>
              <a:pPr/>
              <a:t>‹#›</a:t>
            </a:fld>
            <a:endParaRPr lang="en-US" dirty="0"/>
          </a:p>
        </p:txBody>
      </p:sp>
      <p:sp>
        <p:nvSpPr>
          <p:cNvPr id="7" name="Footer Placeholder 4"/>
          <p:cNvSpPr>
            <a:spLocks noGrp="1"/>
          </p:cNvSpPr>
          <p:nvPr>
            <p:ph type="ftr" sz="quarter" idx="3"/>
          </p:nvPr>
        </p:nvSpPr>
        <p:spPr>
          <a:xfrm>
            <a:off x="457200" y="6400800"/>
            <a:ext cx="5486400" cy="320675"/>
          </a:xfrm>
          <a:prstGeom prst="rect">
            <a:avLst/>
          </a:prstGeom>
        </p:spPr>
        <p:txBody>
          <a:bodyPr vert="horz" lIns="91440" tIns="45720" rIns="91440" bIns="45720" rtlCol="0" anchor="b"/>
          <a:lstStyle>
            <a:lvl1pPr algn="l">
              <a:defRPr sz="700">
                <a:solidFill>
                  <a:schemeClr val="tx1"/>
                </a:solidFill>
                <a:latin typeface="Arial" pitchFamily="34" charset="0"/>
              </a:defRPr>
            </a:lvl1p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sz="600" dirty="0"/>
          </a:p>
        </p:txBody>
      </p:sp>
      <p:sp>
        <p:nvSpPr>
          <p:cNvPr id="5" name="Title 1"/>
          <p:cNvSpPr>
            <a:spLocks noGrp="1"/>
          </p:cNvSpPr>
          <p:nvPr>
            <p:ph type="title" hasCustomPrompt="1"/>
          </p:nvPr>
        </p:nvSpPr>
        <p:spPr>
          <a:xfrm>
            <a:off x="457200" y="246888"/>
            <a:ext cx="8229600" cy="1005840"/>
          </a:xfrm>
          <a:noFill/>
          <a:effectLst/>
        </p:spPr>
        <p:txBody>
          <a:bodyPr>
            <a:normAutofit/>
          </a:bodyPr>
          <a:lstStyle>
            <a:lvl1pPr algn="l">
              <a:defRPr sz="1800">
                <a:solidFill>
                  <a:schemeClr val="accent1">
                    <a:lumMod val="75000"/>
                  </a:schemeClr>
                </a:solidFill>
                <a:effectLst/>
              </a:defRPr>
            </a:lvl1pPr>
          </a:lstStyle>
          <a:p>
            <a:r>
              <a:rPr lang="en-US" dirty="0" smtClean="0"/>
              <a:t>CLICK TO EDIT MASTER TITLE STYLE</a:t>
            </a:r>
            <a:endParaRPr lang="en-US" dirty="0"/>
          </a:p>
        </p:txBody>
      </p:sp>
      <p:cxnSp>
        <p:nvCxnSpPr>
          <p:cNvPr id="3" name="Straight Connector 2"/>
          <p:cNvCxnSpPr/>
          <p:nvPr/>
        </p:nvCxnSpPr>
        <p:spPr>
          <a:xfrm>
            <a:off x="533400" y="1066800"/>
            <a:ext cx="8153400" cy="0"/>
          </a:xfrm>
          <a:prstGeom prst="line">
            <a:avLst/>
          </a:prstGeom>
          <a:ln w="5715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1763069"/>
      </p:ext>
    </p:extLst>
  </p:cSld>
  <p:clrMapOvr>
    <a:masterClrMapping/>
  </p:clrMapOvr>
  <p:transition spd="slow">
    <p:cut thruBlk="1"/>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r>
              <a:rPr lang="en-US" smtClean="0"/>
              <a:t>6–</a:t>
            </a:r>
            <a:fld id="{EDEDAE98-C97D-4C66-8FCA-6282D1B67397}" type="slidenum">
              <a:rPr lang="en-US" smtClean="0"/>
              <a:pPr/>
              <a:t>‹#›</a:t>
            </a:fld>
            <a:endParaRPr lang="en-US" dirty="0"/>
          </a:p>
        </p:txBody>
      </p:sp>
      <p:sp>
        <p:nvSpPr>
          <p:cNvPr id="7" name="Footer Placeholder 4"/>
          <p:cNvSpPr>
            <a:spLocks noGrp="1"/>
          </p:cNvSpPr>
          <p:nvPr>
            <p:ph type="ftr" sz="quarter" idx="3"/>
          </p:nvPr>
        </p:nvSpPr>
        <p:spPr>
          <a:xfrm>
            <a:off x="457200" y="6400800"/>
            <a:ext cx="5486400" cy="320675"/>
          </a:xfrm>
          <a:prstGeom prst="rect">
            <a:avLst/>
          </a:prstGeom>
        </p:spPr>
        <p:txBody>
          <a:bodyPr vert="horz" lIns="91440" tIns="45720" rIns="91440" bIns="45720" rtlCol="0" anchor="b"/>
          <a:lstStyle>
            <a:lvl1pPr algn="l">
              <a:defRPr sz="700">
                <a:solidFill>
                  <a:schemeClr val="tx1"/>
                </a:solidFill>
                <a:latin typeface="Arial" pitchFamily="34" charset="0"/>
              </a:defRPr>
            </a:lvl1p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sz="600" dirty="0"/>
          </a:p>
        </p:txBody>
      </p:sp>
      <p:sp>
        <p:nvSpPr>
          <p:cNvPr id="5" name="Title 1"/>
          <p:cNvSpPr>
            <a:spLocks noGrp="1"/>
          </p:cNvSpPr>
          <p:nvPr>
            <p:ph type="title" hasCustomPrompt="1"/>
          </p:nvPr>
        </p:nvSpPr>
        <p:spPr>
          <a:xfrm>
            <a:off x="457200" y="246888"/>
            <a:ext cx="8229600" cy="1005840"/>
          </a:xfrm>
          <a:noFill/>
          <a:effectLst/>
        </p:spPr>
        <p:txBody>
          <a:bodyPr>
            <a:normAutofit/>
          </a:bodyPr>
          <a:lstStyle>
            <a:lvl1pPr algn="l">
              <a:defRPr sz="1800">
                <a:solidFill>
                  <a:schemeClr val="accent1">
                    <a:lumMod val="75000"/>
                  </a:schemeClr>
                </a:solidFill>
                <a:effectLst/>
              </a:defRPr>
            </a:lvl1pPr>
          </a:lstStyle>
          <a:p>
            <a:r>
              <a:rPr lang="en-US" dirty="0" smtClean="0"/>
              <a:t>CLICK TO EDIT MASTER TITLE STYLE</a:t>
            </a:r>
            <a:endParaRPr lang="en-US" dirty="0"/>
          </a:p>
        </p:txBody>
      </p:sp>
      <p:cxnSp>
        <p:nvCxnSpPr>
          <p:cNvPr id="3" name="Straight Connector 2"/>
          <p:cNvCxnSpPr/>
          <p:nvPr/>
        </p:nvCxnSpPr>
        <p:spPr>
          <a:xfrm>
            <a:off x="533400" y="1066800"/>
            <a:ext cx="81534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7251649"/>
      </p:ext>
    </p:extLst>
  </p:cSld>
  <p:clrMapOvr>
    <a:masterClrMapping/>
  </p:clrMapOvr>
  <p:transition spd="slow">
    <p:cut thruBlk="1"/>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371600"/>
            <a:ext cx="4038600" cy="4754563"/>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371600"/>
            <a:ext cx="4038600" cy="4754563"/>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p:txBody>
          <a:bodyPr/>
          <a:lstStyle/>
          <a:p>
            <a:r>
              <a:rPr lang="en-US" smtClean="0"/>
              <a:t>6–</a:t>
            </a:r>
            <a:fld id="{EDEDAE98-C97D-4C66-8FCA-6282D1B67397}" type="slidenum">
              <a:rPr lang="en-US" smtClean="0"/>
              <a:pPr/>
              <a:t>‹#›</a:t>
            </a:fld>
            <a:endParaRPr lang="en-US" dirty="0"/>
          </a:p>
        </p:txBody>
      </p:sp>
      <p:sp>
        <p:nvSpPr>
          <p:cNvPr id="8" name="Footer Placeholder 4"/>
          <p:cNvSpPr>
            <a:spLocks noGrp="1"/>
          </p:cNvSpPr>
          <p:nvPr>
            <p:ph type="ftr" sz="quarter" idx="3"/>
          </p:nvPr>
        </p:nvSpPr>
        <p:spPr>
          <a:xfrm>
            <a:off x="457200" y="6400800"/>
            <a:ext cx="5486400" cy="320675"/>
          </a:xfrm>
          <a:prstGeom prst="rect">
            <a:avLst/>
          </a:prstGeom>
        </p:spPr>
        <p:txBody>
          <a:bodyPr vert="horz" lIns="91440" tIns="45720" rIns="91440" bIns="45720" rtlCol="0" anchor="b"/>
          <a:lstStyle>
            <a:lvl1pPr algn="l">
              <a:defRPr sz="700">
                <a:solidFill>
                  <a:schemeClr val="tx1"/>
                </a:solidFill>
                <a:latin typeface="Arial" pitchFamily="34" charset="0"/>
              </a:defRPr>
            </a:lvl1p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a:p>
        </p:txBody>
      </p:sp>
      <p:sp>
        <p:nvSpPr>
          <p:cNvPr id="9" name="Title 1"/>
          <p:cNvSpPr>
            <a:spLocks noGrp="1"/>
          </p:cNvSpPr>
          <p:nvPr>
            <p:ph type="title"/>
          </p:nvPr>
        </p:nvSpPr>
        <p:spPr>
          <a:xfrm>
            <a:off x="457200" y="246888"/>
            <a:ext cx="8229600" cy="1005840"/>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effectLst>
            <a:outerShdw blurRad="76200" dist="76200" dir="2700000" algn="tl" rotWithShape="0">
              <a:prstClr val="black">
                <a:alpha val="40000"/>
              </a:prstClr>
            </a:outerShdw>
          </a:effectLst>
        </p:spPr>
        <p:txBody>
          <a:bodyPr/>
          <a:lstStyle>
            <a:lvl1pPr>
              <a:defRPr>
                <a:solidFill>
                  <a:schemeClr val="bg1"/>
                </a:solidFill>
                <a:effectLst>
                  <a:outerShdw blurRad="38100" dist="38100" dir="2700000" algn="tl">
                    <a:srgbClr val="000000">
                      <a:alpha val="43137"/>
                    </a:srgbClr>
                  </a:outerShdw>
                </a:effectLst>
              </a:defRPr>
            </a:lvl1pPr>
          </a:lstStyle>
          <a:p>
            <a:r>
              <a:rPr lang="en-US" smtClean="0"/>
              <a:t>Click to edit Master title style</a:t>
            </a:r>
            <a:endParaRPr lang="en-US" dirty="0"/>
          </a:p>
        </p:txBody>
      </p:sp>
    </p:spTree>
    <p:extLst>
      <p:ext uri="{BB962C8B-B14F-4D97-AF65-F5344CB8AC3E}">
        <p14:creationId xmlns:p14="http://schemas.microsoft.com/office/powerpoint/2010/main" val="3287444895"/>
      </p:ext>
    </p:extLst>
  </p:cSld>
  <p:clrMapOvr>
    <a:masterClrMapping/>
  </p:clrMapOvr>
  <p:transition spd="slow">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10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1000"/>
                                        <p:tgtEl>
                                          <p:spTgt spid="3">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1000"/>
                                        <p:tgtEl>
                                          <p:spTgt spid="3">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10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wipe(left)">
                                      <p:cBhvr>
                                        <p:cTn id="24" dur="1000"/>
                                        <p:tgtEl>
                                          <p:spTgt spid="4">
                                            <p:txEl>
                                              <p:pRg st="0" end="0"/>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wipe(left)">
                                      <p:cBhvr>
                                        <p:cTn id="27" dur="1000"/>
                                        <p:tgtEl>
                                          <p:spTgt spid="4">
                                            <p:txEl>
                                              <p:pRg st="1" end="1"/>
                                            </p:txEl>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4">
                                            <p:txEl>
                                              <p:pRg st="2" end="2"/>
                                            </p:txEl>
                                          </p:spTgt>
                                        </p:tgtEl>
                                        <p:attrNameLst>
                                          <p:attrName>style.visibility</p:attrName>
                                        </p:attrNameLst>
                                      </p:cBhvr>
                                      <p:to>
                                        <p:strVal val="visible"/>
                                      </p:to>
                                    </p:set>
                                    <p:animEffect transition="in" filter="wipe(left)">
                                      <p:cBhvr>
                                        <p:cTn id="30" dur="1000"/>
                                        <p:tgtEl>
                                          <p:spTgt spid="4">
                                            <p:txEl>
                                              <p:pRg st="2" end="2"/>
                                            </p:txEl>
                                          </p:spTgt>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wipe(left)">
                                      <p:cBhvr>
                                        <p:cTn id="33" dur="1000"/>
                                        <p:tgtEl>
                                          <p:spTgt spid="4">
                                            <p:txEl>
                                              <p:pRg st="3" end="3"/>
                                            </p:txEl>
                                          </p:spTgt>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4">
                                            <p:txEl>
                                              <p:pRg st="4" end="4"/>
                                            </p:txEl>
                                          </p:spTgt>
                                        </p:tgtEl>
                                        <p:attrNameLst>
                                          <p:attrName>style.visibility</p:attrName>
                                        </p:attrNameLst>
                                      </p:cBhvr>
                                      <p:to>
                                        <p:strVal val="visible"/>
                                      </p:to>
                                    </p:set>
                                    <p:animEffect transition="in" filter="wipe(left)">
                                      <p:cBhvr>
                                        <p:cTn id="36"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2">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3">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4">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Lst>
      </p:bldP>
      <p:bldP spid="4" grpId="0" build="p">
        <p:tmplLst>
          <p:tmpl lvl="1">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2">
            <p:tnLst>
              <p:par>
                <p:cTn presetID="2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3">
            <p:tnLst>
              <p:par>
                <p:cTn presetID="2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4">
            <p:tnLst>
              <p:par>
                <p:cTn presetID="2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Key Terms">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371600"/>
            <a:ext cx="4038600" cy="4754563"/>
          </a:xfrm>
        </p:spPr>
        <p:txBody>
          <a:bodyPr/>
          <a:lstStyle>
            <a:lvl1pPr marL="233363" indent="-233363">
              <a:buNone/>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371600"/>
            <a:ext cx="4038600" cy="4754563"/>
          </a:xfrm>
        </p:spPr>
        <p:txBody>
          <a:bodyPr/>
          <a:lstStyle>
            <a:lvl1pPr marL="233363" indent="-233363">
              <a:buNone/>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p:txBody>
          <a:bodyPr/>
          <a:lstStyle/>
          <a:p>
            <a:r>
              <a:rPr lang="en-US" smtClean="0"/>
              <a:t>6–</a:t>
            </a:r>
            <a:fld id="{EDEDAE98-C97D-4C66-8FCA-6282D1B67397}" type="slidenum">
              <a:rPr lang="en-US" smtClean="0"/>
              <a:pPr/>
              <a:t>‹#›</a:t>
            </a:fld>
            <a:endParaRPr lang="en-US" dirty="0"/>
          </a:p>
        </p:txBody>
      </p:sp>
      <p:sp>
        <p:nvSpPr>
          <p:cNvPr id="8" name="Footer Placeholder 4"/>
          <p:cNvSpPr>
            <a:spLocks noGrp="1"/>
          </p:cNvSpPr>
          <p:nvPr>
            <p:ph type="ftr" sz="quarter" idx="3"/>
          </p:nvPr>
        </p:nvSpPr>
        <p:spPr>
          <a:xfrm>
            <a:off x="457200" y="6400800"/>
            <a:ext cx="5486400" cy="320675"/>
          </a:xfrm>
          <a:prstGeom prst="rect">
            <a:avLst/>
          </a:prstGeom>
        </p:spPr>
        <p:txBody>
          <a:bodyPr vert="horz" lIns="91440" tIns="45720" rIns="91440" bIns="45720" rtlCol="0" anchor="b"/>
          <a:lstStyle>
            <a:lvl1pPr algn="l">
              <a:defRPr sz="700">
                <a:solidFill>
                  <a:schemeClr val="tx1"/>
                </a:solidFill>
                <a:latin typeface="Arial" pitchFamily="34" charset="0"/>
              </a:defRPr>
            </a:lvl1p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sz="600" dirty="0"/>
          </a:p>
        </p:txBody>
      </p:sp>
      <p:sp>
        <p:nvSpPr>
          <p:cNvPr id="9" name="Title 1"/>
          <p:cNvSpPr>
            <a:spLocks noGrp="1"/>
          </p:cNvSpPr>
          <p:nvPr>
            <p:ph type="title"/>
          </p:nvPr>
        </p:nvSpPr>
        <p:spPr>
          <a:xfrm>
            <a:off x="457200" y="246888"/>
            <a:ext cx="8229600" cy="1005840"/>
          </a:xfrm>
          <a:gradFill flip="none" rotWithShape="1">
            <a:gsLst>
              <a:gs pos="0">
                <a:schemeClr val="accent6">
                  <a:lumMod val="50000"/>
                  <a:shade val="30000"/>
                  <a:satMod val="115000"/>
                </a:schemeClr>
              </a:gs>
              <a:gs pos="50000">
                <a:schemeClr val="accent6">
                  <a:lumMod val="50000"/>
                  <a:shade val="67500"/>
                  <a:satMod val="115000"/>
                </a:schemeClr>
              </a:gs>
              <a:gs pos="100000">
                <a:schemeClr val="accent6">
                  <a:lumMod val="50000"/>
                  <a:shade val="100000"/>
                  <a:satMod val="115000"/>
                </a:schemeClr>
              </a:gs>
            </a:gsLst>
            <a:lin ang="5400000" scaled="1"/>
            <a:tileRect/>
          </a:gradFill>
          <a:effectLst>
            <a:outerShdw blurRad="76200" dist="76200" dir="2700000" algn="tl" rotWithShape="0">
              <a:prstClr val="black">
                <a:alpha val="40000"/>
              </a:prstClr>
            </a:outerShdw>
          </a:effectLst>
        </p:spPr>
        <p:txBody>
          <a:bodyPr/>
          <a:lstStyle>
            <a:lvl1pPr>
              <a:defRPr>
                <a:solidFill>
                  <a:schemeClr val="bg1"/>
                </a:solidFill>
                <a:effectLst/>
              </a:defRPr>
            </a:lvl1pPr>
          </a:lstStyle>
          <a:p>
            <a:r>
              <a:rPr lang="en-US" smtClean="0"/>
              <a:t>Click to edit Master title style</a:t>
            </a:r>
            <a:endParaRPr lang="en-US" dirty="0"/>
          </a:p>
        </p:txBody>
      </p:sp>
    </p:spTree>
    <p:extLst>
      <p:ext uri="{BB962C8B-B14F-4D97-AF65-F5344CB8AC3E}">
        <p14:creationId xmlns:p14="http://schemas.microsoft.com/office/powerpoint/2010/main" val="708746875"/>
      </p:ext>
    </p:extLst>
  </p:cSld>
  <p:clrMapOvr>
    <a:overrideClrMapping bg1="lt1" tx1="dk1" bg2="lt2" tx2="dk2" accent1="accent1" accent2="accent2" accent3="accent3" accent4="accent4" accent5="accent5" accent6="accent6" hlink="hlink" folHlink="folHlink"/>
  </p:clrMapOvr>
  <p:transition spd="slow">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10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1000"/>
                                        <p:tgtEl>
                                          <p:spTgt spid="3">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1000"/>
                                        <p:tgtEl>
                                          <p:spTgt spid="3">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10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wipe(left)">
                                      <p:cBhvr>
                                        <p:cTn id="24" dur="1000"/>
                                        <p:tgtEl>
                                          <p:spTgt spid="4">
                                            <p:txEl>
                                              <p:pRg st="0" end="0"/>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wipe(left)">
                                      <p:cBhvr>
                                        <p:cTn id="27" dur="1000"/>
                                        <p:tgtEl>
                                          <p:spTgt spid="4">
                                            <p:txEl>
                                              <p:pRg st="1" end="1"/>
                                            </p:txEl>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4">
                                            <p:txEl>
                                              <p:pRg st="2" end="2"/>
                                            </p:txEl>
                                          </p:spTgt>
                                        </p:tgtEl>
                                        <p:attrNameLst>
                                          <p:attrName>style.visibility</p:attrName>
                                        </p:attrNameLst>
                                      </p:cBhvr>
                                      <p:to>
                                        <p:strVal val="visible"/>
                                      </p:to>
                                    </p:set>
                                    <p:animEffect transition="in" filter="wipe(left)">
                                      <p:cBhvr>
                                        <p:cTn id="30" dur="1000"/>
                                        <p:tgtEl>
                                          <p:spTgt spid="4">
                                            <p:txEl>
                                              <p:pRg st="2" end="2"/>
                                            </p:txEl>
                                          </p:spTgt>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wipe(left)">
                                      <p:cBhvr>
                                        <p:cTn id="33" dur="1000"/>
                                        <p:tgtEl>
                                          <p:spTgt spid="4">
                                            <p:txEl>
                                              <p:pRg st="3" end="3"/>
                                            </p:txEl>
                                          </p:spTgt>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4">
                                            <p:txEl>
                                              <p:pRg st="4" end="4"/>
                                            </p:txEl>
                                          </p:spTgt>
                                        </p:tgtEl>
                                        <p:attrNameLst>
                                          <p:attrName>style.visibility</p:attrName>
                                        </p:attrNameLst>
                                      </p:cBhvr>
                                      <p:to>
                                        <p:strVal val="visible"/>
                                      </p:to>
                                    </p:set>
                                    <p:animEffect transition="in" filter="wipe(left)">
                                      <p:cBhvr>
                                        <p:cTn id="36"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2">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3">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4">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1000"/>
                        <p:tgtEl>
                          <p:spTgt spid="3"/>
                        </p:tgtEl>
                      </p:cBhvr>
                    </p:animEffect>
                  </p:childTnLst>
                </p:cTn>
              </p:par>
            </p:tnLst>
          </p:tmpl>
        </p:tmplLst>
      </p:bldP>
      <p:bldP spid="4" grpId="0" build="p">
        <p:tmplLst>
          <p:tmpl lvl="1">
            <p:tnLst>
              <p:par>
                <p:cTn presetID="22" presetClass="entr" presetSubtype="8" fill="hold" nodeType="click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2">
            <p:tnLst>
              <p:par>
                <p:cTn presetID="2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3">
            <p:tnLst>
              <p:par>
                <p:cTn presetID="2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4">
            <p:tnLst>
              <p:par>
                <p:cTn presetID="2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1000"/>
                        <p:tgtEl>
                          <p:spTgt spid="4"/>
                        </p:tgtEl>
                      </p:cBhvr>
                    </p:animEffec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no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no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p:txBody>
          <a:bodyPr/>
          <a:lstStyle/>
          <a:p>
            <a:r>
              <a:rPr lang="en-US" smtClean="0"/>
              <a:t>6–</a:t>
            </a:r>
            <a:fld id="{EDEDAE98-C97D-4C66-8FCA-6282D1B67397}" type="slidenum">
              <a:rPr lang="en-US" smtClean="0"/>
              <a:pPr/>
              <a:t>‹#›</a:t>
            </a:fld>
            <a:endParaRPr lang="en-US" dirty="0"/>
          </a:p>
        </p:txBody>
      </p:sp>
      <p:sp>
        <p:nvSpPr>
          <p:cNvPr id="10" name="Footer Placeholder 4"/>
          <p:cNvSpPr>
            <a:spLocks noGrp="1"/>
          </p:cNvSpPr>
          <p:nvPr>
            <p:ph type="ftr" sz="quarter" idx="13"/>
          </p:nvPr>
        </p:nvSpPr>
        <p:spPr>
          <a:xfrm>
            <a:off x="457200" y="6400800"/>
            <a:ext cx="5486400" cy="320675"/>
          </a:xfrm>
          <a:prstGeom prst="rect">
            <a:avLst/>
          </a:prstGeom>
        </p:spPr>
        <p:txBody>
          <a:bodyPr vert="horz" lIns="91440" tIns="45720" rIns="91440" bIns="45720" rtlCol="0" anchor="b"/>
          <a:lstStyle>
            <a:lvl1pPr algn="l">
              <a:defRPr sz="700">
                <a:solidFill>
                  <a:schemeClr val="tx1"/>
                </a:solidFill>
                <a:latin typeface="Arial" pitchFamily="34" charset="0"/>
              </a:defRPr>
            </a:lvl1p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a:p>
        </p:txBody>
      </p:sp>
    </p:spTree>
    <p:extLst>
      <p:ext uri="{BB962C8B-B14F-4D97-AF65-F5344CB8AC3E}">
        <p14:creationId xmlns:p14="http://schemas.microsoft.com/office/powerpoint/2010/main" val="3222831844"/>
      </p:ext>
    </p:extLst>
  </p:cSld>
  <p:clrMapOvr>
    <a:masterClrMapping/>
  </p:clrMapOvr>
  <p:transition spd="slow">
    <p:cut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smtClean="0"/>
              <a:t>6–</a:t>
            </a:r>
            <a:fld id="{EDEDAE98-C97D-4C66-8FCA-6282D1B67397}" type="slidenum">
              <a:rPr lang="en-US" smtClean="0"/>
              <a:pPr/>
              <a:t>‹#›</a:t>
            </a:fld>
            <a:endParaRPr lang="en-US" dirty="0"/>
          </a:p>
        </p:txBody>
      </p:sp>
      <p:sp>
        <p:nvSpPr>
          <p:cNvPr id="5" name="Footer Placeholder 4"/>
          <p:cNvSpPr>
            <a:spLocks noGrp="1"/>
          </p:cNvSpPr>
          <p:nvPr>
            <p:ph type="ftr" sz="quarter" idx="3"/>
          </p:nvPr>
        </p:nvSpPr>
        <p:spPr>
          <a:xfrm>
            <a:off x="457200" y="6400800"/>
            <a:ext cx="5486400" cy="320675"/>
          </a:xfrm>
          <a:prstGeom prst="rect">
            <a:avLst/>
          </a:prstGeom>
        </p:spPr>
        <p:txBody>
          <a:bodyPr vert="horz" lIns="91440" tIns="45720" rIns="91440" bIns="45720" rtlCol="0" anchor="b"/>
          <a:lstStyle>
            <a:lvl1pPr algn="l">
              <a:defRPr sz="700">
                <a:solidFill>
                  <a:schemeClr val="tx1"/>
                </a:solidFill>
                <a:latin typeface="Arial" pitchFamily="34" charset="0"/>
              </a:defRPr>
            </a:lvl1p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a:p>
        </p:txBody>
      </p:sp>
    </p:spTree>
    <p:extLst>
      <p:ext uri="{BB962C8B-B14F-4D97-AF65-F5344CB8AC3E}">
        <p14:creationId xmlns:p14="http://schemas.microsoft.com/office/powerpoint/2010/main" val="3523729963"/>
      </p:ext>
    </p:extLst>
  </p:cSld>
  <p:clrMapOvr>
    <a:masterClrMapping/>
  </p:clrMapOvr>
  <p:transition spd="slow">
    <p:cut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2 Line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46888"/>
            <a:ext cx="8229600" cy="1277112"/>
          </a:xfrm>
          <a:blipFill dpi="0" rotWithShape="1">
            <a:blip r:embed="rId2" cstate="print">
              <a:extLst>
                <a:ext uri="{28A0092B-C50C-407E-A947-70E740481C1C}">
                  <a14:useLocalDpi xmlns:a14="http://schemas.microsoft.com/office/drawing/2010/main" val="0"/>
                </a:ext>
              </a:extLst>
            </a:blip>
            <a:srcRect/>
            <a:stretch>
              <a:fillRect/>
            </a:stretch>
          </a:blipFill>
          <a:effectLst>
            <a:outerShdw blurRad="76200" dist="76200" dir="2700000" algn="tl" rotWithShape="0">
              <a:prstClr val="black">
                <a:alpha val="40000"/>
              </a:prstClr>
            </a:outerShdw>
          </a:effectLst>
        </p:spPr>
        <p:txBody>
          <a:bodyPr vert="horz" lIns="91440" tIns="45720" rIns="91440" bIns="45720" rtlCol="0" anchor="ctr">
            <a:normAutofit/>
          </a:bodyPr>
          <a:lstStyle>
            <a:lvl1pPr>
              <a:defRPr lang="en-US" dirty="0">
                <a:solidFill>
                  <a:schemeClr val="bg1"/>
                </a:solidFill>
                <a:effectLst>
                  <a:outerShdw blurRad="38100" dist="38100" dir="2700000" algn="tl">
                    <a:srgbClr val="000000">
                      <a:alpha val="43137"/>
                    </a:srgbClr>
                  </a:outerShdw>
                </a:effectLst>
              </a:defRPr>
            </a:lvl1pPr>
          </a:lstStyle>
          <a:p>
            <a:pPr lvl="0"/>
            <a:r>
              <a:rPr lang="en-US" dirty="0" smtClean="0"/>
              <a:t>Click to edit Master title style</a:t>
            </a:r>
            <a:br>
              <a:rPr lang="en-US" dirty="0" smtClean="0"/>
            </a:br>
            <a:endParaRPr lang="en-US" dirty="0"/>
          </a:p>
        </p:txBody>
      </p:sp>
      <p:sp>
        <p:nvSpPr>
          <p:cNvPr id="5" name="Footer Placeholder 4"/>
          <p:cNvSpPr>
            <a:spLocks noGrp="1"/>
          </p:cNvSpPr>
          <p:nvPr>
            <p:ph type="ftr" sz="quarter" idx="11"/>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a:p>
        </p:txBody>
      </p:sp>
      <p:sp>
        <p:nvSpPr>
          <p:cNvPr id="6" name="Slide Number Placeholder 5"/>
          <p:cNvSpPr>
            <a:spLocks noGrp="1"/>
          </p:cNvSpPr>
          <p:nvPr>
            <p:ph type="sldNum" sz="quarter" idx="12"/>
          </p:nvPr>
        </p:nvSpPr>
        <p:spPr/>
        <p:txBody>
          <a:bodyPr/>
          <a:lstStyle/>
          <a:p>
            <a:r>
              <a:rPr lang="en-US" dirty="0" smtClean="0"/>
              <a:t>6–</a:t>
            </a:r>
            <a:fld id="{EDEDAE98-C97D-4C66-8FCA-6282D1B67397}" type="slidenum">
              <a:rPr lang="en-US" smtClean="0"/>
              <a:pPr/>
              <a:t>‹#›</a:t>
            </a:fld>
            <a:endParaRPr lang="en-US" dirty="0"/>
          </a:p>
        </p:txBody>
      </p:sp>
    </p:spTree>
    <p:extLst>
      <p:ext uri="{BB962C8B-B14F-4D97-AF65-F5344CB8AC3E}">
        <p14:creationId xmlns:p14="http://schemas.microsoft.com/office/powerpoint/2010/main" val="1006738854"/>
      </p:ext>
    </p:extLst>
  </p:cSld>
  <p:clrMapOvr>
    <a:masterClrMapping/>
  </p:clrMapOvr>
  <p:transition spd="slow">
    <p:cut thruBlk="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46888"/>
            <a:ext cx="8229600" cy="100584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371600"/>
            <a:ext cx="8229600" cy="48006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457200" y="6400800"/>
            <a:ext cx="5486400" cy="320675"/>
          </a:xfrm>
          <a:prstGeom prst="rect">
            <a:avLst/>
          </a:prstGeom>
        </p:spPr>
        <p:txBody>
          <a:bodyPr vert="horz" lIns="91440" tIns="45720" rIns="91440" bIns="45720" rtlCol="0" anchor="b"/>
          <a:lstStyle>
            <a:lvl1pPr algn="l">
              <a:defRPr sz="700">
                <a:solidFill>
                  <a:schemeClr val="tx1"/>
                </a:solidFill>
                <a:latin typeface="Arial" pitchFamily="34" charset="0"/>
              </a:defRPr>
            </a:lvl1p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sz="600" dirty="0"/>
          </a:p>
        </p:txBody>
      </p:sp>
      <p:sp>
        <p:nvSpPr>
          <p:cNvPr id="6" name="Slide Number Placeholder 5"/>
          <p:cNvSpPr>
            <a:spLocks noGrp="1"/>
          </p:cNvSpPr>
          <p:nvPr>
            <p:ph type="sldNum" sz="quarter" idx="4"/>
          </p:nvPr>
        </p:nvSpPr>
        <p:spPr>
          <a:xfrm>
            <a:off x="6553200" y="6400800"/>
            <a:ext cx="2133600" cy="320675"/>
          </a:xfrm>
          <a:prstGeom prst="rect">
            <a:avLst/>
          </a:prstGeom>
        </p:spPr>
        <p:txBody>
          <a:bodyPr vert="horz" lIns="91440" tIns="45720" rIns="91440" bIns="45720" rtlCol="0" anchor="b"/>
          <a:lstStyle>
            <a:lvl1pPr algn="r">
              <a:defRPr sz="700">
                <a:solidFill>
                  <a:schemeClr val="tx1"/>
                </a:solidFill>
                <a:latin typeface="Arial" pitchFamily="34" charset="0"/>
              </a:defRPr>
            </a:lvl1pPr>
          </a:lstStyle>
          <a:p>
            <a:r>
              <a:rPr lang="en-US" smtClean="0"/>
              <a:t>6–</a:t>
            </a:r>
            <a:fld id="{EDEDAE98-C97D-4C66-8FCA-6282D1B67397}" type="slidenum">
              <a:rPr lang="en-US" smtClean="0"/>
              <a:pPr/>
              <a:t>‹#›</a:t>
            </a:fld>
            <a:endParaRPr lang="en-US" dirty="0"/>
          </a:p>
        </p:txBody>
      </p:sp>
    </p:spTree>
    <p:extLst>
      <p:ext uri="{BB962C8B-B14F-4D97-AF65-F5344CB8AC3E}">
        <p14:creationId xmlns:p14="http://schemas.microsoft.com/office/powerpoint/2010/main" val="242234864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63" r:id="rId11"/>
  </p:sldLayoutIdLst>
  <p:transition spd="slow">
    <p:cut thruBlk="1"/>
  </p:transition>
  <p:timing>
    <p:tnLst>
      <p:par>
        <p:cTn id="1" dur="indefinite" restart="never" nodeType="tmRoot"/>
      </p:par>
    </p:tnLst>
  </p:timing>
  <p:hf sldNum="0" hdr="0" dt="0"/>
  <p:txStyles>
    <p:titleStyle>
      <a:lvl1pPr algn="ctr" defTabSz="914400" rtl="0" eaLnBrk="1" latinLnBrk="0" hangingPunct="1">
        <a:spcBef>
          <a:spcPct val="0"/>
        </a:spcBef>
        <a:buNone/>
        <a:defRPr sz="3200" kern="1200">
          <a:solidFill>
            <a:schemeClr val="accent6">
              <a:lumMod val="50000"/>
            </a:schemeClr>
          </a:solidFill>
          <a:latin typeface="+mj-lt"/>
          <a:ea typeface="Tahoma" pitchFamily="34" charset="0"/>
          <a:cs typeface="Tahoma" pitchFamily="34" charset="0"/>
        </a:defRPr>
      </a:lvl1pPr>
    </p:titleStyle>
    <p:bodyStyle>
      <a:lvl1pPr marL="228600" indent="-228600" algn="l" defTabSz="914400" rtl="0" eaLnBrk="1" latinLnBrk="0" hangingPunct="1">
        <a:spcBef>
          <a:spcPct val="20000"/>
        </a:spcBef>
        <a:buFont typeface="Arial" pitchFamily="34" charset="0"/>
        <a:buChar char="•"/>
        <a:defRPr sz="2400" b="0" kern="1200">
          <a:solidFill>
            <a:schemeClr val="tx1"/>
          </a:solidFill>
          <a:latin typeface="Arial" pitchFamily="34" charset="0"/>
          <a:ea typeface="+mn-ea"/>
          <a:cs typeface="Arial" pitchFamily="34" charset="0"/>
        </a:defRPr>
      </a:lvl1pPr>
      <a:lvl2pPr marL="512763" indent="-284163"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685800" indent="-173038"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mn-cs"/>
        </a:defRPr>
      </a:lvl3pPr>
      <a:lvl4pPr marL="858838" indent="-173038" algn="l" defTabSz="914400" rtl="0" eaLnBrk="1" latinLnBrk="0" hangingPunct="1">
        <a:spcBef>
          <a:spcPct val="20000"/>
        </a:spcBef>
        <a:buFont typeface="Arial" pitchFamily="34" charset="0"/>
        <a:buChar char="–"/>
        <a:defRPr sz="1800" kern="1200">
          <a:solidFill>
            <a:schemeClr val="tx2">
              <a:lumMod val="75000"/>
            </a:schemeClr>
          </a:solidFill>
          <a:latin typeface="Arial" pitchFamily="34" charset="0"/>
          <a:ea typeface="+mn-ea"/>
          <a:cs typeface="+mn-cs"/>
        </a:defRPr>
      </a:lvl4pPr>
      <a:lvl5pPr marL="1033463" indent="-174625" algn="l" defTabSz="914400" rtl="0" eaLnBrk="1" latinLnBrk="0" hangingPunct="1">
        <a:spcBef>
          <a:spcPct val="20000"/>
        </a:spcBef>
        <a:buFont typeface="Arial" pitchFamily="34" charset="0"/>
        <a:buChar char="»"/>
        <a:defRPr sz="1800" kern="1200">
          <a:solidFill>
            <a:schemeClr val="accent2">
              <a:lumMod val="75000"/>
            </a:schemeClr>
          </a:solidFill>
          <a:latin typeface="Arial"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2.xml.rels><?xml version="1.0" encoding="UTF-8" standalone="yes"?>
<Relationships xmlns="http://schemas.openxmlformats.org/package/2006/relationships"><Relationship Id="rId2" Type="http://schemas.openxmlformats.org/officeDocument/2006/relationships/hyperlink" Target="http://en.wikipedia.org/wiki/List_of_generic_and_genericized_trademarks"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
        <p:nvSpPr>
          <p:cNvPr id="4" name="Subtitle 3"/>
          <p:cNvSpPr>
            <a:spLocks noGrp="1"/>
          </p:cNvSpPr>
          <p:nvPr>
            <p:ph type="subTitle" idx="1"/>
          </p:nvPr>
        </p:nvSpPr>
        <p:spPr/>
        <p:txBody>
          <a:bodyPr>
            <a:normAutofit fontScale="92500"/>
          </a:bodyPr>
          <a:lstStyle/>
          <a:p>
            <a:r>
              <a:rPr lang="en-US" dirty="0" smtClean="0"/>
              <a:t>Chapter 6</a:t>
            </a:r>
            <a:br>
              <a:rPr lang="en-US" dirty="0" smtClean="0"/>
            </a:br>
            <a:r>
              <a:rPr lang="en-US" dirty="0" smtClean="0"/>
              <a:t>The Legal and Political Environment of Global Business</a:t>
            </a:r>
            <a:endParaRPr lang="en-US" dirty="0"/>
          </a:p>
        </p:txBody>
      </p:sp>
      <p:sp>
        <p:nvSpPr>
          <p:cNvPr id="5" name="Title 4"/>
          <p:cNvSpPr>
            <a:spLocks noGrp="1"/>
          </p:cNvSpPr>
          <p:nvPr>
            <p:ph type="ctrTitle"/>
          </p:nvPr>
        </p:nvSpPr>
        <p:spPr/>
        <p:txBody>
          <a:bodyPr/>
          <a:lstStyle/>
          <a:p>
            <a:r>
              <a:rPr lang="en-US" dirty="0" smtClean="0"/>
              <a:t>Introduction to Global Business</a:t>
            </a:r>
            <a:endParaRPr lang="en-US" dirty="0"/>
          </a:p>
        </p:txBody>
      </p:sp>
    </p:spTree>
    <p:extLst>
      <p:ext uri="{BB962C8B-B14F-4D97-AF65-F5344CB8AC3E}">
        <p14:creationId xmlns:p14="http://schemas.microsoft.com/office/powerpoint/2010/main" val="702351445"/>
      </p:ext>
    </p:extLst>
  </p:cSld>
  <p:clrMapOvr>
    <a:masterClrMapping/>
  </p:clrMapOvr>
  <p:transition spd="slow">
    <p:cut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Provide an overview of the different global political systems and their potential impact on international business.</a:t>
            </a:r>
          </a:p>
          <a:p>
            <a:r>
              <a:rPr lang="en-US" dirty="0"/>
              <a:t>Explain the differences </a:t>
            </a:r>
            <a:r>
              <a:rPr lang="en-US" dirty="0" smtClean="0"/>
              <a:t>between communism</a:t>
            </a:r>
            <a:r>
              <a:rPr lang="en-US" dirty="0"/>
              <a:t>, capitalism, and socialism and how these different economic ideologies affect the conduct of international business.</a:t>
            </a:r>
          </a:p>
          <a:p>
            <a:r>
              <a:rPr lang="en-US" dirty="0"/>
              <a:t>Discuss the key political and economic risks and the role of corruption when conducting global business</a:t>
            </a:r>
            <a:r>
              <a:rPr lang="en-US" dirty="0" smtClean="0"/>
              <a:t>.</a:t>
            </a:r>
            <a:endParaRPr lang="en-US" dirty="0"/>
          </a:p>
        </p:txBody>
      </p:sp>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sz="600" dirty="0"/>
          </a:p>
        </p:txBody>
      </p:sp>
      <p:sp>
        <p:nvSpPr>
          <p:cNvPr id="5" name="Title 4"/>
          <p:cNvSpPr>
            <a:spLocks noGrp="1"/>
          </p:cNvSpPr>
          <p:nvPr>
            <p:ph type="title"/>
          </p:nvPr>
        </p:nvSpPr>
        <p:spPr/>
        <p:txBody>
          <a:bodyPr/>
          <a:lstStyle/>
          <a:p>
            <a:r>
              <a:rPr lang="en-US" dirty="0" smtClean="0"/>
              <a:t>After studying this chapter, you should be able to:</a:t>
            </a:r>
            <a:endParaRPr lang="en-US" dirty="0"/>
          </a:p>
        </p:txBody>
      </p:sp>
    </p:spTree>
    <p:extLst>
      <p:ext uri="{BB962C8B-B14F-4D97-AF65-F5344CB8AC3E}">
        <p14:creationId xmlns:p14="http://schemas.microsoft.com/office/powerpoint/2010/main" val="2637024269"/>
      </p:ext>
    </p:extLst>
  </p:cSld>
  <p:clrMapOvr>
    <a:masterClrMapping/>
  </p:clrMapOvr>
  <p:transition spd="slow">
    <p:cut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mj-lt"/>
              <a:buAutoNum type="arabicPeriod" startAt="4"/>
            </a:pPr>
            <a:r>
              <a:rPr lang="en-US" dirty="0" smtClean="0"/>
              <a:t>Analyze </a:t>
            </a:r>
            <a:r>
              <a:rPr lang="en-US" dirty="0"/>
              <a:t>the different types of legal </a:t>
            </a:r>
            <a:r>
              <a:rPr lang="en-US" dirty="0" smtClean="0"/>
              <a:t>systems </a:t>
            </a:r>
            <a:r>
              <a:rPr lang="en-US" dirty="0"/>
              <a:t>and some key principles involving criminal, contract, tax, product safety, and dispute settlement law.</a:t>
            </a:r>
          </a:p>
          <a:p>
            <a:pPr>
              <a:buFont typeface="+mj-lt"/>
              <a:buAutoNum type="arabicPeriod" startAt="5"/>
            </a:pPr>
            <a:r>
              <a:rPr lang="en-US" dirty="0"/>
              <a:t>Discuss the importance of intellectual property protections in today’s global business </a:t>
            </a:r>
            <a:r>
              <a:rPr lang="en-US" dirty="0" smtClean="0"/>
              <a:t>environment </a:t>
            </a:r>
            <a:r>
              <a:rPr lang="en-US" dirty="0"/>
              <a:t>and the major types of intellectual property protections including patents, trademarks, and copyrights</a:t>
            </a:r>
            <a:r>
              <a:rPr lang="en-US" dirty="0" smtClean="0"/>
              <a:t>.</a:t>
            </a:r>
            <a:endParaRPr lang="en-US" dirty="0"/>
          </a:p>
        </p:txBody>
      </p:sp>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sz="600" dirty="0"/>
          </a:p>
        </p:txBody>
      </p:sp>
      <p:sp>
        <p:nvSpPr>
          <p:cNvPr id="5" name="Title 4"/>
          <p:cNvSpPr>
            <a:spLocks noGrp="1"/>
          </p:cNvSpPr>
          <p:nvPr>
            <p:ph type="title"/>
          </p:nvPr>
        </p:nvSpPr>
        <p:spPr/>
        <p:txBody>
          <a:bodyPr/>
          <a:lstStyle/>
          <a:p>
            <a:r>
              <a:rPr lang="en-US" dirty="0" smtClean="0"/>
              <a:t>After studying this chapter, you should be able to:</a:t>
            </a:r>
            <a:endParaRPr lang="en-US" dirty="0"/>
          </a:p>
        </p:txBody>
      </p:sp>
    </p:spTree>
    <p:extLst>
      <p:ext uri="{BB962C8B-B14F-4D97-AF65-F5344CB8AC3E}">
        <p14:creationId xmlns:p14="http://schemas.microsoft.com/office/powerpoint/2010/main" val="590208820"/>
      </p:ext>
    </p:extLst>
  </p:cSld>
  <p:clrMapOvr>
    <a:masterClrMapping/>
  </p:clrMapOvr>
  <p:transition spd="slow">
    <p:cut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Political Systems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614158954"/>
              </p:ext>
            </p:extLst>
          </p:nvPr>
        </p:nvGraphicFramePr>
        <p:xfrm>
          <a:off x="457200" y="1371600"/>
          <a:ext cx="82296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a:p>
        </p:txBody>
      </p:sp>
    </p:spTree>
    <p:extLst>
      <p:ext uri="{BB962C8B-B14F-4D97-AF65-F5344CB8AC3E}">
        <p14:creationId xmlns:p14="http://schemas.microsoft.com/office/powerpoint/2010/main" val="3983987148"/>
      </p:ext>
    </p:extLst>
  </p:cSld>
  <p:clrMapOvr>
    <a:masterClrMapping/>
  </p:clrMapOvr>
  <p:transition spd="slow">
    <p:cut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National Economic Ideologies</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683193369"/>
              </p:ext>
            </p:extLst>
          </p:nvPr>
        </p:nvGraphicFramePr>
        <p:xfrm>
          <a:off x="533400" y="1387475"/>
          <a:ext cx="8164513" cy="426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a:p>
        </p:txBody>
      </p:sp>
    </p:spTree>
    <p:extLst>
      <p:ext uri="{BB962C8B-B14F-4D97-AF65-F5344CB8AC3E}">
        <p14:creationId xmlns:p14="http://schemas.microsoft.com/office/powerpoint/2010/main" val="404605980"/>
      </p:ext>
    </p:extLst>
  </p:cSld>
  <p:clrMapOvr>
    <a:masterClrMapping/>
  </p:clrMapOvr>
  <p:transition spd="slow">
    <p:cut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Economic Risks</a:t>
            </a:r>
            <a:endParaRPr lang="en-US" dirty="0"/>
          </a:p>
        </p:txBody>
      </p:sp>
      <p:sp>
        <p:nvSpPr>
          <p:cNvPr id="3" name="Content Placeholder 2"/>
          <p:cNvSpPr>
            <a:spLocks noGrp="1"/>
          </p:cNvSpPr>
          <p:nvPr>
            <p:ph idx="1"/>
          </p:nvPr>
        </p:nvSpPr>
        <p:spPr/>
        <p:txBody>
          <a:bodyPr/>
          <a:lstStyle/>
          <a:p>
            <a:r>
              <a:rPr lang="en-US" b="1" dirty="0" smtClean="0"/>
              <a:t>Economic risks</a:t>
            </a:r>
            <a:r>
              <a:rPr lang="en-US" dirty="0" smtClean="0"/>
              <a:t> are the risks that economic problems or mismanagement in a given country will have a meaningful negative impact on the conduct of business in that country.</a:t>
            </a:r>
          </a:p>
          <a:p>
            <a:r>
              <a:rPr lang="en-US" dirty="0" smtClean="0"/>
              <a:t>Economic risks </a:t>
            </a:r>
            <a:r>
              <a:rPr lang="en-US" dirty="0" smtClean="0"/>
              <a:t>include:</a:t>
            </a:r>
            <a:endParaRPr lang="en-US" dirty="0" smtClean="0"/>
          </a:p>
          <a:p>
            <a:pPr lvl="1"/>
            <a:r>
              <a:rPr lang="en-US" dirty="0" smtClean="0"/>
              <a:t>Restrictions on transfer or exchange of a country’s currency, or devaluation of the currency</a:t>
            </a:r>
          </a:p>
          <a:p>
            <a:pPr lvl="1"/>
            <a:r>
              <a:rPr lang="en-US" dirty="0" smtClean="0"/>
              <a:t>Questionable ability to repay loans</a:t>
            </a:r>
          </a:p>
          <a:p>
            <a:pPr lvl="1"/>
            <a:r>
              <a:rPr lang="en-US" dirty="0" smtClean="0"/>
              <a:t>Human resource and labor relations problems</a:t>
            </a:r>
          </a:p>
          <a:p>
            <a:pPr lvl="1"/>
            <a:r>
              <a:rPr lang="en-US" dirty="0" smtClean="0"/>
              <a:t>Inflation and corruption</a:t>
            </a:r>
          </a:p>
          <a:p>
            <a:r>
              <a:rPr lang="en-US" dirty="0" smtClean="0"/>
              <a:t>Companies can mitigate risks through careful </a:t>
            </a:r>
            <a:r>
              <a:rPr lang="en-US" dirty="0" smtClean="0"/>
              <a:t>planning.</a:t>
            </a:r>
            <a:endParaRPr lang="en-US" dirty="0" smtClean="0"/>
          </a:p>
          <a:p>
            <a:r>
              <a:rPr lang="en-US" dirty="0" smtClean="0"/>
              <a:t>Economic risks are not independent of political </a:t>
            </a:r>
            <a:r>
              <a:rPr lang="en-US" dirty="0" smtClean="0"/>
              <a:t>risks.</a:t>
            </a:r>
            <a:endParaRPr lang="en-US" dirty="0"/>
          </a:p>
        </p:txBody>
      </p:sp>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sz="600" dirty="0"/>
          </a:p>
        </p:txBody>
      </p:sp>
    </p:spTree>
    <p:extLst>
      <p:ext uri="{BB962C8B-B14F-4D97-AF65-F5344CB8AC3E}">
        <p14:creationId xmlns:p14="http://schemas.microsoft.com/office/powerpoint/2010/main" val="739485305"/>
      </p:ext>
    </p:extLst>
  </p:cSld>
  <p:clrMapOvr>
    <a:masterClrMapping/>
  </p:clrMapOvr>
  <p:transition spd="slow">
    <p:cut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Political Risks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511077609"/>
              </p:ext>
            </p:extLst>
          </p:nvPr>
        </p:nvGraphicFramePr>
        <p:xfrm>
          <a:off x="457200" y="1371600"/>
          <a:ext cx="82296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a:p>
        </p:txBody>
      </p:sp>
    </p:spTree>
    <p:extLst>
      <p:ext uri="{BB962C8B-B14F-4D97-AF65-F5344CB8AC3E}">
        <p14:creationId xmlns:p14="http://schemas.microsoft.com/office/powerpoint/2010/main" val="504268246"/>
      </p:ext>
    </p:extLst>
  </p:cSld>
  <p:clrMapOvr>
    <a:masterClrMapping/>
  </p:clrMapOvr>
  <p:transition spd="slow">
    <p:cut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Political Risk and Global Terrorism</a:t>
            </a:r>
            <a:endParaRPr lang="en-US" dirty="0"/>
          </a:p>
        </p:txBody>
      </p:sp>
      <p:sp>
        <p:nvSpPr>
          <p:cNvPr id="7" name="Content Placeholder 6"/>
          <p:cNvSpPr>
            <a:spLocks noGrp="1"/>
          </p:cNvSpPr>
          <p:nvPr>
            <p:ph idx="1"/>
          </p:nvPr>
        </p:nvSpPr>
        <p:spPr/>
        <p:txBody>
          <a:bodyPr/>
          <a:lstStyle/>
          <a:p>
            <a:r>
              <a:rPr lang="en-US" dirty="0"/>
              <a:t>Terrorism </a:t>
            </a:r>
            <a:r>
              <a:rPr lang="en-US" dirty="0" smtClean="0"/>
              <a:t>Risk Insurance </a:t>
            </a:r>
            <a:r>
              <a:rPr lang="en-US" dirty="0"/>
              <a:t>Act of 2002</a:t>
            </a:r>
          </a:p>
          <a:p>
            <a:pPr lvl="1"/>
            <a:r>
              <a:rPr lang="en-US" dirty="0" smtClean="0"/>
              <a:t>A U.S. </a:t>
            </a:r>
            <a:r>
              <a:rPr lang="en-US" dirty="0"/>
              <a:t>law that </a:t>
            </a:r>
            <a:r>
              <a:rPr lang="en-US" dirty="0" smtClean="0"/>
              <a:t>after a </a:t>
            </a:r>
            <a:r>
              <a:rPr lang="en-US" dirty="0"/>
              <a:t>certain deductible </a:t>
            </a:r>
            <a:r>
              <a:rPr lang="en-US" dirty="0" smtClean="0"/>
              <a:t>provides U.S</a:t>
            </a:r>
            <a:r>
              <a:rPr lang="en-US" dirty="0"/>
              <a:t>. businesses </a:t>
            </a:r>
            <a:r>
              <a:rPr lang="en-US" dirty="0" smtClean="0"/>
              <a:t>government insurance </a:t>
            </a:r>
            <a:r>
              <a:rPr lang="en-US" dirty="0"/>
              <a:t>coverage for the </a:t>
            </a:r>
            <a:r>
              <a:rPr lang="en-US" dirty="0" smtClean="0"/>
              <a:t>risk of terrorism</a:t>
            </a:r>
          </a:p>
          <a:p>
            <a:r>
              <a:rPr lang="en-US" dirty="0"/>
              <a:t>Overseas </a:t>
            </a:r>
            <a:r>
              <a:rPr lang="en-US" dirty="0" smtClean="0"/>
              <a:t>Private Investment Corporation (</a:t>
            </a:r>
            <a:r>
              <a:rPr lang="en-US" dirty="0"/>
              <a:t>OPIC)</a:t>
            </a:r>
          </a:p>
          <a:p>
            <a:pPr lvl="1"/>
            <a:r>
              <a:rPr lang="en-US" dirty="0" smtClean="0"/>
              <a:t>A </a:t>
            </a:r>
            <a:r>
              <a:rPr lang="en-US" dirty="0"/>
              <a:t>U.S. government </a:t>
            </a:r>
            <a:r>
              <a:rPr lang="en-US" dirty="0" smtClean="0"/>
              <a:t>agency that </a:t>
            </a:r>
            <a:r>
              <a:rPr lang="en-US" dirty="0"/>
              <a:t>sells political </a:t>
            </a:r>
            <a:r>
              <a:rPr lang="en-US" dirty="0" smtClean="0"/>
              <a:t>risk insurance </a:t>
            </a:r>
            <a:r>
              <a:rPr lang="en-US" dirty="0"/>
              <a:t>to U.S. </a:t>
            </a:r>
            <a:r>
              <a:rPr lang="en-US" dirty="0" smtClean="0"/>
              <a:t>businesses operating </a:t>
            </a:r>
            <a:r>
              <a:rPr lang="en-US" dirty="0"/>
              <a:t>in countries </a:t>
            </a:r>
            <a:r>
              <a:rPr lang="en-US" dirty="0" smtClean="0"/>
              <a:t>with which </a:t>
            </a:r>
            <a:r>
              <a:rPr lang="en-US" dirty="0"/>
              <a:t>the United States has </a:t>
            </a:r>
            <a:r>
              <a:rPr lang="en-US" dirty="0" smtClean="0"/>
              <a:t>a bilateral </a:t>
            </a:r>
            <a:r>
              <a:rPr lang="en-US" dirty="0"/>
              <a:t>investment treaty</a:t>
            </a:r>
          </a:p>
        </p:txBody>
      </p:sp>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a:p>
        </p:txBody>
      </p:sp>
    </p:spTree>
    <p:extLst>
      <p:ext uri="{BB962C8B-B14F-4D97-AF65-F5344CB8AC3E}">
        <p14:creationId xmlns:p14="http://schemas.microsoft.com/office/powerpoint/2010/main" val="3900173498"/>
      </p:ext>
    </p:extLst>
  </p:cSld>
  <p:clrMapOvr>
    <a:masterClrMapping/>
  </p:clrMapOvr>
  <p:transition spd="slow">
    <p:cut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tabLst>
                <a:tab pos="1371600" algn="l"/>
              </a:tabLst>
            </a:pPr>
            <a:r>
              <a:rPr lang="en-US" dirty="0" smtClean="0"/>
              <a:t>EXHIBIT 6.1	</a:t>
            </a:r>
            <a:r>
              <a:rPr lang="en-US" dirty="0" smtClean="0">
                <a:solidFill>
                  <a:schemeClr val="accent3">
                    <a:lumMod val="75000"/>
                  </a:schemeClr>
                </a:solidFill>
              </a:rPr>
              <a:t>MOST DANGEROUS COUNTRIES IN THE WORLD—2013</a:t>
            </a:r>
            <a:endParaRPr lang="en-US" dirty="0">
              <a:solidFill>
                <a:schemeClr val="accent3">
                  <a:lumMod val="75000"/>
                </a:schemeClr>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2060693914"/>
              </p:ext>
            </p:extLst>
          </p:nvPr>
        </p:nvGraphicFramePr>
        <p:xfrm>
          <a:off x="468313" y="1295400"/>
          <a:ext cx="8229600" cy="4892040"/>
        </p:xfrm>
        <a:graphic>
          <a:graphicData uri="http://schemas.openxmlformats.org/drawingml/2006/table">
            <a:tbl>
              <a:tblPr firstRow="1" bandRow="1">
                <a:tableStyleId>{2D5ABB26-0587-4C30-8999-92F81FD0307C}</a:tableStyleId>
              </a:tblPr>
              <a:tblGrid>
                <a:gridCol w="8229600"/>
              </a:tblGrid>
              <a:tr h="4887913">
                <a:tc>
                  <a:txBody>
                    <a:bodyPr/>
                    <a:lstStyle/>
                    <a:p>
                      <a:pPr algn="l">
                        <a:lnSpc>
                          <a:spcPct val="150000"/>
                        </a:lnSpc>
                        <a:spcBef>
                          <a:spcPts val="600"/>
                        </a:spcBef>
                      </a:pPr>
                      <a:r>
                        <a:rPr lang="en-US" sz="1800" dirty="0" smtClean="0">
                          <a:latin typeface="Arial" pitchFamily="34" charset="0"/>
                          <a:cs typeface="Arial" pitchFamily="34" charset="0"/>
                        </a:rPr>
                        <a:t>1. Somalia</a:t>
                      </a:r>
                    </a:p>
                    <a:p>
                      <a:pPr algn="l">
                        <a:lnSpc>
                          <a:spcPct val="150000"/>
                        </a:lnSpc>
                        <a:spcBef>
                          <a:spcPts val="600"/>
                        </a:spcBef>
                      </a:pPr>
                      <a:r>
                        <a:rPr lang="en-US" sz="1800" dirty="0" smtClean="0">
                          <a:latin typeface="Arial" pitchFamily="34" charset="0"/>
                          <a:cs typeface="Arial" pitchFamily="34" charset="0"/>
                        </a:rPr>
                        <a:t>2. Afghanistan</a:t>
                      </a:r>
                    </a:p>
                    <a:p>
                      <a:pPr algn="l">
                        <a:lnSpc>
                          <a:spcPct val="150000"/>
                        </a:lnSpc>
                        <a:spcBef>
                          <a:spcPts val="600"/>
                        </a:spcBef>
                      </a:pPr>
                      <a:r>
                        <a:rPr lang="en-US" sz="1800" dirty="0" smtClean="0">
                          <a:latin typeface="Arial" pitchFamily="34" charset="0"/>
                          <a:cs typeface="Arial" pitchFamily="34" charset="0"/>
                        </a:rPr>
                        <a:t>3. Iraq</a:t>
                      </a:r>
                    </a:p>
                    <a:p>
                      <a:pPr algn="l">
                        <a:lnSpc>
                          <a:spcPct val="150000"/>
                        </a:lnSpc>
                        <a:spcBef>
                          <a:spcPts val="600"/>
                        </a:spcBef>
                      </a:pPr>
                      <a:r>
                        <a:rPr lang="en-US" sz="1800" dirty="0" smtClean="0">
                          <a:latin typeface="Arial" pitchFamily="34" charset="0"/>
                          <a:cs typeface="Arial" pitchFamily="34" charset="0"/>
                        </a:rPr>
                        <a:t>4. Syria</a:t>
                      </a:r>
                    </a:p>
                    <a:p>
                      <a:pPr algn="l">
                        <a:lnSpc>
                          <a:spcPct val="150000"/>
                        </a:lnSpc>
                        <a:spcBef>
                          <a:spcPts val="600"/>
                        </a:spcBef>
                      </a:pPr>
                      <a:r>
                        <a:rPr lang="en-US" sz="1800" dirty="0" smtClean="0">
                          <a:latin typeface="Arial" pitchFamily="34" charset="0"/>
                          <a:cs typeface="Arial" pitchFamily="34" charset="0"/>
                        </a:rPr>
                        <a:t>5. Yemen</a:t>
                      </a:r>
                    </a:p>
                    <a:p>
                      <a:pPr algn="l">
                        <a:lnSpc>
                          <a:spcPct val="150000"/>
                        </a:lnSpc>
                        <a:spcBef>
                          <a:spcPts val="600"/>
                        </a:spcBef>
                      </a:pPr>
                      <a:r>
                        <a:rPr lang="en-US" sz="1800" dirty="0" smtClean="0">
                          <a:latin typeface="Arial" pitchFamily="34" charset="0"/>
                          <a:cs typeface="Arial" pitchFamily="34" charset="0"/>
                        </a:rPr>
                        <a:t>6. Sudan</a:t>
                      </a:r>
                    </a:p>
                    <a:p>
                      <a:pPr algn="l">
                        <a:lnSpc>
                          <a:spcPct val="150000"/>
                        </a:lnSpc>
                        <a:spcBef>
                          <a:spcPts val="600"/>
                        </a:spcBef>
                      </a:pPr>
                      <a:r>
                        <a:rPr lang="en-US" sz="1800" dirty="0" smtClean="0">
                          <a:latin typeface="Arial" pitchFamily="34" charset="0"/>
                          <a:cs typeface="Arial" pitchFamily="34" charset="0"/>
                        </a:rPr>
                        <a:t>7. Haiti</a:t>
                      </a:r>
                    </a:p>
                    <a:p>
                      <a:pPr algn="l">
                        <a:lnSpc>
                          <a:spcPct val="150000"/>
                        </a:lnSpc>
                        <a:spcBef>
                          <a:spcPts val="600"/>
                        </a:spcBef>
                      </a:pPr>
                      <a:r>
                        <a:rPr lang="en-US" sz="1800" dirty="0" smtClean="0">
                          <a:latin typeface="Arial" pitchFamily="34" charset="0"/>
                          <a:cs typeface="Arial" pitchFamily="34" charset="0"/>
                        </a:rPr>
                        <a:t>8. </a:t>
                      </a:r>
                      <a:r>
                        <a:rPr lang="en-US" sz="1800" dirty="0" err="1" smtClean="0">
                          <a:latin typeface="Arial" pitchFamily="34" charset="0"/>
                          <a:cs typeface="Arial" pitchFamily="34" charset="0"/>
                        </a:rPr>
                        <a:t>Zimbawe</a:t>
                      </a:r>
                      <a:endParaRPr lang="en-US" sz="1800" dirty="0" smtClean="0">
                        <a:latin typeface="Arial" pitchFamily="34" charset="0"/>
                        <a:cs typeface="Arial" pitchFamily="34" charset="0"/>
                      </a:endParaRPr>
                    </a:p>
                    <a:p>
                      <a:pPr algn="l">
                        <a:lnSpc>
                          <a:spcPct val="150000"/>
                        </a:lnSpc>
                        <a:spcBef>
                          <a:spcPts val="600"/>
                        </a:spcBef>
                      </a:pPr>
                      <a:r>
                        <a:rPr lang="en-US" sz="1800" dirty="0" smtClean="0">
                          <a:latin typeface="Arial" pitchFamily="34" charset="0"/>
                          <a:cs typeface="Arial" pitchFamily="34" charset="0"/>
                        </a:rPr>
                        <a:t>9. Honduras</a:t>
                      </a:r>
                    </a:p>
                    <a:p>
                      <a:pPr algn="l">
                        <a:lnSpc>
                          <a:spcPct val="150000"/>
                        </a:lnSpc>
                        <a:spcBef>
                          <a:spcPts val="600"/>
                        </a:spcBef>
                      </a:pPr>
                      <a:r>
                        <a:rPr lang="en-US" sz="1800" dirty="0" smtClean="0">
                          <a:latin typeface="Arial" pitchFamily="34" charset="0"/>
                          <a:cs typeface="Arial" pitchFamily="34" charset="0"/>
                        </a:rPr>
                        <a:t>10. Nigeria</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 name="Footer Placeholder 1"/>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a:p>
        </p:txBody>
      </p:sp>
    </p:spTree>
    <p:extLst>
      <p:ext uri="{BB962C8B-B14F-4D97-AF65-F5344CB8AC3E}">
        <p14:creationId xmlns:p14="http://schemas.microsoft.com/office/powerpoint/2010/main" val="3277737243"/>
      </p:ext>
    </p:extLst>
  </p:cSld>
  <p:clrMapOvr>
    <a:masterClrMapping/>
  </p:clrMapOvr>
  <p:transition spd="slow">
    <p:cut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Corruption</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764583415"/>
              </p:ext>
            </p:extLst>
          </p:nvPr>
        </p:nvGraphicFramePr>
        <p:xfrm>
          <a:off x="457200" y="1371600"/>
          <a:ext cx="82296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a:p>
        </p:txBody>
      </p:sp>
    </p:spTree>
    <p:extLst>
      <p:ext uri="{BB962C8B-B14F-4D97-AF65-F5344CB8AC3E}">
        <p14:creationId xmlns:p14="http://schemas.microsoft.com/office/powerpoint/2010/main" val="3592501631"/>
      </p:ext>
    </p:extLst>
  </p:cSld>
  <p:clrMapOvr>
    <a:masterClrMapping/>
  </p:clrMapOvr>
  <p:transition spd="slow">
    <p:cut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marL="1371600" indent="-1371600">
              <a:tabLst>
                <a:tab pos="1371600" algn="l"/>
              </a:tabLst>
            </a:pPr>
            <a:r>
              <a:rPr lang="en-US" dirty="0" smtClean="0"/>
              <a:t>EXHIBIT 6.2	</a:t>
            </a:r>
            <a:r>
              <a:rPr lang="en-US" dirty="0" smtClean="0">
                <a:solidFill>
                  <a:schemeClr val="accent3">
                    <a:lumMod val="75000"/>
                  </a:schemeClr>
                </a:solidFill>
              </a:rPr>
              <a:t>TRANSPARENCY IN INTERNATIONAL BRIBE PAYERS </a:t>
            </a:r>
            <a:br>
              <a:rPr lang="en-US" dirty="0" smtClean="0">
                <a:solidFill>
                  <a:schemeClr val="accent3">
                    <a:lumMod val="75000"/>
                  </a:schemeClr>
                </a:solidFill>
              </a:rPr>
            </a:br>
            <a:r>
              <a:rPr lang="en-US" dirty="0" smtClean="0">
                <a:solidFill>
                  <a:schemeClr val="accent3">
                    <a:lumMod val="75000"/>
                  </a:schemeClr>
                </a:solidFill>
              </a:rPr>
              <a:t>INDEX 2011</a:t>
            </a:r>
            <a:endParaRPr lang="en-US" dirty="0">
              <a:solidFill>
                <a:schemeClr val="accent3">
                  <a:lumMod val="75000"/>
                </a:schemeClr>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571345734"/>
              </p:ext>
            </p:extLst>
          </p:nvPr>
        </p:nvGraphicFramePr>
        <p:xfrm>
          <a:off x="468312" y="1397000"/>
          <a:ext cx="8229600" cy="4866640"/>
        </p:xfrm>
        <a:graphic>
          <a:graphicData uri="http://schemas.openxmlformats.org/drawingml/2006/table">
            <a:tbl>
              <a:tblPr firstRow="1" bandRow="1">
                <a:tableStyleId>{2D5ABB26-0587-4C30-8999-92F81FD0307C}</a:tableStyleId>
              </a:tblPr>
              <a:tblGrid>
                <a:gridCol w="2743200"/>
                <a:gridCol w="2743200"/>
                <a:gridCol w="2743200"/>
              </a:tblGrid>
              <a:tr h="370840">
                <a:tc>
                  <a:txBody>
                    <a:bodyPr/>
                    <a:lstStyle/>
                    <a:p>
                      <a:pPr>
                        <a:tabLst>
                          <a:tab pos="339725" algn="l"/>
                          <a:tab pos="2286000" algn="dec"/>
                        </a:tabLst>
                      </a:pPr>
                      <a:r>
                        <a:rPr lang="en-US" sz="1600" dirty="0" smtClean="0"/>
                        <a:t>1	Netherlands	8.8</a:t>
                      </a:r>
                      <a:endParaRPr lang="en-US" sz="1600" dirty="0"/>
                    </a:p>
                  </a:txBody>
                  <a:tcP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11	France	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19	India	7.5</a:t>
                      </a:r>
                    </a:p>
                  </a:txBody>
                  <a:tcPr>
                    <a:lnL w="12700" cap="flat" cmpd="sng" algn="ctr">
                      <a:solidFill>
                        <a:schemeClr val="tx1"/>
                      </a:solidFill>
                      <a:prstDash val="solid"/>
                      <a:round/>
                      <a:headEnd type="none" w="med" len="med"/>
                      <a:tailEnd type="none" w="med" len="med"/>
                    </a:lnL>
                  </a:tcPr>
                </a:tc>
              </a:tr>
              <a:tr h="370840">
                <a:tc>
                  <a:txBody>
                    <a:bodyPr/>
                    <a:lstStyle/>
                    <a:p>
                      <a:pPr marL="342900" indent="-342900">
                        <a:buAutoNum type="arabicPlain"/>
                        <a:tabLst>
                          <a:tab pos="339725" algn="l"/>
                          <a:tab pos="2286000" algn="dec"/>
                        </a:tabLst>
                      </a:pPr>
                      <a:r>
                        <a:rPr lang="en-US" sz="1600" kern="1200" dirty="0" smtClean="0">
                          <a:solidFill>
                            <a:schemeClr val="tx1"/>
                          </a:solidFill>
                          <a:latin typeface="+mn-lt"/>
                          <a:ea typeface="+mn-ea"/>
                          <a:cs typeface="+mn-cs"/>
                        </a:rPr>
                        <a:t>Switzerland	8.8</a:t>
                      </a:r>
                      <a:endParaRPr lang="en-US" sz="1600" kern="1200" dirty="0">
                        <a:solidFill>
                          <a:schemeClr val="tx1"/>
                        </a:solidFill>
                        <a:latin typeface="+mn-lt"/>
                        <a:ea typeface="+mn-ea"/>
                        <a:cs typeface="+mn-cs"/>
                      </a:endParaRPr>
                    </a:p>
                  </a:txBody>
                  <a:tcP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11	Spain	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r>
                        <a:rPr lang="en-US" sz="1600" dirty="0" smtClean="0"/>
                        <a:t>22	Turkey	7.5</a:t>
                      </a:r>
                    </a:p>
                  </a:txBody>
                  <a:tcPr>
                    <a:lnL w="12700" cap="flat" cmpd="sng" algn="ctr">
                      <a:solidFill>
                        <a:schemeClr val="tx1"/>
                      </a:solidFill>
                      <a:prstDash val="solid"/>
                      <a:round/>
                      <a:headEnd type="none" w="med" len="med"/>
                      <a:tailEnd type="none" w="med" len="med"/>
                    </a:lnL>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3	Belgium	8.7</a:t>
                      </a:r>
                    </a:p>
                  </a:txBody>
                  <a:tcP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13	South Korea	7.9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ctr"/>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22	Saudi Arabia	7.4</a:t>
                      </a:r>
                    </a:p>
                  </a:txBody>
                  <a:tcPr>
                    <a:lnL w="12700" cap="flat" cmpd="sng" algn="ctr">
                      <a:solidFill>
                        <a:schemeClr val="tx1"/>
                      </a:solidFill>
                      <a:prstDash val="solid"/>
                      <a:round/>
                      <a:headEnd type="none" w="med" len="med"/>
                      <a:tailEnd type="none" w="med" len="med"/>
                    </a:lnL>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4	Germany	8.6</a:t>
                      </a:r>
                    </a:p>
                  </a:txBody>
                  <a:tcP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14	Brazil	7.7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23	Argentina	7.3</a:t>
                      </a:r>
                    </a:p>
                  </a:txBody>
                  <a:tcPr>
                    <a:lnL w="12700" cap="flat" cmpd="sng" algn="ctr">
                      <a:solidFill>
                        <a:schemeClr val="tx1"/>
                      </a:solidFill>
                      <a:prstDash val="solid"/>
                      <a:round/>
                      <a:headEnd type="none" w="med" len="med"/>
                      <a:tailEnd type="none" w="med" len="med"/>
                    </a:lnL>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4	Japan	8.6</a:t>
                      </a:r>
                    </a:p>
                  </a:txBody>
                  <a:tcP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15	Hong Kong	7.6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342900" marR="0" lvl="0" indent="-342900" algn="l" defTabSz="914400" rtl="0" eaLnBrk="1" fontAlgn="auto" latinLnBrk="0" hangingPunct="1">
                        <a:lnSpc>
                          <a:spcPct val="100000"/>
                        </a:lnSpc>
                        <a:spcBef>
                          <a:spcPts val="0"/>
                        </a:spcBef>
                        <a:spcAft>
                          <a:spcPts val="0"/>
                        </a:spcAft>
                        <a:buClrTx/>
                        <a:buSzTx/>
                        <a:buFontTx/>
                        <a:buAutoNum type="arabicPlain" startAt="23"/>
                        <a:tabLst>
                          <a:tab pos="339725" algn="l"/>
                          <a:tab pos="2286000" algn="dec"/>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UAE	7.3</a:t>
                      </a:r>
                    </a:p>
                  </a:txBody>
                  <a:tcPr>
                    <a:lnL w="12700" cap="flat" cmpd="sng" algn="ctr">
                      <a:solidFill>
                        <a:schemeClr val="tx1"/>
                      </a:solidFill>
                      <a:prstDash val="solid"/>
                      <a:round/>
                      <a:headEnd type="none" w="med" len="med"/>
                      <a:tailEnd type="none" w="med" len="med"/>
                    </a:lnL>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6	Australia	8.5</a:t>
                      </a:r>
                    </a:p>
                  </a:txBody>
                  <a:tcP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15	Italy	7.6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25	Indonesia	7.1</a:t>
                      </a:r>
                    </a:p>
                  </a:txBody>
                  <a:tcPr>
                    <a:lnL w="12700" cap="flat" cmpd="sng" algn="ctr">
                      <a:solidFill>
                        <a:schemeClr val="tx1"/>
                      </a:solidFill>
                      <a:prstDash val="solid"/>
                      <a:round/>
                      <a:headEnd type="none" w="med" len="med"/>
                      <a:tailEnd type="none" w="med" len="med"/>
                    </a:lnL>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6	Canada	8.5</a:t>
                      </a:r>
                    </a:p>
                  </a:txBody>
                  <a:tcP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15	Malaysia	7.6</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26	Mexico	7.0</a:t>
                      </a:r>
                    </a:p>
                  </a:txBody>
                  <a:tcPr>
                    <a:lnL w="12700" cap="flat" cmpd="sng" algn="ctr">
                      <a:solidFill>
                        <a:schemeClr val="tx1"/>
                      </a:solidFill>
                      <a:prstDash val="solid"/>
                      <a:round/>
                      <a:headEnd type="none" w="med" len="med"/>
                      <a:tailEnd type="none" w="med" len="med"/>
                    </a:lnL>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8	Singapore	8.3</a:t>
                      </a:r>
                    </a:p>
                  </a:txBody>
                  <a:tcP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19	South Africa	7.6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r>
                        <a:rPr kumimoji="0" lang="en-US" sz="1600" b="0" i="0" u="none" strike="noStrike" kern="1200" cap="none" spc="0" normalizeH="0" baseline="0" noProof="0" smtClean="0">
                          <a:ln>
                            <a:noFill/>
                          </a:ln>
                          <a:solidFill>
                            <a:prstClr val="black"/>
                          </a:solidFill>
                          <a:effectLst/>
                          <a:uLnTx/>
                          <a:uFillTx/>
                          <a:latin typeface="+mn-lt"/>
                          <a:ea typeface="+mn-ea"/>
                          <a:cs typeface="+mn-cs"/>
                        </a:rPr>
                        <a:t>27	China	6.5</a:t>
                      </a:r>
                    </a:p>
                  </a:txBody>
                  <a:tcPr>
                    <a:lnL w="12700" cap="flat" cmpd="sng" algn="ctr">
                      <a:solidFill>
                        <a:schemeClr val="tx1"/>
                      </a:solidFill>
                      <a:prstDash val="solid"/>
                      <a:round/>
                      <a:headEnd type="none" w="med" len="med"/>
                      <a:tailEnd type="none" w="med" len="med"/>
                    </a:lnL>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r>
                        <a:rPr lang="en-US" sz="1600" dirty="0" smtClean="0"/>
                        <a:t>8	United Kingdom	8.3</a:t>
                      </a:r>
                    </a:p>
                  </a:txBody>
                  <a:tcP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19	Taiwan	7.5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r>
                        <a:rPr kumimoji="0" lang="en-US" sz="1600" b="0" i="0" u="none" strike="noStrike" kern="1200" cap="none" spc="0" normalizeH="0" baseline="0" noProof="0" smtClean="0">
                          <a:ln>
                            <a:noFill/>
                          </a:ln>
                          <a:solidFill>
                            <a:prstClr val="black"/>
                          </a:solidFill>
                          <a:effectLst/>
                          <a:uLnTx/>
                          <a:uFillTx/>
                          <a:latin typeface="+mn-lt"/>
                          <a:ea typeface="+mn-ea"/>
                          <a:cs typeface="+mn-cs"/>
                        </a:rPr>
                        <a:t>28	Russia	6.1</a:t>
                      </a:r>
                    </a:p>
                  </a:txBody>
                  <a:tcPr>
                    <a:lnL w="12700" cap="flat" cmpd="sng" algn="ctr">
                      <a:solidFill>
                        <a:schemeClr val="tx1"/>
                      </a:solidFill>
                      <a:prstDash val="solid"/>
                      <a:round/>
                      <a:headEnd type="none" w="med" len="med"/>
                      <a:tailEnd type="none" w="med" len="med"/>
                    </a:lnL>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r>
                        <a:rPr kumimoji="0" lang="en-US" sz="1600" b="0" i="0" u="none" strike="noStrike" kern="1200" cap="none" spc="0" normalizeH="0" baseline="0" noProof="0" dirty="0" smtClean="0">
                          <a:ln>
                            <a:noFill/>
                          </a:ln>
                          <a:solidFill>
                            <a:prstClr val="black"/>
                          </a:solidFill>
                          <a:effectLst/>
                          <a:uLnTx/>
                          <a:uFillTx/>
                          <a:latin typeface="+mn-lt"/>
                          <a:ea typeface="+mn-ea"/>
                          <a:cs typeface="+mn-cs"/>
                        </a:rPr>
                        <a:t>10	United States	8.1</a:t>
                      </a:r>
                    </a:p>
                  </a:txBody>
                  <a:tcP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endParaRPr kumimoji="0" lang="en-US" sz="1600" b="0" i="0" u="none" strike="noStrike" kern="1200" cap="none" spc="0" normalizeH="0" baseline="0" noProof="0" dirty="0" smtClean="0">
                        <a:ln>
                          <a:noFill/>
                        </a:ln>
                        <a:solidFill>
                          <a:prstClr val="black"/>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endParaRPr kumimoji="0" lang="en-US" sz="1600" b="0" i="0" u="none" strike="noStrike" kern="1200" cap="none" spc="0" normalizeH="0" baseline="0" noProof="0" dirty="0" smtClean="0">
                        <a:ln>
                          <a:noFill/>
                        </a:ln>
                        <a:solidFill>
                          <a:prstClr val="black"/>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tcPr>
                </a:tc>
              </a:tr>
              <a:tr h="370840">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r>
                        <a:rPr lang="en-US" sz="1400" dirty="0" smtClean="0">
                          <a:latin typeface="Arial" pitchFamily="34" charset="0"/>
                          <a:cs typeface="Arial" pitchFamily="34" charset="0"/>
                        </a:rPr>
                        <a:t>(Scores range from 0 to 10. The higher the score for the country, the lower the likelihood of companies from this country to engage in bribery when doing business abroad. Based on Transparency International’s 2011 Bribe Payers Survey of senior business executives from 28 developed and developing countries, selected on the basis of the size of their imports and foreign direct investment inflows.)</a:t>
                      </a:r>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endParaRPr kumimoji="0" lang="en-US" sz="1600" b="0" i="0" u="none" strike="noStrike" kern="1200" cap="none" spc="0" normalizeH="0" baseline="0" noProof="0" dirty="0" smtClean="0">
                        <a:ln>
                          <a:noFill/>
                        </a:ln>
                        <a:solidFill>
                          <a:prstClr val="black"/>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tab pos="339725" algn="l"/>
                          <a:tab pos="2286000" algn="dec"/>
                        </a:tabLst>
                        <a:defRPr/>
                      </a:pPr>
                      <a:endParaRPr kumimoji="0" lang="en-US" sz="1600" b="0" i="0" u="none" strike="noStrike" kern="1200" cap="none" spc="0" normalizeH="0" baseline="0" noProof="0" dirty="0" smtClean="0">
                        <a:ln>
                          <a:noFill/>
                        </a:ln>
                        <a:solidFill>
                          <a:prstClr val="black"/>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tcPr>
                </a:tc>
              </a:tr>
            </a:tbl>
          </a:graphicData>
        </a:graphic>
      </p:graphicFrame>
      <p:sp>
        <p:nvSpPr>
          <p:cNvPr id="2" name="Footer Placeholder 1"/>
          <p:cNvSpPr>
            <a:spLocks noGrp="1"/>
          </p:cNvSpPr>
          <p:nvPr>
            <p:ph type="ftr" sz="quarter" idx="3"/>
          </p:nvPr>
        </p:nvSpPr>
        <p:spPr/>
        <p:txBody>
          <a:bodyPr/>
          <a:lstStyle/>
          <a:p>
            <a:r>
              <a:rPr lang="en-US" dirty="0"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Tree>
    <p:extLst>
      <p:ext uri="{BB962C8B-B14F-4D97-AF65-F5344CB8AC3E}">
        <p14:creationId xmlns:p14="http://schemas.microsoft.com/office/powerpoint/2010/main" val="1013679889"/>
      </p:ext>
    </p:extLst>
  </p:cSld>
  <p:clrMapOvr>
    <a:masterClrMapping/>
  </p:clrMapOvr>
  <p:transition spd="slow">
    <p:cut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Legal </a:t>
            </a:r>
            <a:r>
              <a:rPr lang="en-US" dirty="0" smtClean="0"/>
              <a:t>Environment: Legal Systems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756143871"/>
              </p:ext>
            </p:extLst>
          </p:nvPr>
        </p:nvGraphicFramePr>
        <p:xfrm>
          <a:off x="468313" y="1387475"/>
          <a:ext cx="82296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a:p>
        </p:txBody>
      </p:sp>
    </p:spTree>
    <p:extLst>
      <p:ext uri="{BB962C8B-B14F-4D97-AF65-F5344CB8AC3E}">
        <p14:creationId xmlns:p14="http://schemas.microsoft.com/office/powerpoint/2010/main" val="4116802525"/>
      </p:ext>
    </p:extLst>
  </p:cSld>
  <p:clrMapOvr>
    <a:masterClrMapping/>
  </p:clrMapOvr>
  <p:transition spd="slow">
    <p:cut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Types of Laws</a:t>
            </a:r>
            <a:endParaRPr lang="en-US" dirty="0"/>
          </a:p>
        </p:txBody>
      </p:sp>
      <p:grpSp>
        <p:nvGrpSpPr>
          <p:cNvPr id="21" name="Group 20"/>
          <p:cNvGrpSpPr/>
          <p:nvPr/>
        </p:nvGrpSpPr>
        <p:grpSpPr>
          <a:xfrm>
            <a:off x="2133600" y="1394635"/>
            <a:ext cx="4888185" cy="4472812"/>
            <a:chOff x="2198415" y="1502974"/>
            <a:chExt cx="4278585" cy="4472812"/>
          </a:xfrm>
        </p:grpSpPr>
        <p:sp>
          <p:nvSpPr>
            <p:cNvPr id="8" name="Freeform 7"/>
            <p:cNvSpPr/>
            <p:nvPr/>
          </p:nvSpPr>
          <p:spPr>
            <a:xfrm>
              <a:off x="2669683" y="1573238"/>
              <a:ext cx="3807317" cy="513429"/>
            </a:xfrm>
            <a:custGeom>
              <a:avLst/>
              <a:gdLst>
                <a:gd name="connsiteX0" fmla="*/ 0 w 3807317"/>
                <a:gd name="connsiteY0" fmla="*/ 0 h 513429"/>
                <a:gd name="connsiteX1" fmla="*/ 3807317 w 3807317"/>
                <a:gd name="connsiteY1" fmla="*/ 0 h 513429"/>
                <a:gd name="connsiteX2" fmla="*/ 3807317 w 3807317"/>
                <a:gd name="connsiteY2" fmla="*/ 513429 h 513429"/>
                <a:gd name="connsiteX3" fmla="*/ 0 w 3807317"/>
                <a:gd name="connsiteY3" fmla="*/ 513429 h 513429"/>
                <a:gd name="connsiteX4" fmla="*/ 0 w 3807317"/>
                <a:gd name="connsiteY4" fmla="*/ 0 h 513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7317" h="513429">
                  <a:moveTo>
                    <a:pt x="0" y="0"/>
                  </a:moveTo>
                  <a:lnTo>
                    <a:pt x="3807317" y="0"/>
                  </a:lnTo>
                  <a:lnTo>
                    <a:pt x="3807317" y="513429"/>
                  </a:lnTo>
                  <a:lnTo>
                    <a:pt x="0" y="513429"/>
                  </a:lnTo>
                  <a:lnTo>
                    <a:pt x="0" y="0"/>
                  </a:lnTo>
                  <a:close/>
                </a:path>
              </a:pathLst>
            </a:custGeom>
          </p:spPr>
          <p:style>
            <a:lnRef idx="0">
              <a:schemeClr val="accent2"/>
            </a:lnRef>
            <a:fillRef idx="3">
              <a:schemeClr val="accent2"/>
            </a:fillRef>
            <a:effectRef idx="3">
              <a:schemeClr val="accent2"/>
            </a:effectRef>
            <a:fontRef idx="minor">
              <a:schemeClr val="lt1"/>
            </a:fontRef>
          </p:style>
          <p:txBody>
            <a:bodyPr spcFirstLastPara="0" vert="horz" wrap="square" lIns="407535" tIns="66040" rIns="66040" bIns="66040" numCol="1" spcCol="1270" anchor="ctr" anchorCtr="0">
              <a:noAutofit/>
            </a:bodyPr>
            <a:lstStyle/>
            <a:p>
              <a:pPr lvl="0" algn="l" defTabSz="1155700" rtl="0">
                <a:lnSpc>
                  <a:spcPct val="90000"/>
                </a:lnSpc>
                <a:spcBef>
                  <a:spcPct val="0"/>
                </a:spcBef>
                <a:spcAft>
                  <a:spcPct val="35000"/>
                </a:spcAft>
              </a:pPr>
              <a:r>
                <a:rPr lang="en-US" sz="2600" b="0" kern="1200" dirty="0" smtClean="0"/>
                <a:t>Criminal Law</a:t>
              </a:r>
              <a:endParaRPr lang="en-US" sz="2600" kern="1200" dirty="0"/>
            </a:p>
          </p:txBody>
        </p:sp>
        <p:sp>
          <p:nvSpPr>
            <p:cNvPr id="20" name="Oval 19"/>
            <p:cNvSpPr/>
            <p:nvPr/>
          </p:nvSpPr>
          <p:spPr>
            <a:xfrm>
              <a:off x="2198415" y="1502974"/>
              <a:ext cx="640080" cy="6400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38100" dist="38100" dir="2700000" algn="tl">
                    <a:srgbClr val="000000">
                      <a:alpha val="43137"/>
                    </a:srgbClr>
                  </a:outerShdw>
                </a:effectLst>
              </a:endParaRPr>
            </a:p>
          </p:txBody>
        </p:sp>
        <p:sp>
          <p:nvSpPr>
            <p:cNvPr id="9" name="Oval 8"/>
            <p:cNvSpPr/>
            <p:nvPr/>
          </p:nvSpPr>
          <p:spPr>
            <a:xfrm>
              <a:off x="2198415" y="1502974"/>
              <a:ext cx="641786" cy="641786"/>
            </a:xfrm>
            <a:prstGeom prst="ellipse">
              <a:avLst/>
            </a:prstGeom>
            <a:blipFill dpi="0" rotWithShape="1">
              <a:blip r:embed="rId2" cstate="print"/>
              <a:srcRect/>
              <a:stretch>
                <a:fillRect/>
              </a:stretch>
            </a:blipFill>
            <a:effectLst>
              <a:outerShdw blurRad="63500" dist="50800" dir="2700000" algn="tl" rotWithShape="0">
                <a:prstClr val="black">
                  <a:alpha val="40000"/>
                </a:prstClr>
              </a:outerShdw>
            </a:effectLst>
          </p:spPr>
          <p:style>
            <a:lnRef idx="2">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0" name="Freeform 9"/>
            <p:cNvSpPr/>
            <p:nvPr/>
          </p:nvSpPr>
          <p:spPr>
            <a:xfrm>
              <a:off x="3092013" y="2322259"/>
              <a:ext cx="3384986" cy="513429"/>
            </a:xfrm>
            <a:custGeom>
              <a:avLst/>
              <a:gdLst>
                <a:gd name="connsiteX0" fmla="*/ 0 w 3384986"/>
                <a:gd name="connsiteY0" fmla="*/ 0 h 513429"/>
                <a:gd name="connsiteX1" fmla="*/ 3384986 w 3384986"/>
                <a:gd name="connsiteY1" fmla="*/ 0 h 513429"/>
                <a:gd name="connsiteX2" fmla="*/ 3384986 w 3384986"/>
                <a:gd name="connsiteY2" fmla="*/ 513429 h 513429"/>
                <a:gd name="connsiteX3" fmla="*/ 0 w 3384986"/>
                <a:gd name="connsiteY3" fmla="*/ 513429 h 513429"/>
                <a:gd name="connsiteX4" fmla="*/ 0 w 3384986"/>
                <a:gd name="connsiteY4" fmla="*/ 0 h 513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4986" h="513429">
                  <a:moveTo>
                    <a:pt x="0" y="0"/>
                  </a:moveTo>
                  <a:lnTo>
                    <a:pt x="3384986" y="0"/>
                  </a:lnTo>
                  <a:lnTo>
                    <a:pt x="3384986" y="513429"/>
                  </a:lnTo>
                  <a:lnTo>
                    <a:pt x="0" y="513429"/>
                  </a:lnTo>
                  <a:lnTo>
                    <a:pt x="0" y="0"/>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407535" tIns="66040" rIns="66040" bIns="66040" numCol="1" spcCol="1270" anchor="ctr" anchorCtr="0">
              <a:noAutofit/>
            </a:bodyPr>
            <a:lstStyle/>
            <a:p>
              <a:pPr lvl="0" algn="l" defTabSz="1155700" rtl="0">
                <a:lnSpc>
                  <a:spcPct val="90000"/>
                </a:lnSpc>
                <a:spcBef>
                  <a:spcPct val="0"/>
                </a:spcBef>
                <a:spcAft>
                  <a:spcPct val="35000"/>
                </a:spcAft>
              </a:pPr>
              <a:r>
                <a:rPr lang="en-US" sz="2600" b="0" kern="1200" dirty="0" smtClean="0"/>
                <a:t>Contract Law</a:t>
              </a:r>
              <a:endParaRPr lang="en-US" sz="2600" kern="1200" dirty="0"/>
            </a:p>
          </p:txBody>
        </p:sp>
        <p:sp>
          <p:nvSpPr>
            <p:cNvPr id="12" name="Freeform 11"/>
            <p:cNvSpPr/>
            <p:nvPr/>
          </p:nvSpPr>
          <p:spPr>
            <a:xfrm>
              <a:off x="3285134" y="3092305"/>
              <a:ext cx="3191865" cy="513429"/>
            </a:xfrm>
            <a:custGeom>
              <a:avLst/>
              <a:gdLst>
                <a:gd name="connsiteX0" fmla="*/ 0 w 3191865"/>
                <a:gd name="connsiteY0" fmla="*/ 0 h 513429"/>
                <a:gd name="connsiteX1" fmla="*/ 3191865 w 3191865"/>
                <a:gd name="connsiteY1" fmla="*/ 0 h 513429"/>
                <a:gd name="connsiteX2" fmla="*/ 3191865 w 3191865"/>
                <a:gd name="connsiteY2" fmla="*/ 513429 h 513429"/>
                <a:gd name="connsiteX3" fmla="*/ 0 w 3191865"/>
                <a:gd name="connsiteY3" fmla="*/ 513429 h 513429"/>
                <a:gd name="connsiteX4" fmla="*/ 0 w 3191865"/>
                <a:gd name="connsiteY4" fmla="*/ 0 h 513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1865" h="513429">
                  <a:moveTo>
                    <a:pt x="0" y="0"/>
                  </a:moveTo>
                  <a:lnTo>
                    <a:pt x="3191865" y="0"/>
                  </a:lnTo>
                  <a:lnTo>
                    <a:pt x="3191865" y="513429"/>
                  </a:lnTo>
                  <a:lnTo>
                    <a:pt x="0" y="513429"/>
                  </a:lnTo>
                  <a:lnTo>
                    <a:pt x="0" y="0"/>
                  </a:lnTo>
                  <a:close/>
                </a:path>
              </a:pathLst>
            </a:custGeom>
          </p:spPr>
          <p:style>
            <a:lnRef idx="0">
              <a:schemeClr val="accent4"/>
            </a:lnRef>
            <a:fillRef idx="3">
              <a:schemeClr val="accent4"/>
            </a:fillRef>
            <a:effectRef idx="3">
              <a:schemeClr val="accent4"/>
            </a:effectRef>
            <a:fontRef idx="minor">
              <a:schemeClr val="lt1"/>
            </a:fontRef>
          </p:style>
          <p:txBody>
            <a:bodyPr spcFirstLastPara="0" vert="horz" wrap="square" lIns="407535" tIns="66040" rIns="66040" bIns="66040" numCol="1" spcCol="1270" anchor="ctr" anchorCtr="0">
              <a:noAutofit/>
            </a:bodyPr>
            <a:lstStyle/>
            <a:p>
              <a:pPr lvl="0" algn="l" defTabSz="1155700" rtl="0">
                <a:lnSpc>
                  <a:spcPct val="90000"/>
                </a:lnSpc>
                <a:spcBef>
                  <a:spcPct val="0"/>
                </a:spcBef>
                <a:spcAft>
                  <a:spcPct val="35000"/>
                </a:spcAft>
              </a:pPr>
              <a:r>
                <a:rPr lang="en-US" sz="2600" b="0" kern="1200" smtClean="0"/>
                <a:t>Tax Law</a:t>
              </a:r>
              <a:endParaRPr lang="en-US" sz="2600" kern="1200"/>
            </a:p>
          </p:txBody>
        </p:sp>
        <p:sp>
          <p:nvSpPr>
            <p:cNvPr id="14" name="Freeform 13"/>
            <p:cNvSpPr/>
            <p:nvPr/>
          </p:nvSpPr>
          <p:spPr>
            <a:xfrm>
              <a:off x="3285134" y="3861864"/>
              <a:ext cx="3191865" cy="513429"/>
            </a:xfrm>
            <a:custGeom>
              <a:avLst/>
              <a:gdLst>
                <a:gd name="connsiteX0" fmla="*/ 0 w 3191865"/>
                <a:gd name="connsiteY0" fmla="*/ 0 h 513429"/>
                <a:gd name="connsiteX1" fmla="*/ 3191865 w 3191865"/>
                <a:gd name="connsiteY1" fmla="*/ 0 h 513429"/>
                <a:gd name="connsiteX2" fmla="*/ 3191865 w 3191865"/>
                <a:gd name="connsiteY2" fmla="*/ 513429 h 513429"/>
                <a:gd name="connsiteX3" fmla="*/ 0 w 3191865"/>
                <a:gd name="connsiteY3" fmla="*/ 513429 h 513429"/>
                <a:gd name="connsiteX4" fmla="*/ 0 w 3191865"/>
                <a:gd name="connsiteY4" fmla="*/ 0 h 513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1865" h="513429">
                  <a:moveTo>
                    <a:pt x="0" y="0"/>
                  </a:moveTo>
                  <a:lnTo>
                    <a:pt x="3191865" y="0"/>
                  </a:lnTo>
                  <a:lnTo>
                    <a:pt x="3191865" y="513429"/>
                  </a:lnTo>
                  <a:lnTo>
                    <a:pt x="0" y="513429"/>
                  </a:lnTo>
                  <a:lnTo>
                    <a:pt x="0" y="0"/>
                  </a:lnTo>
                  <a:close/>
                </a:path>
              </a:pathLst>
            </a:custGeom>
          </p:spPr>
          <p:style>
            <a:lnRef idx="0">
              <a:schemeClr val="accent5"/>
            </a:lnRef>
            <a:fillRef idx="3">
              <a:schemeClr val="accent5"/>
            </a:fillRef>
            <a:effectRef idx="3">
              <a:schemeClr val="accent5"/>
            </a:effectRef>
            <a:fontRef idx="minor">
              <a:schemeClr val="lt1"/>
            </a:fontRef>
          </p:style>
          <p:txBody>
            <a:bodyPr spcFirstLastPara="0" vert="horz" wrap="square" lIns="407535" tIns="66040" rIns="66040" bIns="66040" numCol="1" spcCol="1270" anchor="ctr" anchorCtr="0">
              <a:noAutofit/>
            </a:bodyPr>
            <a:lstStyle/>
            <a:p>
              <a:pPr lvl="0" algn="l" defTabSz="1155700" rtl="0">
                <a:lnSpc>
                  <a:spcPct val="90000"/>
                </a:lnSpc>
                <a:spcBef>
                  <a:spcPct val="0"/>
                </a:spcBef>
                <a:spcAft>
                  <a:spcPct val="35000"/>
                </a:spcAft>
              </a:pPr>
              <a:r>
                <a:rPr lang="en-US" sz="2600" b="0" kern="1200" smtClean="0"/>
                <a:t>Antitrust Laws</a:t>
              </a:r>
              <a:endParaRPr lang="en-US" sz="2600" kern="1200"/>
            </a:p>
          </p:txBody>
        </p:sp>
        <p:sp>
          <p:nvSpPr>
            <p:cNvPr id="16" name="Freeform 15"/>
            <p:cNvSpPr/>
            <p:nvPr/>
          </p:nvSpPr>
          <p:spPr>
            <a:xfrm>
              <a:off x="3092013" y="4631911"/>
              <a:ext cx="3384986" cy="513429"/>
            </a:xfrm>
            <a:custGeom>
              <a:avLst/>
              <a:gdLst>
                <a:gd name="connsiteX0" fmla="*/ 0 w 3384986"/>
                <a:gd name="connsiteY0" fmla="*/ 0 h 513429"/>
                <a:gd name="connsiteX1" fmla="*/ 3384986 w 3384986"/>
                <a:gd name="connsiteY1" fmla="*/ 0 h 513429"/>
                <a:gd name="connsiteX2" fmla="*/ 3384986 w 3384986"/>
                <a:gd name="connsiteY2" fmla="*/ 513429 h 513429"/>
                <a:gd name="connsiteX3" fmla="*/ 0 w 3384986"/>
                <a:gd name="connsiteY3" fmla="*/ 513429 h 513429"/>
                <a:gd name="connsiteX4" fmla="*/ 0 w 3384986"/>
                <a:gd name="connsiteY4" fmla="*/ 0 h 513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4986" h="513429">
                  <a:moveTo>
                    <a:pt x="0" y="0"/>
                  </a:moveTo>
                  <a:lnTo>
                    <a:pt x="3384986" y="0"/>
                  </a:lnTo>
                  <a:lnTo>
                    <a:pt x="3384986" y="513429"/>
                  </a:lnTo>
                  <a:lnTo>
                    <a:pt x="0" y="513429"/>
                  </a:lnTo>
                  <a:lnTo>
                    <a:pt x="0" y="0"/>
                  </a:lnTo>
                  <a:close/>
                </a:path>
              </a:pathLst>
            </a:custGeom>
          </p:spPr>
          <p:style>
            <a:lnRef idx="0">
              <a:schemeClr val="accent6"/>
            </a:lnRef>
            <a:fillRef idx="3">
              <a:schemeClr val="accent6"/>
            </a:fillRef>
            <a:effectRef idx="3">
              <a:schemeClr val="accent6"/>
            </a:effectRef>
            <a:fontRef idx="minor">
              <a:schemeClr val="lt1"/>
            </a:fontRef>
          </p:style>
          <p:txBody>
            <a:bodyPr spcFirstLastPara="0" vert="horz" wrap="square" lIns="407535" tIns="66040" rIns="66040" bIns="66040" numCol="1" spcCol="1270" anchor="ctr" anchorCtr="0">
              <a:noAutofit/>
            </a:bodyPr>
            <a:lstStyle/>
            <a:p>
              <a:pPr lvl="0" algn="l" defTabSz="1155700" rtl="0">
                <a:lnSpc>
                  <a:spcPct val="90000"/>
                </a:lnSpc>
                <a:spcBef>
                  <a:spcPct val="0"/>
                </a:spcBef>
                <a:spcAft>
                  <a:spcPct val="35000"/>
                </a:spcAft>
              </a:pPr>
              <a:r>
                <a:rPr lang="en-US" sz="2600" b="0" kern="1200" smtClean="0"/>
                <a:t>Product Safety Law</a:t>
              </a:r>
              <a:endParaRPr lang="en-US" sz="2600" kern="1200"/>
            </a:p>
          </p:txBody>
        </p:sp>
        <p:sp>
          <p:nvSpPr>
            <p:cNvPr id="18" name="Freeform 17"/>
            <p:cNvSpPr/>
            <p:nvPr/>
          </p:nvSpPr>
          <p:spPr>
            <a:xfrm>
              <a:off x="2669682" y="5401958"/>
              <a:ext cx="3807317" cy="513429"/>
            </a:xfrm>
            <a:custGeom>
              <a:avLst/>
              <a:gdLst>
                <a:gd name="connsiteX0" fmla="*/ 0 w 3807317"/>
                <a:gd name="connsiteY0" fmla="*/ 0 h 513429"/>
                <a:gd name="connsiteX1" fmla="*/ 3807317 w 3807317"/>
                <a:gd name="connsiteY1" fmla="*/ 0 h 513429"/>
                <a:gd name="connsiteX2" fmla="*/ 3807317 w 3807317"/>
                <a:gd name="connsiteY2" fmla="*/ 513429 h 513429"/>
                <a:gd name="connsiteX3" fmla="*/ 0 w 3807317"/>
                <a:gd name="connsiteY3" fmla="*/ 513429 h 513429"/>
                <a:gd name="connsiteX4" fmla="*/ 0 w 3807317"/>
                <a:gd name="connsiteY4" fmla="*/ 0 h 513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7317" h="513429">
                  <a:moveTo>
                    <a:pt x="0" y="0"/>
                  </a:moveTo>
                  <a:lnTo>
                    <a:pt x="3807317" y="0"/>
                  </a:lnTo>
                  <a:lnTo>
                    <a:pt x="3807317" y="513429"/>
                  </a:lnTo>
                  <a:lnTo>
                    <a:pt x="0" y="513429"/>
                  </a:lnTo>
                  <a:lnTo>
                    <a:pt x="0" y="0"/>
                  </a:lnTo>
                  <a:close/>
                </a:path>
              </a:pathLst>
            </a:custGeom>
          </p:spPr>
          <p:style>
            <a:lnRef idx="0">
              <a:schemeClr val="accent2"/>
            </a:lnRef>
            <a:fillRef idx="3">
              <a:schemeClr val="accent2"/>
            </a:fillRef>
            <a:effectRef idx="3">
              <a:schemeClr val="accent2"/>
            </a:effectRef>
            <a:fontRef idx="minor">
              <a:schemeClr val="lt1"/>
            </a:fontRef>
          </p:style>
          <p:txBody>
            <a:bodyPr spcFirstLastPara="0" vert="horz" wrap="square" lIns="407535" tIns="66040" rIns="66040" bIns="66040" numCol="1" spcCol="1270" anchor="ctr" anchorCtr="0">
              <a:noAutofit/>
            </a:bodyPr>
            <a:lstStyle/>
            <a:p>
              <a:pPr lvl="0" algn="l" defTabSz="1155700" rtl="0">
                <a:lnSpc>
                  <a:spcPct val="90000"/>
                </a:lnSpc>
                <a:spcBef>
                  <a:spcPct val="0"/>
                </a:spcBef>
                <a:spcAft>
                  <a:spcPct val="35000"/>
                </a:spcAft>
              </a:pPr>
              <a:r>
                <a:rPr lang="en-US" sz="2600" b="0" kern="1200" smtClean="0"/>
                <a:t>Dispute Settlement Law</a:t>
              </a:r>
              <a:endParaRPr lang="en-US" sz="2600" kern="1200"/>
            </a:p>
          </p:txBody>
        </p:sp>
        <p:sp>
          <p:nvSpPr>
            <p:cNvPr id="22" name="Oval 21"/>
            <p:cNvSpPr/>
            <p:nvPr/>
          </p:nvSpPr>
          <p:spPr>
            <a:xfrm>
              <a:off x="2634814" y="2253814"/>
              <a:ext cx="640080" cy="640080"/>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38100" dist="38100" dir="2700000" algn="tl">
                    <a:srgbClr val="000000">
                      <a:alpha val="43137"/>
                    </a:srgbClr>
                  </a:outerShdw>
                </a:effectLst>
              </a:endParaRPr>
            </a:p>
          </p:txBody>
        </p:sp>
        <p:sp>
          <p:nvSpPr>
            <p:cNvPr id="23" name="Oval 22"/>
            <p:cNvSpPr/>
            <p:nvPr/>
          </p:nvSpPr>
          <p:spPr>
            <a:xfrm>
              <a:off x="2634814" y="2253814"/>
              <a:ext cx="641786" cy="641786"/>
            </a:xfrm>
            <a:prstGeom prst="ellipse">
              <a:avLst/>
            </a:prstGeom>
            <a:blipFill dpi="0" rotWithShape="1">
              <a:blip r:embed="rId2" cstate="print"/>
              <a:srcRect/>
              <a:stretch>
                <a:fillRect/>
              </a:stretch>
            </a:blipFill>
            <a:ln>
              <a:solidFill>
                <a:schemeClr val="accent3"/>
              </a:solidFill>
            </a:ln>
            <a:effectLst>
              <a:outerShdw blurRad="63500" dist="50800" dir="2700000" algn="tl" rotWithShape="0">
                <a:prstClr val="black">
                  <a:alpha val="40000"/>
                </a:prstClr>
              </a:outerShdw>
            </a:effectLst>
          </p:spPr>
          <p:style>
            <a:lnRef idx="2">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4" name="Oval 23"/>
            <p:cNvSpPr/>
            <p:nvPr/>
          </p:nvSpPr>
          <p:spPr>
            <a:xfrm>
              <a:off x="2787214" y="3015814"/>
              <a:ext cx="640080" cy="640080"/>
            </a:xfrm>
            <a:prstGeom prst="ellipse">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38100" dist="38100" dir="2700000" algn="tl">
                    <a:srgbClr val="000000">
                      <a:alpha val="43137"/>
                    </a:srgbClr>
                  </a:outerShdw>
                </a:effectLst>
              </a:endParaRPr>
            </a:p>
          </p:txBody>
        </p:sp>
        <p:sp>
          <p:nvSpPr>
            <p:cNvPr id="25" name="Oval 24"/>
            <p:cNvSpPr/>
            <p:nvPr/>
          </p:nvSpPr>
          <p:spPr>
            <a:xfrm>
              <a:off x="2787214" y="3015814"/>
              <a:ext cx="641786" cy="641786"/>
            </a:xfrm>
            <a:prstGeom prst="ellipse">
              <a:avLst/>
            </a:prstGeom>
            <a:blipFill dpi="0" rotWithShape="1">
              <a:blip r:embed="rId2" cstate="print"/>
              <a:srcRect/>
              <a:stretch>
                <a:fillRect/>
              </a:stretch>
            </a:blipFill>
            <a:ln>
              <a:solidFill>
                <a:schemeClr val="accent4"/>
              </a:solidFill>
            </a:ln>
            <a:effectLst>
              <a:outerShdw blurRad="63500" dist="50800" dir="2700000" algn="tl" rotWithShape="0">
                <a:prstClr val="black">
                  <a:alpha val="40000"/>
                </a:prstClr>
              </a:outerShdw>
            </a:effectLst>
          </p:spPr>
          <p:style>
            <a:lnRef idx="2">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6" name="Oval 25"/>
            <p:cNvSpPr/>
            <p:nvPr/>
          </p:nvSpPr>
          <p:spPr>
            <a:xfrm>
              <a:off x="2787214" y="3777814"/>
              <a:ext cx="640080" cy="640080"/>
            </a:xfrm>
            <a:prstGeom prst="ellipse">
              <a:avLst/>
            </a:prstGeom>
            <a:solidFill>
              <a:schemeClr val="bg1"/>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38100" dist="38100" dir="2700000" algn="tl">
                    <a:srgbClr val="000000">
                      <a:alpha val="43137"/>
                    </a:srgbClr>
                  </a:outerShdw>
                </a:effectLst>
              </a:endParaRPr>
            </a:p>
          </p:txBody>
        </p:sp>
        <p:sp>
          <p:nvSpPr>
            <p:cNvPr id="27" name="Oval 26"/>
            <p:cNvSpPr/>
            <p:nvPr/>
          </p:nvSpPr>
          <p:spPr>
            <a:xfrm>
              <a:off x="2787214" y="3777814"/>
              <a:ext cx="641786" cy="641786"/>
            </a:xfrm>
            <a:prstGeom prst="ellipse">
              <a:avLst/>
            </a:prstGeom>
            <a:blipFill dpi="0" rotWithShape="1">
              <a:blip r:embed="rId2" cstate="print"/>
              <a:srcRect/>
              <a:stretch>
                <a:fillRect/>
              </a:stretch>
            </a:blipFill>
            <a:ln>
              <a:solidFill>
                <a:schemeClr val="accent5"/>
              </a:solidFill>
            </a:ln>
            <a:effectLst>
              <a:outerShdw blurRad="63500" dist="50800" dir="2700000" algn="tl" rotWithShape="0">
                <a:prstClr val="black">
                  <a:alpha val="40000"/>
                </a:prstClr>
              </a:outerShdw>
            </a:effectLst>
          </p:spPr>
          <p:style>
            <a:lnRef idx="2">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8" name="Oval 27"/>
            <p:cNvSpPr/>
            <p:nvPr/>
          </p:nvSpPr>
          <p:spPr>
            <a:xfrm>
              <a:off x="2613712" y="4579034"/>
              <a:ext cx="640080" cy="640080"/>
            </a:xfrm>
            <a:prstGeom prst="ellipse">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38100" dist="38100" dir="2700000" algn="tl">
                    <a:srgbClr val="000000">
                      <a:alpha val="43137"/>
                    </a:srgbClr>
                  </a:outerShdw>
                </a:effectLst>
              </a:endParaRPr>
            </a:p>
          </p:txBody>
        </p:sp>
        <p:sp>
          <p:nvSpPr>
            <p:cNvPr id="29" name="Oval 28"/>
            <p:cNvSpPr/>
            <p:nvPr/>
          </p:nvSpPr>
          <p:spPr>
            <a:xfrm>
              <a:off x="2613712" y="4579034"/>
              <a:ext cx="641786" cy="641786"/>
            </a:xfrm>
            <a:prstGeom prst="ellipse">
              <a:avLst/>
            </a:prstGeom>
            <a:blipFill dpi="0" rotWithShape="1">
              <a:blip r:embed="rId2" cstate="print"/>
              <a:srcRect/>
              <a:stretch>
                <a:fillRect/>
              </a:stretch>
            </a:blipFill>
            <a:ln>
              <a:solidFill>
                <a:schemeClr val="accent6"/>
              </a:solidFill>
            </a:ln>
            <a:effectLst>
              <a:outerShdw blurRad="63500" dist="50800" dir="2700000" algn="tl" rotWithShape="0">
                <a:prstClr val="black">
                  <a:alpha val="40000"/>
                </a:prstClr>
              </a:outerShdw>
            </a:effectLst>
          </p:spPr>
          <p:style>
            <a:lnRef idx="2">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0" name="Oval 29"/>
            <p:cNvSpPr/>
            <p:nvPr/>
          </p:nvSpPr>
          <p:spPr>
            <a:xfrm>
              <a:off x="2286000" y="5334000"/>
              <a:ext cx="640080" cy="640080"/>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38100" dist="38100" dir="2700000" algn="tl">
                    <a:srgbClr val="000000">
                      <a:alpha val="43137"/>
                    </a:srgbClr>
                  </a:outerShdw>
                </a:effectLst>
              </a:endParaRPr>
            </a:p>
          </p:txBody>
        </p:sp>
        <p:sp>
          <p:nvSpPr>
            <p:cNvPr id="31" name="Oval 30"/>
            <p:cNvSpPr/>
            <p:nvPr/>
          </p:nvSpPr>
          <p:spPr>
            <a:xfrm>
              <a:off x="2286000" y="5334000"/>
              <a:ext cx="641786" cy="641786"/>
            </a:xfrm>
            <a:prstGeom prst="ellipse">
              <a:avLst/>
            </a:prstGeom>
            <a:blipFill dpi="0" rotWithShape="1">
              <a:blip r:embed="rId2" cstate="print"/>
              <a:srcRect/>
              <a:stretch>
                <a:fillRect/>
              </a:stretch>
            </a:blipFill>
            <a:ln>
              <a:solidFill>
                <a:schemeClr val="accent2"/>
              </a:solidFill>
            </a:ln>
            <a:effectLst>
              <a:outerShdw blurRad="63500" dist="50800" dir="2700000" algn="tl" rotWithShape="0">
                <a:prstClr val="black">
                  <a:alpha val="40000"/>
                </a:prstClr>
              </a:outerShdw>
            </a:effectLst>
          </p:spPr>
          <p:style>
            <a:lnRef idx="2">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sp>
        <p:nvSpPr>
          <p:cNvPr id="13" name="Footer Placeholder 12"/>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sz="600" dirty="0"/>
          </a:p>
        </p:txBody>
      </p:sp>
    </p:spTree>
    <p:extLst>
      <p:ext uri="{BB962C8B-B14F-4D97-AF65-F5344CB8AC3E}">
        <p14:creationId xmlns:p14="http://schemas.microsoft.com/office/powerpoint/2010/main" val="2747318662"/>
      </p:ext>
    </p:extLst>
  </p:cSld>
  <p:clrMapOvr>
    <a:masterClrMapping/>
  </p:clrMapOvr>
  <p:transition spd="slow">
    <p:cut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Criminal Law</a:t>
            </a:r>
            <a:endParaRPr lang="en-US" dirty="0"/>
          </a:p>
        </p:txBody>
      </p:sp>
      <p:sp>
        <p:nvSpPr>
          <p:cNvPr id="3" name="Content Placeholder 2"/>
          <p:cNvSpPr>
            <a:spLocks noGrp="1"/>
          </p:cNvSpPr>
          <p:nvPr>
            <p:ph idx="1"/>
          </p:nvPr>
        </p:nvSpPr>
        <p:spPr/>
        <p:txBody>
          <a:bodyPr/>
          <a:lstStyle/>
          <a:p>
            <a:r>
              <a:rPr lang="en-US" b="1" dirty="0" smtClean="0"/>
              <a:t>Criminal law</a:t>
            </a:r>
            <a:r>
              <a:rPr lang="en-US" dirty="0" smtClean="0"/>
              <a:t> establishes which violations of a nation’s laws are crimes punishable by possible incarceration.</a:t>
            </a:r>
          </a:p>
          <a:p>
            <a:r>
              <a:rPr lang="en-US" dirty="0" smtClean="0"/>
              <a:t>Actions that constitute crimes may differ widely in countries throughout the world, and may also change considerably over time in any specific country.</a:t>
            </a:r>
          </a:p>
          <a:p>
            <a:pPr lvl="1"/>
            <a:r>
              <a:rPr lang="en-US" dirty="0" smtClean="0"/>
              <a:t>During Prohibition Era of the 1920s and 1930s, sales of alcohol were unlawful, but no restrictions exist today.</a:t>
            </a:r>
          </a:p>
          <a:p>
            <a:pPr lvl="1"/>
            <a:r>
              <a:rPr lang="en-US" dirty="0" smtClean="0"/>
              <a:t>Historically, possession and sale of marijuana were crimes, but today about half of the states in the United States have legalized sale and use of marijuana.</a:t>
            </a:r>
            <a:endParaRPr lang="en-US" dirty="0"/>
          </a:p>
        </p:txBody>
      </p:sp>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sz="600" dirty="0"/>
          </a:p>
        </p:txBody>
      </p:sp>
    </p:spTree>
    <p:extLst>
      <p:ext uri="{BB962C8B-B14F-4D97-AF65-F5344CB8AC3E}">
        <p14:creationId xmlns:p14="http://schemas.microsoft.com/office/powerpoint/2010/main" val="2443602116"/>
      </p:ext>
    </p:extLst>
  </p:cSld>
  <p:clrMapOvr>
    <a:masterClrMapping/>
  </p:clrMapOvr>
  <p:transition spd="slow">
    <p:cut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Contract Law</a:t>
            </a:r>
            <a:endParaRPr lang="en-US" dirty="0"/>
          </a:p>
        </p:txBody>
      </p:sp>
      <p:sp>
        <p:nvSpPr>
          <p:cNvPr id="3" name="Content Placeholder 2"/>
          <p:cNvSpPr>
            <a:spLocks noGrp="1"/>
          </p:cNvSpPr>
          <p:nvPr>
            <p:ph idx="1"/>
          </p:nvPr>
        </p:nvSpPr>
        <p:spPr/>
        <p:txBody>
          <a:bodyPr/>
          <a:lstStyle/>
          <a:p>
            <a:r>
              <a:rPr lang="en-US" b="1" dirty="0" smtClean="0"/>
              <a:t>Contract law</a:t>
            </a:r>
            <a:r>
              <a:rPr lang="en-US" dirty="0" smtClean="0"/>
              <a:t> is the body of law governing legally enforceable agreements between parties to engage in economic </a:t>
            </a:r>
            <a:r>
              <a:rPr lang="en-US" dirty="0" smtClean="0"/>
              <a:t>exchange.</a:t>
            </a:r>
            <a:endParaRPr lang="en-US" dirty="0" smtClean="0"/>
          </a:p>
          <a:p>
            <a:r>
              <a:rPr lang="en-US" dirty="0" smtClean="0"/>
              <a:t>Contracts are essentially meaningless unless they can be successfully enforced.</a:t>
            </a:r>
          </a:p>
          <a:p>
            <a:r>
              <a:rPr lang="en-US" dirty="0" smtClean="0"/>
              <a:t>Companies and individuals engaging in global business need to become familiar with the contract law in the countries where they may operate.</a:t>
            </a:r>
            <a:endParaRPr lang="en-US" dirty="0"/>
          </a:p>
        </p:txBody>
      </p:sp>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sz="600" dirty="0"/>
          </a:p>
        </p:txBody>
      </p:sp>
    </p:spTree>
    <p:extLst>
      <p:ext uri="{BB962C8B-B14F-4D97-AF65-F5344CB8AC3E}">
        <p14:creationId xmlns:p14="http://schemas.microsoft.com/office/powerpoint/2010/main" val="3649886224"/>
      </p:ext>
    </p:extLst>
  </p:cSld>
  <p:clrMapOvr>
    <a:masterClrMapping/>
  </p:clrMapOvr>
  <p:transition spd="slow">
    <p:cut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 Law</a:t>
            </a:r>
            <a:endParaRPr lang="en-US" dirty="0"/>
          </a:p>
        </p:txBody>
      </p:sp>
      <p:sp>
        <p:nvSpPr>
          <p:cNvPr id="3" name="Content Placeholder 2"/>
          <p:cNvSpPr>
            <a:spLocks noGrp="1"/>
          </p:cNvSpPr>
          <p:nvPr>
            <p:ph idx="1"/>
          </p:nvPr>
        </p:nvSpPr>
        <p:spPr/>
        <p:txBody>
          <a:bodyPr/>
          <a:lstStyle/>
          <a:p>
            <a:r>
              <a:rPr lang="en-US" b="1" dirty="0" smtClean="0"/>
              <a:t>Tax law</a:t>
            </a:r>
            <a:r>
              <a:rPr lang="en-US" dirty="0" smtClean="0"/>
              <a:t> is the body of law dealing with governmental levying of taxes on individuals and corporations.</a:t>
            </a:r>
          </a:p>
          <a:p>
            <a:r>
              <a:rPr lang="en-US" dirty="0" smtClean="0"/>
              <a:t>Tax rates and regulations vary widely throughout the world and play a considerable role in location decisions by global businesses.</a:t>
            </a:r>
          </a:p>
          <a:p>
            <a:r>
              <a:rPr lang="en-US" dirty="0" smtClean="0"/>
              <a:t>Some companies establish operations in </a:t>
            </a:r>
            <a:r>
              <a:rPr lang="en-US" b="1" dirty="0" smtClean="0"/>
              <a:t>tax haven countries</a:t>
            </a:r>
            <a:r>
              <a:rPr lang="en-US" dirty="0" smtClean="0"/>
              <a:t> that have little or no tax transparency as a way of avoiding taxes.</a:t>
            </a:r>
          </a:p>
          <a:p>
            <a:pPr lvl="1"/>
            <a:r>
              <a:rPr lang="en-US" dirty="0" smtClean="0"/>
              <a:t>Tax haven countries include Mauritius, Belize, the Cayman Islands, Antigua, Barbuda, and the Isle of Man.</a:t>
            </a:r>
            <a:endParaRPr lang="en-US" dirty="0"/>
          </a:p>
        </p:txBody>
      </p:sp>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sz="600" dirty="0"/>
          </a:p>
        </p:txBody>
      </p:sp>
    </p:spTree>
    <p:extLst>
      <p:ext uri="{BB962C8B-B14F-4D97-AF65-F5344CB8AC3E}">
        <p14:creationId xmlns:p14="http://schemas.microsoft.com/office/powerpoint/2010/main" val="292911047"/>
      </p:ext>
    </p:extLst>
  </p:cSld>
  <p:clrMapOvr>
    <a:masterClrMapping/>
  </p:clrMapOvr>
  <p:transition spd="slow">
    <p:cut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Antitrust </a:t>
            </a:r>
            <a:r>
              <a:rPr lang="en-US" dirty="0" smtClean="0"/>
              <a:t>Law</a:t>
            </a:r>
            <a:endParaRPr lang="en-US" dirty="0"/>
          </a:p>
        </p:txBody>
      </p:sp>
      <p:sp>
        <p:nvSpPr>
          <p:cNvPr id="7" name="Content Placeholder 6"/>
          <p:cNvSpPr>
            <a:spLocks noGrp="1"/>
          </p:cNvSpPr>
          <p:nvPr>
            <p:ph idx="1"/>
          </p:nvPr>
        </p:nvSpPr>
        <p:spPr/>
        <p:txBody>
          <a:bodyPr/>
          <a:lstStyle/>
          <a:p>
            <a:r>
              <a:rPr lang="en-US" b="1" dirty="0" smtClean="0"/>
              <a:t>Antitrust laws</a:t>
            </a:r>
            <a:r>
              <a:rPr lang="en-US" dirty="0" smtClean="0"/>
              <a:t> are designed to promote “fair competition” among businesses.</a:t>
            </a:r>
          </a:p>
          <a:p>
            <a:r>
              <a:rPr lang="en-US" dirty="0" smtClean="0"/>
              <a:t>Antitrust laws typically prohibit companies from engaging in </a:t>
            </a:r>
            <a:r>
              <a:rPr lang="en-US" b="1" dirty="0" smtClean="0"/>
              <a:t>collusion</a:t>
            </a:r>
            <a:r>
              <a:rPr lang="en-US" dirty="0" smtClean="0"/>
              <a:t>, the practice of </a:t>
            </a:r>
            <a:r>
              <a:rPr lang="en-US" dirty="0"/>
              <a:t>companies </a:t>
            </a:r>
            <a:r>
              <a:rPr lang="en-US" dirty="0" smtClean="0"/>
              <a:t>acting in </a:t>
            </a:r>
            <a:r>
              <a:rPr lang="en-US" dirty="0"/>
              <a:t>a manner which </a:t>
            </a:r>
            <a:r>
              <a:rPr lang="en-US" dirty="0" smtClean="0"/>
              <a:t>secretly thwarts </a:t>
            </a:r>
            <a:r>
              <a:rPr lang="en-US" dirty="0"/>
              <a:t>competition </a:t>
            </a:r>
            <a:r>
              <a:rPr lang="en-US" dirty="0" smtClean="0"/>
              <a:t>amongst </a:t>
            </a:r>
            <a:r>
              <a:rPr lang="en-US" dirty="0" smtClean="0"/>
              <a:t>themselves.</a:t>
            </a:r>
            <a:endParaRPr lang="en-US" dirty="0" smtClean="0"/>
          </a:p>
          <a:p>
            <a:r>
              <a:rPr lang="en-US" dirty="0" smtClean="0"/>
              <a:t>Antitrust laws are also known as “antimonopoly laws.”</a:t>
            </a:r>
          </a:p>
          <a:p>
            <a:r>
              <a:rPr lang="en-US" b="1" dirty="0" smtClean="0"/>
              <a:t>Monopoly</a:t>
            </a:r>
            <a:r>
              <a:rPr lang="en-US" dirty="0" smtClean="0"/>
              <a:t> is a situation </a:t>
            </a:r>
            <a:r>
              <a:rPr lang="en-US" dirty="0"/>
              <a:t>where there is </a:t>
            </a:r>
            <a:r>
              <a:rPr lang="en-US" dirty="0" smtClean="0"/>
              <a:t>only a </a:t>
            </a:r>
            <a:r>
              <a:rPr lang="en-US" dirty="0"/>
              <a:t>single seller of a </a:t>
            </a:r>
            <a:r>
              <a:rPr lang="en-US" dirty="0" smtClean="0"/>
              <a:t>product in </a:t>
            </a:r>
            <a:r>
              <a:rPr lang="en-US" dirty="0"/>
              <a:t>an industry and there </a:t>
            </a:r>
            <a:r>
              <a:rPr lang="en-US" dirty="0" smtClean="0"/>
              <a:t>are very </a:t>
            </a:r>
            <a:r>
              <a:rPr lang="en-US" dirty="0"/>
              <a:t>high barriers to enter </a:t>
            </a:r>
            <a:r>
              <a:rPr lang="en-US" dirty="0" smtClean="0"/>
              <a:t>that </a:t>
            </a:r>
            <a:r>
              <a:rPr lang="en-US" dirty="0" smtClean="0"/>
              <a:t>industry.</a:t>
            </a:r>
            <a:endParaRPr lang="en-US" dirty="0" smtClean="0"/>
          </a:p>
          <a:p>
            <a:r>
              <a:rPr lang="en-US" dirty="0" smtClean="0"/>
              <a:t>Other countries may be far less aggressive than the </a:t>
            </a:r>
            <a:r>
              <a:rPr lang="en-US" dirty="0" smtClean="0"/>
              <a:t>United States </a:t>
            </a:r>
            <a:r>
              <a:rPr lang="en-US" dirty="0" smtClean="0"/>
              <a:t>in antitrust regulations.</a:t>
            </a:r>
            <a:endParaRPr lang="en-US" dirty="0"/>
          </a:p>
        </p:txBody>
      </p:sp>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a:p>
        </p:txBody>
      </p:sp>
    </p:spTree>
    <p:extLst>
      <p:ext uri="{BB962C8B-B14F-4D97-AF65-F5344CB8AC3E}">
        <p14:creationId xmlns:p14="http://schemas.microsoft.com/office/powerpoint/2010/main" val="2452505849"/>
      </p:ext>
    </p:extLst>
  </p:cSld>
  <p:clrMapOvr>
    <a:masterClrMapping/>
  </p:clrMapOvr>
  <p:transition spd="slow">
    <p:cut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Product Safety Law</a:t>
            </a:r>
          </a:p>
        </p:txBody>
      </p:sp>
      <p:sp>
        <p:nvSpPr>
          <p:cNvPr id="3" name="Content Placeholder 2"/>
          <p:cNvSpPr>
            <a:spLocks noGrp="1"/>
          </p:cNvSpPr>
          <p:nvPr>
            <p:ph idx="1"/>
          </p:nvPr>
        </p:nvSpPr>
        <p:spPr/>
        <p:txBody>
          <a:bodyPr/>
          <a:lstStyle/>
          <a:p>
            <a:r>
              <a:rPr lang="en-US" b="1" dirty="0" smtClean="0"/>
              <a:t>Product safety law</a:t>
            </a:r>
            <a:r>
              <a:rPr lang="en-US" dirty="0" smtClean="0"/>
              <a:t> establishes the standards </a:t>
            </a:r>
            <a:r>
              <a:rPr lang="en-US" dirty="0"/>
              <a:t>of product </a:t>
            </a:r>
            <a:r>
              <a:rPr lang="en-US" dirty="0" smtClean="0"/>
              <a:t>safety to </a:t>
            </a:r>
            <a:r>
              <a:rPr lang="en-US" dirty="0"/>
              <a:t>which the </a:t>
            </a:r>
            <a:r>
              <a:rPr lang="en-US" dirty="0" smtClean="0"/>
              <a:t>manufacturers and </a:t>
            </a:r>
            <a:r>
              <a:rPr lang="en-US" dirty="0"/>
              <a:t>sellers of products </a:t>
            </a:r>
            <a:r>
              <a:rPr lang="en-US" dirty="0" smtClean="0"/>
              <a:t>are held.</a:t>
            </a:r>
            <a:endParaRPr lang="en-US" dirty="0"/>
          </a:p>
          <a:p>
            <a:r>
              <a:rPr lang="en-US" b="1" dirty="0" smtClean="0"/>
              <a:t>Caveat emptor</a:t>
            </a:r>
            <a:r>
              <a:rPr lang="en-US" dirty="0" smtClean="0"/>
              <a:t> (“buyer </a:t>
            </a:r>
            <a:r>
              <a:rPr lang="en-US" dirty="0"/>
              <a:t>b</a:t>
            </a:r>
            <a:r>
              <a:rPr lang="en-US" dirty="0" smtClean="0"/>
              <a:t>eware”)</a:t>
            </a:r>
          </a:p>
          <a:p>
            <a:pPr lvl="1"/>
            <a:r>
              <a:rPr lang="en-US" dirty="0" smtClean="0"/>
              <a:t>Places </a:t>
            </a:r>
            <a:r>
              <a:rPr lang="en-US" dirty="0"/>
              <a:t>the burden </a:t>
            </a:r>
            <a:r>
              <a:rPr lang="en-US" dirty="0" smtClean="0"/>
              <a:t>of determining </a:t>
            </a:r>
            <a:r>
              <a:rPr lang="en-US" dirty="0"/>
              <a:t>product </a:t>
            </a:r>
            <a:r>
              <a:rPr lang="en-US" dirty="0" smtClean="0"/>
              <a:t>safety on </a:t>
            </a:r>
            <a:r>
              <a:rPr lang="en-US" dirty="0"/>
              <a:t>consumers</a:t>
            </a:r>
          </a:p>
          <a:p>
            <a:r>
              <a:rPr lang="en-US" b="1" dirty="0" smtClean="0"/>
              <a:t>Caveat </a:t>
            </a:r>
            <a:r>
              <a:rPr lang="en-US" b="1" dirty="0" err="1"/>
              <a:t>v</a:t>
            </a:r>
            <a:r>
              <a:rPr lang="en-US" b="1" dirty="0" err="1" smtClean="0"/>
              <a:t>enditor</a:t>
            </a:r>
            <a:r>
              <a:rPr lang="en-US" dirty="0" smtClean="0"/>
              <a:t> (“seller </a:t>
            </a:r>
            <a:r>
              <a:rPr lang="en-US" dirty="0"/>
              <a:t>b</a:t>
            </a:r>
            <a:r>
              <a:rPr lang="en-US" dirty="0" smtClean="0"/>
              <a:t>eware”)</a:t>
            </a:r>
          </a:p>
          <a:p>
            <a:pPr lvl="1"/>
            <a:r>
              <a:rPr lang="en-US" dirty="0" smtClean="0"/>
              <a:t>Places </a:t>
            </a:r>
            <a:r>
              <a:rPr lang="en-US" dirty="0"/>
              <a:t>on manufacturers </a:t>
            </a:r>
            <a:r>
              <a:rPr lang="en-US" dirty="0" smtClean="0"/>
              <a:t>or sellers the burden of </a:t>
            </a:r>
            <a:r>
              <a:rPr lang="en-US" dirty="0"/>
              <a:t>making sure </a:t>
            </a:r>
            <a:r>
              <a:rPr lang="en-US" dirty="0" smtClean="0"/>
              <a:t>their products are safe </a:t>
            </a:r>
            <a:r>
              <a:rPr lang="en-US" dirty="0"/>
              <a:t>or at least clearly </a:t>
            </a:r>
            <a:r>
              <a:rPr lang="en-US" dirty="0" smtClean="0"/>
              <a:t>and explicitly warning consumers about </a:t>
            </a:r>
            <a:r>
              <a:rPr lang="en-US" dirty="0"/>
              <a:t>the potential safety </a:t>
            </a:r>
            <a:r>
              <a:rPr lang="en-US" dirty="0" smtClean="0"/>
              <a:t>risks of their </a:t>
            </a:r>
            <a:r>
              <a:rPr lang="en-US" dirty="0"/>
              <a:t>products</a:t>
            </a:r>
          </a:p>
        </p:txBody>
      </p:sp>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a:p>
        </p:txBody>
      </p:sp>
    </p:spTree>
    <p:extLst>
      <p:ext uri="{BB962C8B-B14F-4D97-AF65-F5344CB8AC3E}">
        <p14:creationId xmlns:p14="http://schemas.microsoft.com/office/powerpoint/2010/main" val="621419405"/>
      </p:ext>
    </p:extLst>
  </p:cSld>
  <p:clrMapOvr>
    <a:masterClrMapping/>
  </p:clrMapOvr>
  <p:transition spd="slow">
    <p:cut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Dispute Settlement Law</a:t>
            </a:r>
          </a:p>
        </p:txBody>
      </p:sp>
      <p:sp>
        <p:nvSpPr>
          <p:cNvPr id="3" name="Content Placeholder 2"/>
          <p:cNvSpPr>
            <a:spLocks noGrp="1"/>
          </p:cNvSpPr>
          <p:nvPr>
            <p:ph idx="1"/>
          </p:nvPr>
        </p:nvSpPr>
        <p:spPr/>
        <p:txBody>
          <a:bodyPr/>
          <a:lstStyle/>
          <a:p>
            <a:r>
              <a:rPr lang="en-US" b="1" dirty="0" smtClean="0"/>
              <a:t>Dispute settlement law</a:t>
            </a:r>
            <a:r>
              <a:rPr lang="en-US" dirty="0" smtClean="0"/>
              <a:t> governs how disputes that arise in the course of global business are settled.</a:t>
            </a:r>
          </a:p>
          <a:p>
            <a:r>
              <a:rPr lang="en-US" dirty="0" smtClean="0"/>
              <a:t>The public option is to resolve a case through </a:t>
            </a:r>
            <a:r>
              <a:rPr lang="en-US" b="1" dirty="0" smtClean="0"/>
              <a:t>litigation</a:t>
            </a:r>
            <a:r>
              <a:rPr lang="en-US" dirty="0" smtClean="0"/>
              <a:t> </a:t>
            </a:r>
            <a:r>
              <a:rPr lang="en-US" dirty="0" smtClean="0"/>
              <a:t>by bringing </a:t>
            </a:r>
            <a:r>
              <a:rPr lang="en-US" dirty="0" smtClean="0"/>
              <a:t>a dispute to a publicly or governmentally run court of law.</a:t>
            </a:r>
          </a:p>
          <a:p>
            <a:r>
              <a:rPr lang="en-US" dirty="0" smtClean="0"/>
              <a:t>An alternative dispute resolution process involves </a:t>
            </a:r>
            <a:r>
              <a:rPr lang="en-US" b="1" dirty="0" smtClean="0"/>
              <a:t>arbitration</a:t>
            </a:r>
            <a:r>
              <a:rPr lang="en-US" dirty="0" smtClean="0"/>
              <a:t>, where disputing parties designate a neutral private person or group of persons to hear and decide the case.</a:t>
            </a:r>
            <a:endParaRPr lang="en-US" dirty="0"/>
          </a:p>
        </p:txBody>
      </p:sp>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a:p>
        </p:txBody>
      </p:sp>
    </p:spTree>
    <p:extLst>
      <p:ext uri="{BB962C8B-B14F-4D97-AF65-F5344CB8AC3E}">
        <p14:creationId xmlns:p14="http://schemas.microsoft.com/office/powerpoint/2010/main" val="3728423930"/>
      </p:ext>
    </p:extLst>
  </p:cSld>
  <p:clrMapOvr>
    <a:masterClrMapping/>
  </p:clrMapOvr>
  <p:transition spd="slow">
    <p:cut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Intellectual Property Protections</a:t>
            </a:r>
            <a:endParaRPr lang="en-US" dirty="0"/>
          </a:p>
        </p:txBody>
      </p:sp>
      <p:sp>
        <p:nvSpPr>
          <p:cNvPr id="3" name="Content Placeholder 2"/>
          <p:cNvSpPr>
            <a:spLocks noGrp="1"/>
          </p:cNvSpPr>
          <p:nvPr>
            <p:ph idx="1"/>
          </p:nvPr>
        </p:nvSpPr>
        <p:spPr/>
        <p:txBody>
          <a:bodyPr/>
          <a:lstStyle/>
          <a:p>
            <a:r>
              <a:rPr lang="en-US" b="1" dirty="0" smtClean="0"/>
              <a:t>Intellectual property</a:t>
            </a:r>
            <a:r>
              <a:rPr lang="en-US" dirty="0" smtClean="0"/>
              <a:t> is the product of intellectual rather than physical activity.</a:t>
            </a:r>
          </a:p>
          <a:p>
            <a:r>
              <a:rPr lang="en-US" b="1" dirty="0" smtClean="0"/>
              <a:t>Intellectual property </a:t>
            </a:r>
            <a:r>
              <a:rPr lang="en-US" b="1" dirty="0"/>
              <a:t>p</a:t>
            </a:r>
            <a:r>
              <a:rPr lang="en-US" b="1" dirty="0" smtClean="0"/>
              <a:t>rotections</a:t>
            </a:r>
          </a:p>
          <a:p>
            <a:pPr lvl="1"/>
            <a:r>
              <a:rPr lang="en-US" dirty="0" smtClean="0"/>
              <a:t>The limited monopoly rights legally granted by a nation to the creator of intellectual property</a:t>
            </a:r>
          </a:p>
          <a:p>
            <a:pPr lvl="1"/>
            <a:r>
              <a:rPr lang="en-US" dirty="0" smtClean="0"/>
              <a:t>Intellectual property protections include</a:t>
            </a:r>
          </a:p>
          <a:p>
            <a:pPr lvl="2"/>
            <a:r>
              <a:rPr lang="en-US" dirty="0" smtClean="0"/>
              <a:t>Patents</a:t>
            </a:r>
          </a:p>
          <a:p>
            <a:pPr lvl="2"/>
            <a:r>
              <a:rPr lang="en-US" dirty="0" smtClean="0"/>
              <a:t>Trademarks</a:t>
            </a:r>
          </a:p>
          <a:p>
            <a:pPr lvl="2"/>
            <a:r>
              <a:rPr lang="en-US" dirty="0" smtClean="0"/>
              <a:t>Copyrights</a:t>
            </a:r>
            <a:endParaRPr lang="en-US" dirty="0"/>
          </a:p>
        </p:txBody>
      </p:sp>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a:p>
        </p:txBody>
      </p:sp>
    </p:spTree>
    <p:extLst>
      <p:ext uri="{BB962C8B-B14F-4D97-AF65-F5344CB8AC3E}">
        <p14:creationId xmlns:p14="http://schemas.microsoft.com/office/powerpoint/2010/main" val="34131257"/>
      </p:ext>
    </p:extLst>
  </p:cSld>
  <p:clrMapOvr>
    <a:masterClrMapping/>
  </p:clrMapOvr>
  <p:transition spd="slow">
    <p:cut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Protecting Intellectual Property</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491733837"/>
              </p:ext>
            </p:extLst>
          </p:nvPr>
        </p:nvGraphicFramePr>
        <p:xfrm>
          <a:off x="457200" y="1371600"/>
          <a:ext cx="8229600" cy="4038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a:p>
        </p:txBody>
      </p:sp>
    </p:spTree>
    <p:extLst>
      <p:ext uri="{BB962C8B-B14F-4D97-AF65-F5344CB8AC3E}">
        <p14:creationId xmlns:p14="http://schemas.microsoft.com/office/powerpoint/2010/main" val="1290194717"/>
      </p:ext>
    </p:extLst>
  </p:cSld>
  <p:clrMapOvr>
    <a:masterClrMapping/>
  </p:clrMapOvr>
  <p:transition spd="slow">
    <p:cut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Loss of Intellectual Property Protection</a:t>
            </a:r>
            <a:endParaRPr lang="en-US" dirty="0"/>
          </a:p>
        </p:txBody>
      </p:sp>
      <p:sp>
        <p:nvSpPr>
          <p:cNvPr id="3" name="Content Placeholder 2"/>
          <p:cNvSpPr>
            <a:spLocks noGrp="1"/>
          </p:cNvSpPr>
          <p:nvPr>
            <p:ph idx="1"/>
          </p:nvPr>
        </p:nvSpPr>
        <p:spPr/>
        <p:txBody>
          <a:bodyPr/>
          <a:lstStyle/>
          <a:p>
            <a:r>
              <a:rPr lang="en-US" b="1" dirty="0" smtClean="0"/>
              <a:t>Genericized trademark</a:t>
            </a:r>
          </a:p>
          <a:p>
            <a:pPr lvl="1"/>
            <a:r>
              <a:rPr lang="en-US" dirty="0" smtClean="0"/>
              <a:t>A trademark that has become so well known or colloquial that it now describes a general class of product or service, as opposed to a specific product or service as intended by the trademark’s owner</a:t>
            </a:r>
          </a:p>
          <a:p>
            <a:r>
              <a:rPr lang="en-US" dirty="0" smtClean="0"/>
              <a:t>For a list of genericized trademarks, click on the following link:</a:t>
            </a:r>
          </a:p>
          <a:p>
            <a:pPr marL="401637" lvl="2" indent="0">
              <a:buNone/>
            </a:pPr>
            <a:r>
              <a:rPr lang="en-US" dirty="0" smtClean="0">
                <a:hlinkClick r:id="rId2"/>
              </a:rPr>
              <a:t>Generic and genericized trademarks</a:t>
            </a:r>
            <a:endParaRPr lang="en-US" dirty="0"/>
          </a:p>
        </p:txBody>
      </p:sp>
      <p:sp>
        <p:nvSpPr>
          <p:cNvPr id="4" name="Footer Placeholder 3"/>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a:p>
        </p:txBody>
      </p:sp>
    </p:spTree>
    <p:extLst>
      <p:ext uri="{BB962C8B-B14F-4D97-AF65-F5344CB8AC3E}">
        <p14:creationId xmlns:p14="http://schemas.microsoft.com/office/powerpoint/2010/main" val="376013447"/>
      </p:ext>
    </p:extLst>
  </p:cSld>
  <p:clrMapOvr>
    <a:masterClrMapping/>
  </p:clrMapOvr>
  <p:transition spd="slow">
    <p:cut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p:txBody>
          <a:bodyPr>
            <a:normAutofit lnSpcReduction="10000"/>
          </a:bodyPr>
          <a:lstStyle/>
          <a:p>
            <a:pPr>
              <a:spcBef>
                <a:spcPts val="600"/>
              </a:spcBef>
            </a:pPr>
            <a:r>
              <a:rPr lang="en-US" dirty="0"/>
              <a:t>democracy</a:t>
            </a:r>
          </a:p>
          <a:p>
            <a:pPr>
              <a:spcBef>
                <a:spcPts val="600"/>
              </a:spcBef>
            </a:pPr>
            <a:r>
              <a:rPr lang="en-US" dirty="0"/>
              <a:t>Athenian democracy</a:t>
            </a:r>
          </a:p>
          <a:p>
            <a:pPr>
              <a:spcBef>
                <a:spcPts val="600"/>
              </a:spcBef>
            </a:pPr>
            <a:r>
              <a:rPr lang="en-US" dirty="0"/>
              <a:t>representative democracy</a:t>
            </a:r>
          </a:p>
          <a:p>
            <a:pPr>
              <a:spcBef>
                <a:spcPts val="600"/>
              </a:spcBef>
            </a:pPr>
            <a:r>
              <a:rPr lang="en-US" dirty="0"/>
              <a:t>totalitarian government</a:t>
            </a:r>
          </a:p>
          <a:p>
            <a:pPr>
              <a:spcBef>
                <a:spcPts val="600"/>
              </a:spcBef>
            </a:pPr>
            <a:r>
              <a:rPr lang="en-US" dirty="0"/>
              <a:t>communism</a:t>
            </a:r>
          </a:p>
          <a:p>
            <a:pPr>
              <a:spcBef>
                <a:spcPts val="600"/>
              </a:spcBef>
            </a:pPr>
            <a:r>
              <a:rPr lang="en-US" dirty="0"/>
              <a:t>socialism</a:t>
            </a:r>
          </a:p>
          <a:p>
            <a:pPr>
              <a:spcBef>
                <a:spcPts val="600"/>
              </a:spcBef>
            </a:pPr>
            <a:r>
              <a:rPr lang="en-US" dirty="0"/>
              <a:t>capitalism</a:t>
            </a:r>
          </a:p>
          <a:p>
            <a:pPr>
              <a:spcBef>
                <a:spcPts val="600"/>
              </a:spcBef>
            </a:pPr>
            <a:r>
              <a:rPr lang="en-US" dirty="0"/>
              <a:t>economic risks</a:t>
            </a:r>
          </a:p>
          <a:p>
            <a:pPr>
              <a:spcBef>
                <a:spcPts val="600"/>
              </a:spcBef>
            </a:pPr>
            <a:r>
              <a:rPr lang="en-US" dirty="0"/>
              <a:t>political risks</a:t>
            </a:r>
          </a:p>
          <a:p>
            <a:pPr>
              <a:spcBef>
                <a:spcPts val="600"/>
              </a:spcBef>
            </a:pPr>
            <a:r>
              <a:rPr lang="en-US" dirty="0" err="1"/>
              <a:t>micropolitical</a:t>
            </a:r>
            <a:r>
              <a:rPr lang="en-US" dirty="0"/>
              <a:t> risk</a:t>
            </a:r>
          </a:p>
          <a:p>
            <a:pPr>
              <a:spcBef>
                <a:spcPts val="600"/>
              </a:spcBef>
            </a:pPr>
            <a:r>
              <a:rPr lang="en-US" dirty="0" err="1"/>
              <a:t>macropolitical</a:t>
            </a:r>
            <a:r>
              <a:rPr lang="en-US" dirty="0"/>
              <a:t> </a:t>
            </a:r>
            <a:r>
              <a:rPr lang="en-US" dirty="0" smtClean="0"/>
              <a:t>risk</a:t>
            </a:r>
            <a:endParaRPr lang="en-US" dirty="0"/>
          </a:p>
        </p:txBody>
      </p:sp>
      <p:sp>
        <p:nvSpPr>
          <p:cNvPr id="6" name="Content Placeholder 5"/>
          <p:cNvSpPr>
            <a:spLocks noGrp="1"/>
          </p:cNvSpPr>
          <p:nvPr>
            <p:ph sz="half" idx="2"/>
          </p:nvPr>
        </p:nvSpPr>
        <p:spPr/>
        <p:txBody>
          <a:bodyPr>
            <a:normAutofit fontScale="92500"/>
          </a:bodyPr>
          <a:lstStyle/>
          <a:p>
            <a:pPr>
              <a:spcBef>
                <a:spcPts val="600"/>
              </a:spcBef>
            </a:pPr>
            <a:r>
              <a:rPr lang="en-US" dirty="0"/>
              <a:t>terrorism</a:t>
            </a:r>
          </a:p>
          <a:p>
            <a:pPr>
              <a:spcBef>
                <a:spcPts val="600"/>
              </a:spcBef>
            </a:pPr>
            <a:r>
              <a:rPr lang="en-US" dirty="0"/>
              <a:t>Terrorism Risk Insurance Act of 2002</a:t>
            </a:r>
          </a:p>
          <a:p>
            <a:pPr>
              <a:spcBef>
                <a:spcPts val="600"/>
              </a:spcBef>
            </a:pPr>
            <a:r>
              <a:rPr lang="en-US" dirty="0"/>
              <a:t>Overseas Private Investment Corporation (OPIC)</a:t>
            </a:r>
          </a:p>
          <a:p>
            <a:pPr>
              <a:spcBef>
                <a:spcPts val="600"/>
              </a:spcBef>
            </a:pPr>
            <a:r>
              <a:rPr lang="en-US" dirty="0"/>
              <a:t>corruption</a:t>
            </a:r>
          </a:p>
          <a:p>
            <a:pPr>
              <a:spcBef>
                <a:spcPts val="600"/>
              </a:spcBef>
            </a:pPr>
            <a:r>
              <a:rPr lang="en-US" dirty="0"/>
              <a:t>private corruption</a:t>
            </a:r>
          </a:p>
          <a:p>
            <a:pPr>
              <a:spcBef>
                <a:spcPts val="600"/>
              </a:spcBef>
            </a:pPr>
            <a:r>
              <a:rPr lang="en-US" dirty="0"/>
              <a:t>public corruption</a:t>
            </a:r>
          </a:p>
          <a:p>
            <a:pPr>
              <a:spcBef>
                <a:spcPts val="600"/>
              </a:spcBef>
            </a:pPr>
            <a:r>
              <a:rPr lang="en-US" dirty="0"/>
              <a:t>Foreign Corrupt Practices Act (FCPA)</a:t>
            </a:r>
          </a:p>
          <a:p>
            <a:pPr>
              <a:spcBef>
                <a:spcPts val="600"/>
              </a:spcBef>
            </a:pPr>
            <a:r>
              <a:rPr lang="en-US" dirty="0"/>
              <a:t>civil law legal system</a:t>
            </a:r>
          </a:p>
          <a:p>
            <a:pPr>
              <a:spcBef>
                <a:spcPts val="600"/>
              </a:spcBef>
            </a:pPr>
            <a:r>
              <a:rPr lang="en-US" dirty="0"/>
              <a:t>common law legal </a:t>
            </a:r>
            <a:r>
              <a:rPr lang="en-US" dirty="0" smtClean="0"/>
              <a:t>system</a:t>
            </a:r>
            <a:endParaRPr lang="en-US" dirty="0"/>
          </a:p>
        </p:txBody>
      </p:sp>
      <p:sp>
        <p:nvSpPr>
          <p:cNvPr id="2" name="Footer Placeholder 1"/>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a:p>
        </p:txBody>
      </p:sp>
      <p:sp>
        <p:nvSpPr>
          <p:cNvPr id="3" name="Title 2"/>
          <p:cNvSpPr>
            <a:spLocks noGrp="1"/>
          </p:cNvSpPr>
          <p:nvPr>
            <p:ph type="title"/>
          </p:nvPr>
        </p:nvSpPr>
        <p:spPr/>
        <p:txBody>
          <a:bodyPr/>
          <a:lstStyle/>
          <a:p>
            <a:r>
              <a:rPr lang="en-US" dirty="0" smtClean="0"/>
              <a:t>Key Terms</a:t>
            </a:r>
            <a:endParaRPr lang="en-US" dirty="0"/>
          </a:p>
        </p:txBody>
      </p:sp>
    </p:spTree>
    <p:extLst>
      <p:ext uri="{BB962C8B-B14F-4D97-AF65-F5344CB8AC3E}">
        <p14:creationId xmlns:p14="http://schemas.microsoft.com/office/powerpoint/2010/main" val="314043305"/>
      </p:ext>
    </p:extLst>
  </p:cSld>
  <p:clrMapOvr>
    <a:masterClrMapping/>
  </p:clrMapOvr>
  <p:transition spd="slow">
    <p:cut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p:txBody>
          <a:bodyPr>
            <a:normAutofit lnSpcReduction="10000"/>
          </a:bodyPr>
          <a:lstStyle/>
          <a:p>
            <a:pPr>
              <a:spcBef>
                <a:spcPts val="600"/>
              </a:spcBef>
            </a:pPr>
            <a:r>
              <a:rPr lang="en-US" dirty="0" smtClean="0"/>
              <a:t>theocratic law legal system</a:t>
            </a:r>
          </a:p>
          <a:p>
            <a:pPr>
              <a:spcBef>
                <a:spcPts val="600"/>
              </a:spcBef>
            </a:pPr>
            <a:r>
              <a:rPr lang="en-US" dirty="0" smtClean="0"/>
              <a:t>criminal law</a:t>
            </a:r>
          </a:p>
          <a:p>
            <a:pPr>
              <a:spcBef>
                <a:spcPts val="600"/>
              </a:spcBef>
            </a:pPr>
            <a:r>
              <a:rPr lang="en-US" dirty="0" smtClean="0"/>
              <a:t>contract law</a:t>
            </a:r>
          </a:p>
          <a:p>
            <a:pPr>
              <a:spcBef>
                <a:spcPts val="600"/>
              </a:spcBef>
            </a:pPr>
            <a:r>
              <a:rPr lang="en-US" dirty="0" smtClean="0"/>
              <a:t>tax law</a:t>
            </a:r>
          </a:p>
          <a:p>
            <a:pPr>
              <a:spcBef>
                <a:spcPts val="600"/>
              </a:spcBef>
            </a:pPr>
            <a:r>
              <a:rPr lang="en-US" dirty="0" smtClean="0"/>
              <a:t>tax haven countries</a:t>
            </a:r>
          </a:p>
          <a:p>
            <a:pPr>
              <a:spcBef>
                <a:spcPts val="600"/>
              </a:spcBef>
            </a:pPr>
            <a:r>
              <a:rPr lang="en-US" dirty="0" smtClean="0"/>
              <a:t>antitrust laws</a:t>
            </a:r>
          </a:p>
          <a:p>
            <a:pPr>
              <a:spcBef>
                <a:spcPts val="600"/>
              </a:spcBef>
            </a:pPr>
            <a:r>
              <a:rPr lang="en-US" dirty="0" smtClean="0"/>
              <a:t>collusion</a:t>
            </a:r>
          </a:p>
          <a:p>
            <a:pPr>
              <a:spcBef>
                <a:spcPts val="600"/>
              </a:spcBef>
            </a:pPr>
            <a:r>
              <a:rPr lang="en-US" dirty="0" smtClean="0"/>
              <a:t>monopoly</a:t>
            </a:r>
          </a:p>
          <a:p>
            <a:pPr>
              <a:spcBef>
                <a:spcPts val="600"/>
              </a:spcBef>
            </a:pPr>
            <a:r>
              <a:rPr lang="en-US" dirty="0" smtClean="0"/>
              <a:t>product safety law</a:t>
            </a:r>
          </a:p>
          <a:p>
            <a:pPr>
              <a:spcBef>
                <a:spcPts val="600"/>
              </a:spcBef>
            </a:pPr>
            <a:r>
              <a:rPr lang="en-US" dirty="0" smtClean="0"/>
              <a:t>caveat emptor</a:t>
            </a:r>
          </a:p>
          <a:p>
            <a:pPr>
              <a:spcBef>
                <a:spcPts val="600"/>
              </a:spcBef>
            </a:pPr>
            <a:r>
              <a:rPr lang="en-US" dirty="0" smtClean="0"/>
              <a:t>caveat </a:t>
            </a:r>
            <a:r>
              <a:rPr lang="en-US" dirty="0" err="1" smtClean="0"/>
              <a:t>venditor</a:t>
            </a:r>
            <a:endParaRPr lang="en-US" dirty="0"/>
          </a:p>
        </p:txBody>
      </p:sp>
      <p:sp>
        <p:nvSpPr>
          <p:cNvPr id="6" name="Content Placeholder 5"/>
          <p:cNvSpPr>
            <a:spLocks noGrp="1"/>
          </p:cNvSpPr>
          <p:nvPr>
            <p:ph sz="half" idx="2"/>
          </p:nvPr>
        </p:nvSpPr>
        <p:spPr/>
        <p:txBody>
          <a:bodyPr>
            <a:normAutofit/>
          </a:bodyPr>
          <a:lstStyle/>
          <a:p>
            <a:pPr>
              <a:spcBef>
                <a:spcPts val="600"/>
              </a:spcBef>
            </a:pPr>
            <a:r>
              <a:rPr lang="en-US" dirty="0" smtClean="0"/>
              <a:t>dispute settlement law</a:t>
            </a:r>
          </a:p>
          <a:p>
            <a:pPr>
              <a:spcBef>
                <a:spcPts val="600"/>
              </a:spcBef>
            </a:pPr>
            <a:r>
              <a:rPr lang="en-US" dirty="0" smtClean="0"/>
              <a:t>litigation</a:t>
            </a:r>
          </a:p>
          <a:p>
            <a:pPr>
              <a:spcBef>
                <a:spcPts val="600"/>
              </a:spcBef>
            </a:pPr>
            <a:r>
              <a:rPr lang="en-US" dirty="0" smtClean="0"/>
              <a:t>arbitration</a:t>
            </a:r>
          </a:p>
          <a:p>
            <a:pPr>
              <a:spcBef>
                <a:spcPts val="600"/>
              </a:spcBef>
            </a:pPr>
            <a:r>
              <a:rPr lang="en-US" dirty="0" smtClean="0"/>
              <a:t>intellectual property</a:t>
            </a:r>
          </a:p>
          <a:p>
            <a:pPr>
              <a:spcBef>
                <a:spcPts val="600"/>
              </a:spcBef>
            </a:pPr>
            <a:r>
              <a:rPr lang="en-US" dirty="0" smtClean="0"/>
              <a:t>intellectual property protections</a:t>
            </a:r>
          </a:p>
          <a:p>
            <a:pPr>
              <a:spcBef>
                <a:spcPts val="600"/>
              </a:spcBef>
            </a:pPr>
            <a:r>
              <a:rPr lang="en-US" dirty="0" smtClean="0"/>
              <a:t>patent</a:t>
            </a:r>
          </a:p>
          <a:p>
            <a:pPr>
              <a:spcBef>
                <a:spcPts val="600"/>
              </a:spcBef>
            </a:pPr>
            <a:r>
              <a:rPr lang="en-US" dirty="0" smtClean="0"/>
              <a:t>trademark</a:t>
            </a:r>
          </a:p>
          <a:p>
            <a:pPr>
              <a:spcBef>
                <a:spcPts val="600"/>
              </a:spcBef>
            </a:pPr>
            <a:r>
              <a:rPr lang="en-US" dirty="0" smtClean="0"/>
              <a:t>genericized trademark</a:t>
            </a:r>
          </a:p>
          <a:p>
            <a:pPr>
              <a:spcBef>
                <a:spcPts val="600"/>
              </a:spcBef>
            </a:pPr>
            <a:r>
              <a:rPr lang="en-US" dirty="0" smtClean="0"/>
              <a:t>copyright</a:t>
            </a:r>
            <a:endParaRPr lang="en-US" dirty="0"/>
          </a:p>
        </p:txBody>
      </p:sp>
      <p:sp>
        <p:nvSpPr>
          <p:cNvPr id="2" name="Footer Placeholder 1"/>
          <p:cNvSpPr>
            <a:spLocks noGrp="1"/>
          </p:cNvSpPr>
          <p:nvPr>
            <p:ph type="ftr" sz="quarter" idx="3"/>
          </p:nvPr>
        </p:nvSpPr>
        <p:spPr/>
        <p:txBody>
          <a:bodyPr/>
          <a:lstStyle/>
          <a:p>
            <a:r>
              <a:rPr lang="en-US" smtClean="0"/>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a:p>
        </p:txBody>
      </p:sp>
      <p:sp>
        <p:nvSpPr>
          <p:cNvPr id="3" name="Title 2"/>
          <p:cNvSpPr>
            <a:spLocks noGrp="1"/>
          </p:cNvSpPr>
          <p:nvPr>
            <p:ph type="title"/>
          </p:nvPr>
        </p:nvSpPr>
        <p:spPr/>
        <p:txBody>
          <a:bodyPr/>
          <a:lstStyle/>
          <a:p>
            <a:r>
              <a:rPr lang="en-US" dirty="0" smtClean="0"/>
              <a:t>Key Terms (continued)</a:t>
            </a:r>
            <a:endParaRPr lang="en-US" dirty="0"/>
          </a:p>
        </p:txBody>
      </p:sp>
    </p:spTree>
    <p:extLst>
      <p:ext uri="{BB962C8B-B14F-4D97-AF65-F5344CB8AC3E}">
        <p14:creationId xmlns:p14="http://schemas.microsoft.com/office/powerpoint/2010/main" val="1464619114"/>
      </p:ext>
    </p:extLst>
  </p:cSld>
  <p:clrMapOvr>
    <a:masterClrMapping/>
  </p:clrMapOvr>
  <p:transition spd="slow">
    <p:cut thruBlk="1"/>
  </p:transition>
  <p:timing>
    <p:tnLst>
      <p:par>
        <p:cTn id="1" dur="indefinite" restart="never" nodeType="tmRoot"/>
      </p:par>
    </p:tnLst>
  </p:timing>
</p:sld>
</file>

<file path=ppt/theme/theme1.xml><?xml version="1.0" encoding="utf-8"?>
<a:theme xmlns:a="http://schemas.openxmlformats.org/drawingml/2006/main" name="Intro to Global Busines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 to Global Business</Template>
  <TotalTime>1491</TotalTime>
  <Words>2745</Words>
  <Application>Microsoft Office PowerPoint</Application>
  <PresentationFormat>On-screen Show (4:3)</PresentationFormat>
  <Paragraphs>224</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Intro to Global Business</vt:lpstr>
      <vt:lpstr>Introduction to Global Business</vt:lpstr>
      <vt:lpstr>After studying this chapter, you should be able to:</vt:lpstr>
      <vt:lpstr>After studying this chapter, you should be able to:</vt:lpstr>
      <vt:lpstr>Political Systems</vt:lpstr>
      <vt:lpstr>National Economic Ideologies</vt:lpstr>
      <vt:lpstr>Economic Risks</vt:lpstr>
      <vt:lpstr>Political Risks</vt:lpstr>
      <vt:lpstr>Political Risk and Global Terrorism</vt:lpstr>
      <vt:lpstr>EXHIBIT 6.1 MOST DANGEROUS COUNTRIES IN THE WORLD—2013</vt:lpstr>
      <vt:lpstr>Corruption</vt:lpstr>
      <vt:lpstr>EXHIBIT 6.2 TRANSPARENCY IN INTERNATIONAL BRIBE PAYERS  INDEX 2011</vt:lpstr>
      <vt:lpstr>The Legal Environment: Legal Systems</vt:lpstr>
      <vt:lpstr>Types of Laws</vt:lpstr>
      <vt:lpstr>Criminal Law</vt:lpstr>
      <vt:lpstr>Contract Law</vt:lpstr>
      <vt:lpstr>Tax Law</vt:lpstr>
      <vt:lpstr>Antitrust Law</vt:lpstr>
      <vt:lpstr>Product Safety Law</vt:lpstr>
      <vt:lpstr>Dispute Settlement Law</vt:lpstr>
      <vt:lpstr>Intellectual Property Protections</vt:lpstr>
      <vt:lpstr>Protecting Intellectual Property</vt:lpstr>
      <vt:lpstr>Loss of Intellectual Property Protection</vt:lpstr>
      <vt:lpstr>Key Terms</vt:lpstr>
      <vt:lpstr>Key Terms (continued)</vt:lpstr>
    </vt:vector>
  </TitlesOfParts>
  <Manager>S. Bainbridge</Manager>
  <Company>Cengage,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Global Business 2e</dc:title>
  <dc:subject>Chapter 6</dc:subject>
  <dc:creator>Cat Skintik</dc:creator>
  <cp:lastModifiedBy>Cat Skintik</cp:lastModifiedBy>
  <cp:revision>129</cp:revision>
  <dcterms:created xsi:type="dcterms:W3CDTF">2012-08-08T00:28:11Z</dcterms:created>
  <dcterms:modified xsi:type="dcterms:W3CDTF">2015-10-30T20:06:45Z</dcterms:modified>
</cp:coreProperties>
</file>