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1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3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5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9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5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8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0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0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98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5273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31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13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84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78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1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C333C7C-0A4D-4A10-A651-462191322B87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7B059-265B-48B4-9777-8226042DB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02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Stadium Promotions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Avondre Murphy &amp; Taylor Masse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619" y="0"/>
            <a:ext cx="726238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5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Bowl End Seating - $15.00 ( $4 off of classes with 15 or more kids</a:t>
            </a:r>
            <a:r>
              <a:rPr lang="en-US" dirty="0" smtClean="0"/>
              <a:t>)</a:t>
            </a:r>
          </a:p>
          <a:p>
            <a:r>
              <a:rPr lang="en-US" dirty="0" smtClean="0"/>
              <a:t>Free </a:t>
            </a:r>
            <a:r>
              <a:rPr lang="en-US" dirty="0"/>
              <a:t>t-shirt and raffle ticket to have a Globetrotter come to their school and speak to them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442" y="3132314"/>
            <a:ext cx="3641558" cy="37256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32" y="3871412"/>
            <a:ext cx="4491789" cy="287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6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68" y="3818022"/>
            <a:ext cx="2352675" cy="30399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Association – Youth basketball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Lower Section Center Seating - $80.00 ( 25% discount to every youth Basketball organization )</a:t>
            </a:r>
          </a:p>
          <a:p>
            <a:r>
              <a:rPr lang="en-US" dirty="0"/>
              <a:t>3 teams will be chosen at random to attend a 1 hour skills clinic before the game with one or two of the Globetrotters with the opportunity to run out the tunnel with them.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159" y="3818021"/>
            <a:ext cx="5744841" cy="303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76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Bowl Side &amp; Corner Seating - $25.0000 ( 20 % off the overall price of the tickets with the purchase of 10 or more )</a:t>
            </a:r>
          </a:p>
          <a:p>
            <a:r>
              <a:rPr lang="en-US" dirty="0"/>
              <a:t>At halftime they roam the stadium selling their scout cookies whoever sells the most gets an autograph basketball  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5532"/>
            <a:ext cx="6689558" cy="30124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99" y="3845532"/>
            <a:ext cx="5541901" cy="30124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0984" y="0"/>
            <a:ext cx="1911016" cy="262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557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</TotalTime>
  <Words>150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Stadium Promotions </vt:lpstr>
      <vt:lpstr>Elementary School</vt:lpstr>
      <vt:lpstr>Sports Association – Youth basketball</vt:lpstr>
      <vt:lpstr>Scouts</vt:lpstr>
    </vt:vector>
  </TitlesOfParts>
  <Company>JWU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Stadium Promotions </dc:title>
  <dc:creator>Avondre Murphy (Student)</dc:creator>
  <cp:lastModifiedBy>Avondre Murphy (Student)</cp:lastModifiedBy>
  <cp:revision>2</cp:revision>
  <dcterms:created xsi:type="dcterms:W3CDTF">2018-02-01T18:04:15Z</dcterms:created>
  <dcterms:modified xsi:type="dcterms:W3CDTF">2018-02-01T18:09:55Z</dcterms:modified>
</cp:coreProperties>
</file>