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7"/>
  </p:notesMasterIdLst>
  <p:sldIdLst>
    <p:sldId id="256" r:id="rId2"/>
    <p:sldId id="258" r:id="rId3"/>
    <p:sldId id="257"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9926" autoAdjust="0"/>
  </p:normalViewPr>
  <p:slideViewPr>
    <p:cSldViewPr snapToGrid="0">
      <p:cViewPr varScale="1">
        <p:scale>
          <a:sx n="55" d="100"/>
          <a:sy n="55" d="100"/>
        </p:scale>
        <p:origin x="-678"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6E290B-4AB1-4F21-9716-A8561608B49E}" type="datetimeFigureOut">
              <a:rPr lang="en-US" smtClean="0"/>
              <a:t>3/28/2021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EB040A-534A-4C6F-ABC8-E389499F9EBC}" type="slidenum">
              <a:rPr lang="en-US" smtClean="0"/>
              <a:t>‹#›</a:t>
            </a:fld>
            <a:endParaRPr lang="en-US"/>
          </a:p>
        </p:txBody>
      </p:sp>
    </p:spTree>
    <p:extLst>
      <p:ext uri="{BB962C8B-B14F-4D97-AF65-F5344CB8AC3E}">
        <p14:creationId xmlns:p14="http://schemas.microsoft.com/office/powerpoint/2010/main" val="259249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Electron transfer from magnesium metal produces the carbanion. An anionic intermediate is formed when the reactive carbanion attacks electrophilic carbonyl. A methoxide anion is quickly removed by this unstable intermediate. The ketone that results is targeted once more (step three). The resulting anion eagerly awaits the next laboratory cycle, when acid will be applied to protonate it.</a:t>
            </a:r>
            <a:endParaRPr lang="en-US" dirty="0"/>
          </a:p>
        </p:txBody>
      </p:sp>
      <p:sp>
        <p:nvSpPr>
          <p:cNvPr id="4" name="Slide Number Placeholder 3"/>
          <p:cNvSpPr>
            <a:spLocks noGrp="1"/>
          </p:cNvSpPr>
          <p:nvPr>
            <p:ph type="sldNum" sz="quarter" idx="5"/>
          </p:nvPr>
        </p:nvSpPr>
        <p:spPr/>
        <p:txBody>
          <a:bodyPr/>
          <a:lstStyle/>
          <a:p>
            <a:fld id="{42EB040A-534A-4C6F-ABC8-E389499F9EBC}" type="slidenum">
              <a:rPr lang="en-US" smtClean="0"/>
              <a:t>2</a:t>
            </a:fld>
            <a:endParaRPr lang="en-US"/>
          </a:p>
        </p:txBody>
      </p:sp>
    </p:spTree>
    <p:extLst>
      <p:ext uri="{BB962C8B-B14F-4D97-AF65-F5344CB8AC3E}">
        <p14:creationId xmlns:p14="http://schemas.microsoft.com/office/powerpoint/2010/main" val="81466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HCl and NaOH react to give water and NaCl . The </a:t>
            </a:r>
            <a:r>
              <a:rPr lang="en-US" dirty="0" err="1"/>
              <a:t>pKa</a:t>
            </a:r>
            <a:r>
              <a:rPr lang="en-US" dirty="0"/>
              <a:t> of HCl is -8. Sodium hydroxide is the conjugate base of H2O (</a:t>
            </a:r>
            <a:r>
              <a:rPr lang="en-US" dirty="0" err="1"/>
              <a:t>pKa</a:t>
            </a:r>
            <a:r>
              <a:rPr lang="en-US" dirty="0"/>
              <a:t> 15.7).</a:t>
            </a:r>
          </a:p>
        </p:txBody>
      </p:sp>
      <p:sp>
        <p:nvSpPr>
          <p:cNvPr id="4" name="Slide Number Placeholder 3"/>
          <p:cNvSpPr>
            <a:spLocks noGrp="1"/>
          </p:cNvSpPr>
          <p:nvPr>
            <p:ph type="sldNum" sz="quarter" idx="5"/>
          </p:nvPr>
        </p:nvSpPr>
        <p:spPr/>
        <p:txBody>
          <a:bodyPr/>
          <a:lstStyle/>
          <a:p>
            <a:fld id="{42EB040A-534A-4C6F-ABC8-E389499F9EBC}" type="slidenum">
              <a:rPr lang="en-US" smtClean="0"/>
              <a:t>3</a:t>
            </a:fld>
            <a:endParaRPr lang="en-US"/>
          </a:p>
        </p:txBody>
      </p:sp>
    </p:spTree>
    <p:extLst>
      <p:ext uri="{BB962C8B-B14F-4D97-AF65-F5344CB8AC3E}">
        <p14:creationId xmlns:p14="http://schemas.microsoft.com/office/powerpoint/2010/main" val="2428212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Byproducts</a:t>
            </a:r>
          </a:p>
          <a:p>
            <a:r>
              <a:rPr lang="en-US" dirty="0"/>
              <a:t>The first by product is biphenyl, or Ph-Ph, which is produced when the Grignard reagent </a:t>
            </a:r>
            <a:r>
              <a:rPr lang="en-US" dirty="0" err="1"/>
              <a:t>PhMgBr</a:t>
            </a:r>
            <a:r>
              <a:rPr lang="en-US" dirty="0"/>
              <a:t> is used. After obtaining an electron, the phenyl radical Ph• may accept another electron to shape the required carbanion or combine with another phenyl radical to form biphenyl. The carbanion protonation produces the second side product, benzene (Ph-H). Since the carbanion is very basic, it would be protonated whether there is some water in the solvent even glassware, or if moist air is able to join the reaction mixture. As a result, extreme caution is necessary to maintain “dry” and water-free environments. The third issue is for the magnesium to actually move electrons! Pure magnesium is a very active metal, so much so that any magnesium subjected to air can produce a crust of magnesium oxide on the top. This oxide film prevents bromobenzene from meeting active magnesium, preventing the necessary electron transfer. New active magnesium must be exposed for a Grignard reaction to take place. Otherwise, there will be no electron transfer from magnesium to bromobenzene, no carbanion will develop, and the reaction will not continue. The fourth concern is that the unreacted starting substance may be Ph-Br, Mg, or an ester.</a:t>
            </a:r>
          </a:p>
        </p:txBody>
      </p:sp>
      <p:sp>
        <p:nvSpPr>
          <p:cNvPr id="4" name="Slide Number Placeholder 3"/>
          <p:cNvSpPr>
            <a:spLocks noGrp="1"/>
          </p:cNvSpPr>
          <p:nvPr>
            <p:ph type="sldNum" sz="quarter" idx="5"/>
          </p:nvPr>
        </p:nvSpPr>
        <p:spPr/>
        <p:txBody>
          <a:bodyPr/>
          <a:lstStyle/>
          <a:p>
            <a:fld id="{42EB040A-534A-4C6F-ABC8-E389499F9EBC}" type="slidenum">
              <a:rPr lang="en-US" smtClean="0"/>
              <a:t>4</a:t>
            </a:fld>
            <a:endParaRPr lang="en-US"/>
          </a:p>
        </p:txBody>
      </p:sp>
    </p:spTree>
    <p:extLst>
      <p:ext uri="{BB962C8B-B14F-4D97-AF65-F5344CB8AC3E}">
        <p14:creationId xmlns:p14="http://schemas.microsoft.com/office/powerpoint/2010/main" val="4043125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D6AEEC-B49F-42C8-BCAF-7F26366E5CFD}" type="datetimeFigureOut">
              <a:rPr lang="en-US" smtClean="0"/>
              <a:t>3/28/2021</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1896134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D6AEEC-B49F-42C8-BCAF-7F26366E5CFD}" type="datetimeFigureOut">
              <a:rPr lang="en-US" smtClean="0"/>
              <a:t>3/28/2021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3354709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D6AEEC-B49F-42C8-BCAF-7F26366E5CFD}"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8678649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D6AEEC-B49F-42C8-BCAF-7F26366E5CFD}"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24198008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D6AEEC-B49F-42C8-BCAF-7F26366E5CFD}"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36229001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D6AEEC-B49F-42C8-BCAF-7F26366E5CFD}"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12909637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D6AEEC-B49F-42C8-BCAF-7F26366E5CFD}"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2652219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D6AEEC-B49F-42C8-BCAF-7F26366E5CFD}"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25221216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D6AEEC-B49F-42C8-BCAF-7F26366E5CFD}"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3296963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D6AEEC-B49F-42C8-BCAF-7F26366E5CFD}"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882521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D6AEEC-B49F-42C8-BCAF-7F26366E5CFD}"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391521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D6AEEC-B49F-42C8-BCAF-7F26366E5CFD}" type="datetimeFigureOut">
              <a:rPr lang="en-US" smtClean="0"/>
              <a:t>3/28/2021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57621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D6AEEC-B49F-42C8-BCAF-7F26366E5CFD}" type="datetimeFigureOut">
              <a:rPr lang="en-US" smtClean="0"/>
              <a:t>3/28/2021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490856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D6AEEC-B49F-42C8-BCAF-7F26366E5CFD}" type="datetimeFigureOut">
              <a:rPr lang="en-US" smtClean="0"/>
              <a:t>3/28/2021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3625717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D6AEEC-B49F-42C8-BCAF-7F26366E5CFD}" type="datetimeFigureOut">
              <a:rPr lang="en-US" smtClean="0"/>
              <a:t>3/28/2021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681557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D6AEEC-B49F-42C8-BCAF-7F26366E5CFD}" type="datetimeFigureOut">
              <a:rPr lang="en-US" smtClean="0"/>
              <a:t>3/28/2021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437199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D6AEEC-B49F-42C8-BCAF-7F26366E5CFD}" type="datetimeFigureOut">
              <a:rPr lang="en-US" smtClean="0"/>
              <a:t>3/28/2021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623471-F49C-4435-9658-7C20E277A4BD}" type="slidenum">
              <a:rPr lang="en-US" smtClean="0"/>
              <a:t>‹#›</a:t>
            </a:fld>
            <a:endParaRPr lang="en-US"/>
          </a:p>
        </p:txBody>
      </p:sp>
    </p:spTree>
    <p:extLst>
      <p:ext uri="{BB962C8B-B14F-4D97-AF65-F5344CB8AC3E}">
        <p14:creationId xmlns:p14="http://schemas.microsoft.com/office/powerpoint/2010/main" val="2670983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DD6AEEC-B49F-42C8-BCAF-7F26366E5CFD}" type="datetimeFigureOut">
              <a:rPr lang="en-US" smtClean="0"/>
              <a:t>3/28/2021</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0623471-F49C-4435-9658-7C20E277A4BD}" type="slidenum">
              <a:rPr lang="en-US" smtClean="0"/>
              <a:t>‹#›</a:t>
            </a:fld>
            <a:endParaRPr lang="en-US"/>
          </a:p>
        </p:txBody>
      </p:sp>
    </p:spTree>
    <p:extLst>
      <p:ext uri="{BB962C8B-B14F-4D97-AF65-F5344CB8AC3E}">
        <p14:creationId xmlns:p14="http://schemas.microsoft.com/office/powerpoint/2010/main" val="527774104"/>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1BD6D5-34D3-45B8-B311-57D3726695DC}"/>
              </a:ext>
            </a:extLst>
          </p:cNvPr>
          <p:cNvSpPr>
            <a:spLocks noGrp="1"/>
          </p:cNvSpPr>
          <p:nvPr>
            <p:ph type="ctrTitle"/>
          </p:nvPr>
        </p:nvSpPr>
        <p:spPr>
          <a:xfrm>
            <a:off x="1524000" y="2235200"/>
            <a:ext cx="9144000" cy="2387600"/>
          </a:xfrm>
        </p:spPr>
        <p:txBody>
          <a:bodyPr>
            <a:normAutofit fontScale="90000"/>
          </a:bodyPr>
          <a:lstStyle/>
          <a:p>
            <a:r>
              <a:rPr lang="en-US" dirty="0"/>
              <a:t>Grignard Reagent (</a:t>
            </a:r>
            <a:r>
              <a:rPr lang="en-US" dirty="0" err="1"/>
              <a:t>RMgBr</a:t>
            </a:r>
            <a:r>
              <a:rPr lang="en-US" dirty="0"/>
              <a:t>)</a:t>
            </a:r>
            <a:br>
              <a:rPr lang="en-US" dirty="0"/>
            </a:br>
            <a:r>
              <a:rPr lang="en-US" dirty="0"/>
              <a:t>Name</a:t>
            </a:r>
            <a:br>
              <a:rPr lang="en-US" dirty="0"/>
            </a:br>
            <a:r>
              <a:rPr lang="en-US" dirty="0"/>
              <a:t>Course</a:t>
            </a:r>
            <a:br>
              <a:rPr lang="en-US" dirty="0"/>
            </a:br>
            <a:r>
              <a:rPr lang="en-US" dirty="0"/>
              <a:t>Date</a:t>
            </a:r>
          </a:p>
        </p:txBody>
      </p:sp>
    </p:spTree>
    <p:extLst>
      <p:ext uri="{BB962C8B-B14F-4D97-AF65-F5344CB8AC3E}">
        <p14:creationId xmlns:p14="http://schemas.microsoft.com/office/powerpoint/2010/main" val="31604278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5790CBF-5D05-436E-B5F2-EC9DF31D946A}"/>
              </a:ext>
            </a:extLst>
          </p:cNvPr>
          <p:cNvSpPr>
            <a:spLocks noGrp="1"/>
          </p:cNvSpPr>
          <p:nvPr>
            <p:ph idx="1"/>
          </p:nvPr>
        </p:nvSpPr>
        <p:spPr>
          <a:xfrm>
            <a:off x="6414052" y="68244"/>
            <a:ext cx="5671931" cy="6610852"/>
          </a:xfrm>
        </p:spPr>
        <p:txBody>
          <a:bodyPr>
            <a:normAutofit/>
          </a:bodyPr>
          <a:lstStyle/>
          <a:p>
            <a:r>
              <a:rPr lang="en-US" sz="1800" b="1" dirty="0">
                <a:solidFill>
                  <a:srgbClr val="2C3A45"/>
                </a:solidFill>
                <a:latin typeface="Arial" panose="020B0604020202020204" pitchFamily="34" charset="0"/>
              </a:rPr>
              <a:t>Initial substituted bromobenzene mass: 5.973 g</a:t>
            </a:r>
          </a:p>
          <a:p>
            <a:r>
              <a:rPr lang="en-US" sz="1800" b="1" dirty="0">
                <a:solidFill>
                  <a:srgbClr val="2C3A45"/>
                </a:solidFill>
                <a:latin typeface="Arial" panose="020B0604020202020204" pitchFamily="34" charset="0"/>
              </a:rPr>
              <a:t>Substituted benzoic acid mass (after ﬁltration): 4.722 g</a:t>
            </a:r>
          </a:p>
          <a:p>
            <a:r>
              <a:rPr lang="en-US" sz="1800" b="1" dirty="0">
                <a:solidFill>
                  <a:srgbClr val="2C3A45"/>
                </a:solidFill>
                <a:latin typeface="Arial" panose="020B0604020202020204" pitchFamily="34" charset="0"/>
              </a:rPr>
              <a:t>Substituted benzoic acid mass (after desiccation): 3.866 g</a:t>
            </a:r>
          </a:p>
          <a:p>
            <a:pPr marL="0" indent="0">
              <a:buNone/>
            </a:pPr>
            <a:endParaRPr lang="en-US" sz="1800" b="1" dirty="0">
              <a:solidFill>
                <a:srgbClr val="2C3A45"/>
              </a:solidFill>
              <a:latin typeface="Arial" panose="020B0604020202020204" pitchFamily="34" charset="0"/>
            </a:endParaRPr>
          </a:p>
          <a:p>
            <a:pPr marL="0" indent="0">
              <a:buNone/>
            </a:pPr>
            <a:endParaRPr lang="en-US" sz="1800" b="1" dirty="0">
              <a:solidFill>
                <a:srgbClr val="2C3A45"/>
              </a:solidFill>
              <a:latin typeface="Arial" panose="020B0604020202020204" pitchFamily="34" charset="0"/>
            </a:endParaRPr>
          </a:p>
          <a:p>
            <a:pPr marL="0" indent="0" algn="ctr">
              <a:buNone/>
            </a:pPr>
            <a:r>
              <a:rPr lang="en-US" sz="1800" b="1" u="sng" dirty="0">
                <a:solidFill>
                  <a:srgbClr val="000000"/>
                </a:solidFill>
                <a:latin typeface="Lucida Sans" panose="020B0602030504020204" pitchFamily="34" charset="0"/>
              </a:rPr>
              <a:t>Grignard reagent </a:t>
            </a:r>
            <a:r>
              <a:rPr lang="en-US" sz="1800" b="1" u="sng" dirty="0" err="1">
                <a:solidFill>
                  <a:srgbClr val="000000"/>
                </a:solidFill>
                <a:latin typeface="Lucida Sans" panose="020B0602030504020204" pitchFamily="34" charset="0"/>
              </a:rPr>
              <a:t>RMgBr</a:t>
            </a:r>
            <a:endParaRPr lang="en-US" sz="1800" b="1" u="sng" dirty="0">
              <a:solidFill>
                <a:srgbClr val="000000"/>
              </a:solidFill>
              <a:latin typeface="Lucida Sans" panose="020B0602030504020204" pitchFamily="34" charset="0"/>
            </a:endParaRPr>
          </a:p>
          <a:p>
            <a:pPr marL="0" indent="0">
              <a:buNone/>
            </a:pPr>
            <a:endParaRPr lang="en-US" sz="1800" b="1" dirty="0">
              <a:solidFill>
                <a:srgbClr val="2C3A45"/>
              </a:solidFill>
              <a:latin typeface="Arial" panose="020B0604020202020204" pitchFamily="34" charset="0"/>
            </a:endParaRPr>
          </a:p>
        </p:txBody>
      </p:sp>
      <p:pic>
        <p:nvPicPr>
          <p:cNvPr id="5" name="Picture 4">
            <a:extLst>
              <a:ext uri="{FF2B5EF4-FFF2-40B4-BE49-F238E27FC236}">
                <a16:creationId xmlns:a16="http://schemas.microsoft.com/office/drawing/2014/main" xmlns="" id="{CD1E6CD6-3A3C-437C-9B4B-B603D6C54DD3}"/>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Lst>
          </a:blip>
          <a:stretch>
            <a:fillRect/>
          </a:stretch>
        </p:blipFill>
        <p:spPr>
          <a:xfrm>
            <a:off x="106017" y="462134"/>
            <a:ext cx="6308035" cy="6395865"/>
          </a:xfrm>
          <a:prstGeom prst="rect">
            <a:avLst/>
          </a:prstGeom>
        </p:spPr>
      </p:pic>
      <p:sp>
        <p:nvSpPr>
          <p:cNvPr id="7" name="TextBox 6">
            <a:extLst>
              <a:ext uri="{FF2B5EF4-FFF2-40B4-BE49-F238E27FC236}">
                <a16:creationId xmlns:a16="http://schemas.microsoft.com/office/drawing/2014/main" xmlns="" id="{8FD134D4-ED9A-482E-8805-799A14872B8E}"/>
              </a:ext>
            </a:extLst>
          </p:cNvPr>
          <p:cNvSpPr txBox="1"/>
          <p:nvPr/>
        </p:nvSpPr>
        <p:spPr>
          <a:xfrm>
            <a:off x="1708599" y="68244"/>
            <a:ext cx="6093228" cy="369332"/>
          </a:xfrm>
          <a:prstGeom prst="rect">
            <a:avLst/>
          </a:prstGeom>
          <a:noFill/>
        </p:spPr>
        <p:txBody>
          <a:bodyPr wrap="square">
            <a:spAutoFit/>
          </a:bodyPr>
          <a:lstStyle/>
          <a:p>
            <a:r>
              <a:rPr lang="en-US" sz="1800" b="1" dirty="0">
                <a:solidFill>
                  <a:srgbClr val="000000"/>
                </a:solidFill>
                <a:latin typeface="Arial" panose="020B0604020202020204" pitchFamily="34" charset="0"/>
              </a:rPr>
              <a:t>Grignard reagent </a:t>
            </a:r>
            <a:r>
              <a:rPr lang="en-US" sz="1800" b="1" dirty="0" err="1">
                <a:solidFill>
                  <a:srgbClr val="000000"/>
                </a:solidFill>
                <a:latin typeface="Arial" panose="020B0604020202020204" pitchFamily="34" charset="0"/>
              </a:rPr>
              <a:t>RMgBr</a:t>
            </a:r>
            <a:r>
              <a:rPr lang="en-US" sz="1800" b="1" dirty="0">
                <a:solidFill>
                  <a:srgbClr val="000000"/>
                </a:solidFill>
                <a:latin typeface="Arial" panose="020B0604020202020204" pitchFamily="34" charset="0"/>
              </a:rPr>
              <a:t> - Overall mechanism</a:t>
            </a:r>
            <a:endParaRPr lang="en-US" dirty="0"/>
          </a:p>
        </p:txBody>
      </p:sp>
      <p:pic>
        <p:nvPicPr>
          <p:cNvPr id="9" name="Picture 8">
            <a:extLst>
              <a:ext uri="{FF2B5EF4-FFF2-40B4-BE49-F238E27FC236}">
                <a16:creationId xmlns:a16="http://schemas.microsoft.com/office/drawing/2014/main" xmlns="" id="{4E20772C-08A9-4973-8BE9-622620950D84}"/>
              </a:ext>
            </a:extLst>
          </p:cNvPr>
          <p:cNvPicPr>
            <a:picLocks noChangeAspect="1"/>
          </p:cNvPicPr>
          <p:nvPr/>
        </p:nvPicPr>
        <p:blipFill rotWithShape="1">
          <a:blip r:embed="rId5"/>
          <a:srcRect t="10125" r="61942"/>
          <a:stretch/>
        </p:blipFill>
        <p:spPr>
          <a:xfrm>
            <a:off x="7801827" y="4743451"/>
            <a:ext cx="2896379" cy="496512"/>
          </a:xfrm>
          <a:prstGeom prst="rect">
            <a:avLst/>
          </a:prstGeom>
        </p:spPr>
      </p:pic>
      <p:pic>
        <p:nvPicPr>
          <p:cNvPr id="10" name="Picture 9">
            <a:extLst>
              <a:ext uri="{FF2B5EF4-FFF2-40B4-BE49-F238E27FC236}">
                <a16:creationId xmlns:a16="http://schemas.microsoft.com/office/drawing/2014/main" xmlns="" id="{3833FD47-031E-4275-ABE2-ED84661BF283}"/>
              </a:ext>
            </a:extLst>
          </p:cNvPr>
          <p:cNvPicPr>
            <a:picLocks noChangeAspect="1"/>
          </p:cNvPicPr>
          <p:nvPr/>
        </p:nvPicPr>
        <p:blipFill rotWithShape="1">
          <a:blip r:embed="rId5"/>
          <a:srcRect l="46594" t="10125"/>
          <a:stretch/>
        </p:blipFill>
        <p:spPr>
          <a:xfrm>
            <a:off x="7217784" y="5711273"/>
            <a:ext cx="4064466" cy="496512"/>
          </a:xfrm>
          <a:prstGeom prst="rect">
            <a:avLst/>
          </a:prstGeom>
        </p:spPr>
      </p:pic>
    </p:spTree>
    <p:extLst>
      <p:ext uri="{BB962C8B-B14F-4D97-AF65-F5344CB8AC3E}">
        <p14:creationId xmlns:p14="http://schemas.microsoft.com/office/powerpoint/2010/main" val="31179894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a:extLst>
              <a:ext uri="{FF2B5EF4-FFF2-40B4-BE49-F238E27FC236}">
                <a16:creationId xmlns:a16="http://schemas.microsoft.com/office/drawing/2014/main" xmlns="" id="{5D7624D2-035C-412C-8738-89F58257420B}"/>
              </a:ext>
            </a:extLst>
          </p:cNvPr>
          <p:cNvPicPr>
            <a:picLocks noGrp="1" noChangeAspect="1"/>
          </p:cNvPicPr>
          <p:nvPr>
            <p:ph idx="1"/>
          </p:nvPr>
        </p:nvPicPr>
        <p:blipFill>
          <a:blip r:embed="rId3"/>
          <a:stretch>
            <a:fillRect/>
          </a:stretch>
        </p:blipFill>
        <p:spPr>
          <a:xfrm>
            <a:off x="0" y="3273733"/>
            <a:ext cx="4522124" cy="3634143"/>
          </a:xfrm>
          <a:prstGeom prst="rect">
            <a:avLst/>
          </a:prstGeom>
        </p:spPr>
      </p:pic>
      <p:graphicFrame>
        <p:nvGraphicFramePr>
          <p:cNvPr id="6" name="Table 5">
            <a:extLst>
              <a:ext uri="{FF2B5EF4-FFF2-40B4-BE49-F238E27FC236}">
                <a16:creationId xmlns:a16="http://schemas.microsoft.com/office/drawing/2014/main" xmlns="" id="{0AE9EC19-D0D9-4D38-8547-F7EA2E2C4F9F}"/>
              </a:ext>
            </a:extLst>
          </p:cNvPr>
          <p:cNvGraphicFramePr>
            <a:graphicFrameLocks noGrp="1"/>
          </p:cNvGraphicFramePr>
          <p:nvPr>
            <p:extLst>
              <p:ext uri="{D42A27DB-BD31-4B8C-83A1-F6EECF244321}">
                <p14:modId xmlns:p14="http://schemas.microsoft.com/office/powerpoint/2010/main" val="2463875172"/>
              </p:ext>
            </p:extLst>
          </p:nvPr>
        </p:nvGraphicFramePr>
        <p:xfrm>
          <a:off x="0" y="445713"/>
          <a:ext cx="6384174" cy="2448754"/>
        </p:xfrm>
        <a:graphic>
          <a:graphicData uri="http://schemas.openxmlformats.org/drawingml/2006/table">
            <a:tbl>
              <a:tblPr>
                <a:tableStyleId>{5C22544A-7EE6-4342-B048-85BDC9FD1C3A}</a:tableStyleId>
              </a:tblPr>
              <a:tblGrid>
                <a:gridCol w="4307891">
                  <a:extLst>
                    <a:ext uri="{9D8B030D-6E8A-4147-A177-3AD203B41FA5}">
                      <a16:colId xmlns:a16="http://schemas.microsoft.com/office/drawing/2014/main" xmlns="" val="3376363744"/>
                    </a:ext>
                  </a:extLst>
                </a:gridCol>
                <a:gridCol w="2076283">
                  <a:extLst>
                    <a:ext uri="{9D8B030D-6E8A-4147-A177-3AD203B41FA5}">
                      <a16:colId xmlns:a16="http://schemas.microsoft.com/office/drawing/2014/main" xmlns="" val="3011732599"/>
                    </a:ext>
                  </a:extLst>
                </a:gridCol>
              </a:tblGrid>
              <a:tr h="285549">
                <a:tc>
                  <a:txBody>
                    <a:bodyPr/>
                    <a:lstStyle/>
                    <a:p>
                      <a:pPr marL="0" marR="0">
                        <a:lnSpc>
                          <a:spcPts val="700"/>
                        </a:lnSpc>
                        <a:spcBef>
                          <a:spcPts val="25"/>
                        </a:spcBef>
                        <a:spcAft>
                          <a:spcPts val="0"/>
                        </a:spcAft>
                      </a:pPr>
                      <a:r>
                        <a:rPr lang="en-US" sz="900" dirty="0">
                          <a:effectLst/>
                        </a:rPr>
                        <a:t> </a:t>
                      </a:r>
                      <a:endParaRPr lang="en-US" sz="1400" dirty="0">
                        <a:effectLst/>
                      </a:endParaRPr>
                    </a:p>
                    <a:p>
                      <a:pPr marL="1258570" marR="954405" algn="ctr">
                        <a:lnSpc>
                          <a:spcPct val="107000"/>
                        </a:lnSpc>
                        <a:spcBef>
                          <a:spcPts val="0"/>
                        </a:spcBef>
                        <a:spcAft>
                          <a:spcPts val="0"/>
                        </a:spcAft>
                      </a:pPr>
                      <a:r>
                        <a:rPr lang="en-US" sz="1600" spc="-5" dirty="0">
                          <a:effectLst/>
                        </a:rPr>
                        <a:t>Ac</a:t>
                      </a:r>
                      <a:r>
                        <a:rPr lang="en-US" sz="1600" spc="5" dirty="0">
                          <a:effectLst/>
                        </a:rPr>
                        <a:t>i</a:t>
                      </a:r>
                      <a:r>
                        <a:rPr lang="en-US" sz="1600" dirty="0">
                          <a:effectLst/>
                        </a:rPr>
                        <a:t>d</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ts val="700"/>
                        </a:lnSpc>
                        <a:spcBef>
                          <a:spcPts val="25"/>
                        </a:spcBef>
                        <a:spcAft>
                          <a:spcPts val="0"/>
                        </a:spcAft>
                      </a:pPr>
                      <a:r>
                        <a:rPr lang="en-US" sz="900">
                          <a:effectLst/>
                        </a:rPr>
                        <a:t> </a:t>
                      </a:r>
                      <a:endParaRPr lang="en-US" sz="1400">
                        <a:effectLst/>
                      </a:endParaRPr>
                    </a:p>
                    <a:p>
                      <a:pPr marL="954405" marR="640715" algn="ctr">
                        <a:lnSpc>
                          <a:spcPct val="107000"/>
                        </a:lnSpc>
                        <a:spcBef>
                          <a:spcPts val="0"/>
                        </a:spcBef>
                        <a:spcAft>
                          <a:spcPts val="0"/>
                        </a:spcAft>
                      </a:pPr>
                      <a:r>
                        <a:rPr lang="en-US" sz="1600" spc="5">
                          <a:effectLst/>
                        </a:rPr>
                        <a:t>p</a:t>
                      </a:r>
                      <a:r>
                        <a:rPr lang="en-US" sz="1600">
                          <a:effectLst/>
                        </a:rPr>
                        <a:t>Ka</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2786244117"/>
                  </a:ext>
                </a:extLst>
              </a:tr>
              <a:tr h="285396">
                <a:tc>
                  <a:txBody>
                    <a:bodyPr/>
                    <a:lstStyle/>
                    <a:p>
                      <a:pPr marL="0" marR="0">
                        <a:lnSpc>
                          <a:spcPts val="700"/>
                        </a:lnSpc>
                        <a:spcBef>
                          <a:spcPts val="10"/>
                        </a:spcBef>
                        <a:spcAft>
                          <a:spcPts val="0"/>
                        </a:spcAft>
                      </a:pPr>
                      <a:r>
                        <a:rPr lang="en-US" sz="900" dirty="0">
                          <a:effectLst/>
                        </a:rPr>
                        <a:t> </a:t>
                      </a:r>
                      <a:endParaRPr lang="en-US" sz="1400" dirty="0">
                        <a:effectLst/>
                      </a:endParaRPr>
                    </a:p>
                    <a:p>
                      <a:pPr marL="64770" marR="0">
                        <a:lnSpc>
                          <a:spcPct val="107000"/>
                        </a:lnSpc>
                        <a:spcBef>
                          <a:spcPts val="0"/>
                        </a:spcBef>
                        <a:spcAft>
                          <a:spcPts val="0"/>
                        </a:spcAft>
                      </a:pPr>
                      <a:r>
                        <a:rPr lang="en-US" sz="1600" dirty="0">
                          <a:effectLst/>
                        </a:rPr>
                        <a:t>2</a:t>
                      </a:r>
                      <a:r>
                        <a:rPr lang="en-US" sz="1600" spc="-5" dirty="0">
                          <a:effectLst/>
                        </a:rPr>
                        <a:t>-Met</a:t>
                      </a:r>
                      <a:r>
                        <a:rPr lang="en-US" sz="1600" spc="5" dirty="0">
                          <a:effectLst/>
                        </a:rPr>
                        <a:t>h</a:t>
                      </a:r>
                      <a:r>
                        <a:rPr lang="en-US" sz="1600" dirty="0">
                          <a:effectLst/>
                        </a:rPr>
                        <a:t>y</a:t>
                      </a:r>
                      <a:r>
                        <a:rPr lang="en-US" sz="1600" spc="5" dirty="0">
                          <a:effectLst/>
                        </a:rPr>
                        <a:t>lb</a:t>
                      </a:r>
                      <a:r>
                        <a:rPr lang="en-US" sz="1600" spc="-5" dirty="0">
                          <a:effectLst/>
                        </a:rPr>
                        <a:t>e</a:t>
                      </a:r>
                      <a:r>
                        <a:rPr lang="en-US" sz="1600" spc="5" dirty="0">
                          <a:effectLst/>
                        </a:rPr>
                        <a:t>n</a:t>
                      </a:r>
                      <a:r>
                        <a:rPr lang="en-US" sz="1600" spc="-5" dirty="0">
                          <a:effectLst/>
                        </a:rPr>
                        <a:t>z</a:t>
                      </a:r>
                      <a:r>
                        <a:rPr lang="en-US" sz="1600" dirty="0">
                          <a:effectLst/>
                        </a:rPr>
                        <a:t>o</a:t>
                      </a:r>
                      <a:r>
                        <a:rPr lang="en-US" sz="1600" spc="5" dirty="0">
                          <a:effectLst/>
                        </a:rPr>
                        <a:t>i</a:t>
                      </a:r>
                      <a:r>
                        <a:rPr lang="en-US" sz="1600" dirty="0">
                          <a:effectLst/>
                        </a:rPr>
                        <a:t>c</a:t>
                      </a:r>
                      <a:r>
                        <a:rPr lang="en-US" sz="1600" spc="-5" dirty="0">
                          <a:effectLst/>
                        </a:rPr>
                        <a:t> </a:t>
                      </a:r>
                      <a:r>
                        <a:rPr lang="en-US" sz="1600" dirty="0">
                          <a:effectLst/>
                        </a:rPr>
                        <a:t>a</a:t>
                      </a:r>
                      <a:r>
                        <a:rPr lang="en-US" sz="1600" spc="-5" dirty="0">
                          <a:effectLst/>
                        </a:rPr>
                        <a:t>c</a:t>
                      </a:r>
                      <a:r>
                        <a:rPr lang="en-US" sz="1600" spc="5" dirty="0">
                          <a:effectLst/>
                        </a:rPr>
                        <a:t>i</a:t>
                      </a:r>
                      <a:r>
                        <a:rPr lang="en-US" sz="1600" dirty="0">
                          <a:effectLst/>
                        </a:rPr>
                        <a:t>d</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ct val="107000"/>
                        </a:lnSpc>
                        <a:spcBef>
                          <a:spcPts val="0"/>
                        </a:spcBef>
                        <a:spcAft>
                          <a:spcPts val="0"/>
                        </a:spcAft>
                      </a:pPr>
                      <a:r>
                        <a:rPr lang="en-US" sz="16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2755026694"/>
                  </a:ext>
                </a:extLst>
              </a:tr>
              <a:tr h="285396">
                <a:tc>
                  <a:txBody>
                    <a:bodyPr/>
                    <a:lstStyle/>
                    <a:p>
                      <a:pPr marL="0" marR="0">
                        <a:lnSpc>
                          <a:spcPts val="700"/>
                        </a:lnSpc>
                        <a:spcBef>
                          <a:spcPts val="25"/>
                        </a:spcBef>
                        <a:spcAft>
                          <a:spcPts val="0"/>
                        </a:spcAft>
                      </a:pPr>
                      <a:r>
                        <a:rPr lang="en-US" sz="900" dirty="0">
                          <a:effectLst/>
                        </a:rPr>
                        <a:t> </a:t>
                      </a:r>
                      <a:endParaRPr lang="en-US" sz="1400" dirty="0">
                        <a:effectLst/>
                      </a:endParaRPr>
                    </a:p>
                    <a:p>
                      <a:pPr marL="64770" marR="0">
                        <a:lnSpc>
                          <a:spcPct val="107000"/>
                        </a:lnSpc>
                        <a:spcBef>
                          <a:spcPts val="0"/>
                        </a:spcBef>
                        <a:spcAft>
                          <a:spcPts val="0"/>
                        </a:spcAft>
                      </a:pPr>
                      <a:r>
                        <a:rPr lang="en-US" sz="1600" dirty="0">
                          <a:effectLst/>
                        </a:rPr>
                        <a:t>2</a:t>
                      </a:r>
                      <a:r>
                        <a:rPr lang="en-US" sz="1600" spc="-5" dirty="0">
                          <a:effectLst/>
                        </a:rPr>
                        <a:t>-Met</a:t>
                      </a:r>
                      <a:r>
                        <a:rPr lang="en-US" sz="1600" spc="5" dirty="0">
                          <a:effectLst/>
                        </a:rPr>
                        <a:t>h</a:t>
                      </a:r>
                      <a:r>
                        <a:rPr lang="en-US" sz="1600" dirty="0">
                          <a:effectLst/>
                        </a:rPr>
                        <a:t>oxy</a:t>
                      </a:r>
                      <a:r>
                        <a:rPr lang="en-US" sz="1600" spc="5" dirty="0">
                          <a:effectLst/>
                        </a:rPr>
                        <a:t>b</a:t>
                      </a:r>
                      <a:r>
                        <a:rPr lang="en-US" sz="1600" spc="-5" dirty="0">
                          <a:effectLst/>
                        </a:rPr>
                        <a:t>e</a:t>
                      </a:r>
                      <a:r>
                        <a:rPr lang="en-US" sz="1600" spc="5" dirty="0">
                          <a:effectLst/>
                        </a:rPr>
                        <a:t>n</a:t>
                      </a:r>
                      <a:r>
                        <a:rPr lang="en-US" sz="1600" spc="-5" dirty="0">
                          <a:effectLst/>
                        </a:rPr>
                        <a:t>z</a:t>
                      </a:r>
                      <a:r>
                        <a:rPr lang="en-US" sz="1600" dirty="0">
                          <a:effectLst/>
                        </a:rPr>
                        <a:t>o</a:t>
                      </a:r>
                      <a:r>
                        <a:rPr lang="en-US" sz="1600" spc="5" dirty="0">
                          <a:effectLst/>
                        </a:rPr>
                        <a:t>i</a:t>
                      </a:r>
                      <a:r>
                        <a:rPr lang="en-US" sz="1600" dirty="0">
                          <a:effectLst/>
                        </a:rPr>
                        <a:t>c</a:t>
                      </a:r>
                      <a:r>
                        <a:rPr lang="en-US" sz="1600" spc="-5" dirty="0">
                          <a:effectLst/>
                        </a:rPr>
                        <a:t> </a:t>
                      </a:r>
                      <a:r>
                        <a:rPr lang="en-US" sz="1600" spc="10" dirty="0">
                          <a:effectLst/>
                        </a:rPr>
                        <a:t>a</a:t>
                      </a:r>
                      <a:r>
                        <a:rPr lang="en-US" sz="1600" spc="-5" dirty="0">
                          <a:effectLst/>
                        </a:rPr>
                        <a:t>c</a:t>
                      </a:r>
                      <a:r>
                        <a:rPr lang="en-US" sz="1600" spc="5" dirty="0">
                          <a:effectLst/>
                        </a:rPr>
                        <a:t>i</a:t>
                      </a:r>
                      <a:r>
                        <a:rPr lang="en-US" sz="1600" dirty="0">
                          <a:effectLst/>
                        </a:rPr>
                        <a:t>d</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ts val="700"/>
                        </a:lnSpc>
                        <a:spcBef>
                          <a:spcPts val="25"/>
                        </a:spcBef>
                        <a:spcAft>
                          <a:spcPts val="0"/>
                        </a:spcAft>
                      </a:pPr>
                      <a:r>
                        <a:rPr lang="en-US" sz="900" dirty="0">
                          <a:effectLst/>
                        </a:rPr>
                        <a:t> </a:t>
                      </a:r>
                      <a:endParaRPr lang="en-US" sz="1400" dirty="0">
                        <a:effectLst/>
                      </a:endParaRPr>
                    </a:p>
                    <a:p>
                      <a:pPr marL="998855" marR="687070" algn="ctr">
                        <a:lnSpc>
                          <a:spcPct val="107000"/>
                        </a:lnSpc>
                        <a:spcBef>
                          <a:spcPts val="0"/>
                        </a:spcBef>
                        <a:spcAft>
                          <a:spcPts val="0"/>
                        </a:spcAft>
                      </a:pPr>
                      <a:r>
                        <a:rPr lang="en-US" sz="1600" dirty="0">
                          <a:effectLst/>
                        </a:rPr>
                        <a:t>5.2</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2149574122"/>
                  </a:ext>
                </a:extLst>
              </a:tr>
              <a:tr h="285549">
                <a:tc>
                  <a:txBody>
                    <a:bodyPr/>
                    <a:lstStyle/>
                    <a:p>
                      <a:pPr marL="0" marR="0">
                        <a:lnSpc>
                          <a:spcPts val="700"/>
                        </a:lnSpc>
                        <a:spcBef>
                          <a:spcPts val="25"/>
                        </a:spcBef>
                        <a:spcAft>
                          <a:spcPts val="0"/>
                        </a:spcAft>
                      </a:pPr>
                      <a:r>
                        <a:rPr lang="en-US" sz="900" dirty="0">
                          <a:effectLst/>
                        </a:rPr>
                        <a:t> </a:t>
                      </a:r>
                      <a:endParaRPr lang="en-US" sz="1400" dirty="0">
                        <a:effectLst/>
                      </a:endParaRPr>
                    </a:p>
                    <a:p>
                      <a:pPr marL="64770" marR="0">
                        <a:lnSpc>
                          <a:spcPct val="107000"/>
                        </a:lnSpc>
                        <a:spcBef>
                          <a:spcPts val="0"/>
                        </a:spcBef>
                        <a:spcAft>
                          <a:spcPts val="0"/>
                        </a:spcAft>
                      </a:pPr>
                      <a:r>
                        <a:rPr lang="en-US" sz="1600" spc="5" dirty="0">
                          <a:effectLst/>
                        </a:rPr>
                        <a:t>B</a:t>
                      </a:r>
                      <a:r>
                        <a:rPr lang="en-US" sz="1600" spc="-5" dirty="0">
                          <a:effectLst/>
                        </a:rPr>
                        <a:t>e</a:t>
                      </a:r>
                      <a:r>
                        <a:rPr lang="en-US" sz="1600" spc="5" dirty="0">
                          <a:effectLst/>
                        </a:rPr>
                        <a:t>n</a:t>
                      </a:r>
                      <a:r>
                        <a:rPr lang="en-US" sz="1600" spc="-5" dirty="0">
                          <a:effectLst/>
                        </a:rPr>
                        <a:t>z</a:t>
                      </a:r>
                      <a:r>
                        <a:rPr lang="en-US" sz="1600" dirty="0">
                          <a:effectLst/>
                        </a:rPr>
                        <a:t>o</a:t>
                      </a:r>
                      <a:r>
                        <a:rPr lang="en-US" sz="1600" spc="5" dirty="0">
                          <a:effectLst/>
                        </a:rPr>
                        <a:t>i</a:t>
                      </a:r>
                      <a:r>
                        <a:rPr lang="en-US" sz="1600" dirty="0">
                          <a:effectLst/>
                        </a:rPr>
                        <a:t>c</a:t>
                      </a:r>
                      <a:r>
                        <a:rPr lang="en-US" sz="1600" spc="-5" dirty="0">
                          <a:effectLst/>
                        </a:rPr>
                        <a:t> </a:t>
                      </a:r>
                      <a:r>
                        <a:rPr lang="en-US" sz="1600" dirty="0">
                          <a:effectLst/>
                        </a:rPr>
                        <a:t>a</a:t>
                      </a:r>
                      <a:r>
                        <a:rPr lang="en-US" sz="1600" spc="-5" dirty="0">
                          <a:effectLst/>
                        </a:rPr>
                        <a:t>c</a:t>
                      </a:r>
                      <a:r>
                        <a:rPr lang="en-US" sz="1600" spc="5" dirty="0">
                          <a:effectLst/>
                        </a:rPr>
                        <a:t>i</a:t>
                      </a:r>
                      <a:r>
                        <a:rPr lang="en-US" sz="1600" dirty="0">
                          <a:effectLst/>
                        </a:rPr>
                        <a:t>d</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ts val="700"/>
                        </a:lnSpc>
                        <a:spcBef>
                          <a:spcPts val="25"/>
                        </a:spcBef>
                        <a:spcAft>
                          <a:spcPts val="0"/>
                        </a:spcAft>
                      </a:pPr>
                      <a:r>
                        <a:rPr lang="en-US" sz="900">
                          <a:effectLst/>
                        </a:rPr>
                        <a:t> </a:t>
                      </a:r>
                      <a:endParaRPr lang="en-US" sz="1400">
                        <a:effectLst/>
                      </a:endParaRPr>
                    </a:p>
                    <a:p>
                      <a:pPr marL="998855" marR="687070" algn="ctr">
                        <a:lnSpc>
                          <a:spcPct val="107000"/>
                        </a:lnSpc>
                        <a:spcBef>
                          <a:spcPts val="0"/>
                        </a:spcBef>
                        <a:spcAft>
                          <a:spcPts val="0"/>
                        </a:spcAft>
                      </a:pPr>
                      <a:r>
                        <a:rPr lang="en-US" sz="1600">
                          <a:effectLst/>
                        </a:rPr>
                        <a:t>5.2</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402504093"/>
                  </a:ext>
                </a:extLst>
              </a:tr>
              <a:tr h="285396">
                <a:tc>
                  <a:txBody>
                    <a:bodyPr/>
                    <a:lstStyle/>
                    <a:p>
                      <a:pPr marL="0" marR="0">
                        <a:lnSpc>
                          <a:spcPts val="700"/>
                        </a:lnSpc>
                        <a:spcBef>
                          <a:spcPts val="25"/>
                        </a:spcBef>
                        <a:spcAft>
                          <a:spcPts val="0"/>
                        </a:spcAft>
                      </a:pPr>
                      <a:r>
                        <a:rPr lang="en-US" sz="900" dirty="0">
                          <a:effectLst/>
                        </a:rPr>
                        <a:t> </a:t>
                      </a:r>
                      <a:endParaRPr lang="en-US" sz="1400" dirty="0">
                        <a:effectLst/>
                      </a:endParaRPr>
                    </a:p>
                    <a:p>
                      <a:pPr marL="64770" marR="0">
                        <a:lnSpc>
                          <a:spcPct val="107000"/>
                        </a:lnSpc>
                        <a:spcBef>
                          <a:spcPts val="0"/>
                        </a:spcBef>
                        <a:spcAft>
                          <a:spcPts val="0"/>
                        </a:spcAft>
                      </a:pPr>
                      <a:r>
                        <a:rPr lang="en-US" sz="1600" dirty="0">
                          <a:effectLst/>
                        </a:rPr>
                        <a:t>4</a:t>
                      </a:r>
                      <a:r>
                        <a:rPr lang="en-US" sz="1600" spc="-5" dirty="0">
                          <a:effectLst/>
                        </a:rPr>
                        <a:t>-Met</a:t>
                      </a:r>
                      <a:r>
                        <a:rPr lang="en-US" sz="1600" spc="5" dirty="0">
                          <a:effectLst/>
                        </a:rPr>
                        <a:t>h</a:t>
                      </a:r>
                      <a:r>
                        <a:rPr lang="en-US" sz="1600" dirty="0">
                          <a:effectLst/>
                        </a:rPr>
                        <a:t>y</a:t>
                      </a:r>
                      <a:r>
                        <a:rPr lang="en-US" sz="1600" spc="5" dirty="0">
                          <a:effectLst/>
                        </a:rPr>
                        <a:t>lb</a:t>
                      </a:r>
                      <a:r>
                        <a:rPr lang="en-US" sz="1600" spc="-5" dirty="0">
                          <a:effectLst/>
                        </a:rPr>
                        <a:t>e</a:t>
                      </a:r>
                      <a:r>
                        <a:rPr lang="en-US" sz="1600" spc="5" dirty="0">
                          <a:effectLst/>
                        </a:rPr>
                        <a:t>n</a:t>
                      </a:r>
                      <a:r>
                        <a:rPr lang="en-US" sz="1600" spc="-5" dirty="0">
                          <a:effectLst/>
                        </a:rPr>
                        <a:t>z</a:t>
                      </a:r>
                      <a:r>
                        <a:rPr lang="en-US" sz="1600" dirty="0">
                          <a:effectLst/>
                        </a:rPr>
                        <a:t>o</a:t>
                      </a:r>
                      <a:r>
                        <a:rPr lang="en-US" sz="1600" spc="5" dirty="0">
                          <a:effectLst/>
                        </a:rPr>
                        <a:t>i</a:t>
                      </a:r>
                      <a:r>
                        <a:rPr lang="en-US" sz="1600" dirty="0">
                          <a:effectLst/>
                        </a:rPr>
                        <a:t>c</a:t>
                      </a:r>
                      <a:r>
                        <a:rPr lang="en-US" sz="1600" spc="-5" dirty="0">
                          <a:effectLst/>
                        </a:rPr>
                        <a:t> </a:t>
                      </a:r>
                      <a:r>
                        <a:rPr lang="en-US" sz="1600" dirty="0">
                          <a:effectLst/>
                        </a:rPr>
                        <a:t>a</a:t>
                      </a:r>
                      <a:r>
                        <a:rPr lang="en-US" sz="1600" spc="-5" dirty="0">
                          <a:effectLst/>
                        </a:rPr>
                        <a:t>c</a:t>
                      </a:r>
                      <a:r>
                        <a:rPr lang="en-US" sz="1600" spc="5" dirty="0">
                          <a:effectLst/>
                        </a:rPr>
                        <a:t>i</a:t>
                      </a:r>
                      <a:r>
                        <a:rPr lang="en-US" sz="1600" dirty="0">
                          <a:effectLst/>
                        </a:rPr>
                        <a:t>d</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ct val="107000"/>
                        </a:lnSpc>
                        <a:spcBef>
                          <a:spcPts val="0"/>
                        </a:spcBef>
                        <a:spcAft>
                          <a:spcPts val="0"/>
                        </a:spcAft>
                      </a:pPr>
                      <a:r>
                        <a:rPr lang="en-US" sz="16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4054384787"/>
                  </a:ext>
                </a:extLst>
              </a:tr>
              <a:tr h="285549">
                <a:tc>
                  <a:txBody>
                    <a:bodyPr/>
                    <a:lstStyle/>
                    <a:p>
                      <a:pPr marL="0" marR="0">
                        <a:lnSpc>
                          <a:spcPts val="700"/>
                        </a:lnSpc>
                        <a:spcBef>
                          <a:spcPts val="25"/>
                        </a:spcBef>
                        <a:spcAft>
                          <a:spcPts val="0"/>
                        </a:spcAft>
                      </a:pPr>
                      <a:r>
                        <a:rPr lang="en-US" sz="900" dirty="0">
                          <a:effectLst/>
                        </a:rPr>
                        <a:t> </a:t>
                      </a:r>
                      <a:endParaRPr lang="en-US" sz="1400" dirty="0">
                        <a:effectLst/>
                      </a:endParaRPr>
                    </a:p>
                    <a:p>
                      <a:pPr marL="64770" marR="0">
                        <a:lnSpc>
                          <a:spcPct val="107000"/>
                        </a:lnSpc>
                        <a:spcBef>
                          <a:spcPts val="0"/>
                        </a:spcBef>
                        <a:spcAft>
                          <a:spcPts val="0"/>
                        </a:spcAft>
                      </a:pPr>
                      <a:r>
                        <a:rPr lang="en-US" sz="1600" dirty="0">
                          <a:effectLst/>
                        </a:rPr>
                        <a:t>4</a:t>
                      </a:r>
                      <a:r>
                        <a:rPr lang="en-US" sz="1600" spc="-5" dirty="0">
                          <a:effectLst/>
                        </a:rPr>
                        <a:t>-Met</a:t>
                      </a:r>
                      <a:r>
                        <a:rPr lang="en-US" sz="1600" spc="5" dirty="0">
                          <a:effectLst/>
                        </a:rPr>
                        <a:t>h</a:t>
                      </a:r>
                      <a:r>
                        <a:rPr lang="en-US" sz="1600" dirty="0">
                          <a:effectLst/>
                        </a:rPr>
                        <a:t>oxy</a:t>
                      </a:r>
                      <a:r>
                        <a:rPr lang="en-US" sz="1600" spc="5" dirty="0">
                          <a:effectLst/>
                        </a:rPr>
                        <a:t>b</a:t>
                      </a:r>
                      <a:r>
                        <a:rPr lang="en-US" sz="1600" spc="-5" dirty="0">
                          <a:effectLst/>
                        </a:rPr>
                        <a:t>e</a:t>
                      </a:r>
                      <a:r>
                        <a:rPr lang="en-US" sz="1600" spc="5" dirty="0">
                          <a:effectLst/>
                        </a:rPr>
                        <a:t>n</a:t>
                      </a:r>
                      <a:r>
                        <a:rPr lang="en-US" sz="1600" spc="-5" dirty="0">
                          <a:effectLst/>
                        </a:rPr>
                        <a:t>z</a:t>
                      </a:r>
                      <a:r>
                        <a:rPr lang="en-US" sz="1600" dirty="0">
                          <a:effectLst/>
                        </a:rPr>
                        <a:t>o</a:t>
                      </a:r>
                      <a:r>
                        <a:rPr lang="en-US" sz="1600" spc="5" dirty="0">
                          <a:effectLst/>
                        </a:rPr>
                        <a:t>i</a:t>
                      </a:r>
                      <a:r>
                        <a:rPr lang="en-US" sz="1600" dirty="0">
                          <a:effectLst/>
                        </a:rPr>
                        <a:t>c</a:t>
                      </a:r>
                      <a:r>
                        <a:rPr lang="en-US" sz="1600" spc="-5" dirty="0">
                          <a:effectLst/>
                        </a:rPr>
                        <a:t> </a:t>
                      </a:r>
                      <a:r>
                        <a:rPr lang="en-US" sz="1600" spc="10" dirty="0">
                          <a:effectLst/>
                        </a:rPr>
                        <a:t>a</a:t>
                      </a:r>
                      <a:r>
                        <a:rPr lang="en-US" sz="1600" spc="-5" dirty="0">
                          <a:effectLst/>
                        </a:rPr>
                        <a:t>c</a:t>
                      </a:r>
                      <a:r>
                        <a:rPr lang="en-US" sz="1600" spc="5" dirty="0">
                          <a:effectLst/>
                        </a:rPr>
                        <a:t>i</a:t>
                      </a:r>
                      <a:r>
                        <a:rPr lang="en-US" sz="1600" dirty="0">
                          <a:effectLst/>
                        </a:rPr>
                        <a:t>d</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ts val="700"/>
                        </a:lnSpc>
                        <a:spcBef>
                          <a:spcPts val="25"/>
                        </a:spcBef>
                        <a:spcAft>
                          <a:spcPts val="0"/>
                        </a:spcAft>
                      </a:pPr>
                      <a:r>
                        <a:rPr lang="en-US" sz="900">
                          <a:effectLst/>
                        </a:rPr>
                        <a:t> </a:t>
                      </a:r>
                      <a:endParaRPr lang="en-US" sz="1400">
                        <a:effectLst/>
                      </a:endParaRPr>
                    </a:p>
                    <a:p>
                      <a:pPr marL="998855" marR="687070" algn="ctr">
                        <a:lnSpc>
                          <a:spcPct val="107000"/>
                        </a:lnSpc>
                        <a:spcBef>
                          <a:spcPts val="0"/>
                        </a:spcBef>
                        <a:spcAft>
                          <a:spcPts val="0"/>
                        </a:spcAft>
                      </a:pPr>
                      <a:r>
                        <a:rPr lang="en-US" sz="1600">
                          <a:effectLst/>
                        </a:rPr>
                        <a:t>5.3</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790539196"/>
                  </a:ext>
                </a:extLst>
              </a:tr>
              <a:tr h="285396">
                <a:tc>
                  <a:txBody>
                    <a:bodyPr/>
                    <a:lstStyle/>
                    <a:p>
                      <a:pPr marL="0" marR="0">
                        <a:lnSpc>
                          <a:spcPts val="700"/>
                        </a:lnSpc>
                        <a:spcBef>
                          <a:spcPts val="10"/>
                        </a:spcBef>
                        <a:spcAft>
                          <a:spcPts val="0"/>
                        </a:spcAft>
                      </a:pPr>
                      <a:r>
                        <a:rPr lang="en-US" sz="900">
                          <a:effectLst/>
                        </a:rPr>
                        <a:t> </a:t>
                      </a:r>
                      <a:endParaRPr lang="en-US" sz="1400">
                        <a:effectLst/>
                      </a:endParaRPr>
                    </a:p>
                    <a:p>
                      <a:pPr marL="64770" marR="0">
                        <a:lnSpc>
                          <a:spcPct val="107000"/>
                        </a:lnSpc>
                        <a:spcBef>
                          <a:spcPts val="0"/>
                        </a:spcBef>
                        <a:spcAft>
                          <a:spcPts val="0"/>
                        </a:spcAft>
                      </a:pPr>
                      <a:r>
                        <a:rPr lang="en-US" sz="1600">
                          <a:effectLst/>
                        </a:rPr>
                        <a:t>2</a:t>
                      </a:r>
                      <a:r>
                        <a:rPr lang="en-US" sz="1600" spc="-5">
                          <a:effectLst/>
                        </a:rPr>
                        <a:t>-</a:t>
                      </a:r>
                      <a:r>
                        <a:rPr lang="en-US" sz="1600" spc="5">
                          <a:effectLst/>
                        </a:rPr>
                        <a:t>H</a:t>
                      </a:r>
                      <a:r>
                        <a:rPr lang="en-US" sz="1600">
                          <a:effectLst/>
                        </a:rPr>
                        <a:t>y</a:t>
                      </a:r>
                      <a:r>
                        <a:rPr lang="en-US" sz="1600" spc="5">
                          <a:effectLst/>
                        </a:rPr>
                        <a:t>d</a:t>
                      </a:r>
                      <a:r>
                        <a:rPr lang="en-US" sz="1600" spc="-5">
                          <a:effectLst/>
                        </a:rPr>
                        <a:t>r</a:t>
                      </a:r>
                      <a:r>
                        <a:rPr lang="en-US" sz="1600">
                          <a:effectLst/>
                        </a:rPr>
                        <a:t>oxy</a:t>
                      </a:r>
                      <a:r>
                        <a:rPr lang="en-US" sz="1600" spc="5">
                          <a:effectLst/>
                        </a:rPr>
                        <a:t>b</a:t>
                      </a:r>
                      <a:r>
                        <a:rPr lang="en-US" sz="1600" spc="-5">
                          <a:effectLst/>
                        </a:rPr>
                        <a:t>e</a:t>
                      </a:r>
                      <a:r>
                        <a:rPr lang="en-US" sz="1600" spc="5">
                          <a:effectLst/>
                        </a:rPr>
                        <a:t>n</a:t>
                      </a:r>
                      <a:r>
                        <a:rPr lang="en-US" sz="1600" spc="-5">
                          <a:effectLst/>
                        </a:rPr>
                        <a:t>z</a:t>
                      </a:r>
                      <a:r>
                        <a:rPr lang="en-US" sz="1600">
                          <a:effectLst/>
                        </a:rPr>
                        <a:t>o</a:t>
                      </a:r>
                      <a:r>
                        <a:rPr lang="en-US" sz="1600" spc="5">
                          <a:effectLst/>
                        </a:rPr>
                        <a:t>i</a:t>
                      </a:r>
                      <a:r>
                        <a:rPr lang="en-US" sz="1600">
                          <a:effectLst/>
                        </a:rPr>
                        <a:t>c</a:t>
                      </a:r>
                      <a:r>
                        <a:rPr lang="en-US" sz="1600" spc="-5">
                          <a:effectLst/>
                        </a:rPr>
                        <a:t> </a:t>
                      </a:r>
                      <a:r>
                        <a:rPr lang="en-US" sz="1600">
                          <a:effectLst/>
                        </a:rPr>
                        <a:t>a</a:t>
                      </a:r>
                      <a:r>
                        <a:rPr lang="en-US" sz="1600" spc="-5">
                          <a:effectLst/>
                        </a:rPr>
                        <a:t>c</a:t>
                      </a:r>
                      <a:r>
                        <a:rPr lang="en-US" sz="1600" spc="5">
                          <a:effectLst/>
                        </a:rPr>
                        <a:t>i</a:t>
                      </a:r>
                      <a:r>
                        <a:rPr lang="en-US" sz="1600">
                          <a:effectLst/>
                        </a:rPr>
                        <a:t>d</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ts val="700"/>
                        </a:lnSpc>
                        <a:spcBef>
                          <a:spcPts val="10"/>
                        </a:spcBef>
                        <a:spcAft>
                          <a:spcPts val="0"/>
                        </a:spcAft>
                      </a:pPr>
                      <a:r>
                        <a:rPr lang="en-US" sz="900" dirty="0">
                          <a:effectLst/>
                        </a:rPr>
                        <a:t> </a:t>
                      </a:r>
                      <a:endParaRPr lang="en-US" sz="1400" dirty="0">
                        <a:effectLst/>
                      </a:endParaRPr>
                    </a:p>
                    <a:p>
                      <a:pPr marL="998855" marR="687070" algn="ctr">
                        <a:lnSpc>
                          <a:spcPct val="107000"/>
                        </a:lnSpc>
                        <a:spcBef>
                          <a:spcPts val="0"/>
                        </a:spcBef>
                        <a:spcAft>
                          <a:spcPts val="0"/>
                        </a:spcAft>
                      </a:pPr>
                      <a:r>
                        <a:rPr lang="en-US" sz="1600" dirty="0">
                          <a:effectLst/>
                        </a:rPr>
                        <a:t>3.6</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764458391"/>
                  </a:ext>
                </a:extLst>
              </a:tr>
            </a:tbl>
          </a:graphicData>
        </a:graphic>
      </p:graphicFrame>
      <p:graphicFrame>
        <p:nvGraphicFramePr>
          <p:cNvPr id="7" name="Table 6">
            <a:extLst>
              <a:ext uri="{FF2B5EF4-FFF2-40B4-BE49-F238E27FC236}">
                <a16:creationId xmlns:a16="http://schemas.microsoft.com/office/drawing/2014/main" xmlns="" id="{31C6D70A-9616-4FDC-97C4-FDCE309D9458}"/>
              </a:ext>
            </a:extLst>
          </p:cNvPr>
          <p:cNvGraphicFramePr>
            <a:graphicFrameLocks noGrp="1"/>
          </p:cNvGraphicFramePr>
          <p:nvPr>
            <p:extLst>
              <p:ext uri="{D42A27DB-BD31-4B8C-83A1-F6EECF244321}">
                <p14:modId xmlns:p14="http://schemas.microsoft.com/office/powerpoint/2010/main" val="1798756769"/>
              </p:ext>
            </p:extLst>
          </p:nvPr>
        </p:nvGraphicFramePr>
        <p:xfrm>
          <a:off x="7581207" y="445713"/>
          <a:ext cx="4610793" cy="2367406"/>
        </p:xfrm>
        <a:graphic>
          <a:graphicData uri="http://schemas.openxmlformats.org/drawingml/2006/table">
            <a:tbl>
              <a:tblPr>
                <a:tableStyleId>{5C22544A-7EE6-4342-B048-85BDC9FD1C3A}</a:tableStyleId>
              </a:tblPr>
              <a:tblGrid>
                <a:gridCol w="2893656">
                  <a:extLst>
                    <a:ext uri="{9D8B030D-6E8A-4147-A177-3AD203B41FA5}">
                      <a16:colId xmlns:a16="http://schemas.microsoft.com/office/drawing/2014/main" xmlns="" val="22348295"/>
                    </a:ext>
                  </a:extLst>
                </a:gridCol>
                <a:gridCol w="1717137">
                  <a:extLst>
                    <a:ext uri="{9D8B030D-6E8A-4147-A177-3AD203B41FA5}">
                      <a16:colId xmlns:a16="http://schemas.microsoft.com/office/drawing/2014/main" xmlns="" val="3926661079"/>
                    </a:ext>
                  </a:extLst>
                </a:gridCol>
              </a:tblGrid>
              <a:tr h="790047">
                <a:tc>
                  <a:txBody>
                    <a:bodyPr/>
                    <a:lstStyle/>
                    <a:p>
                      <a:pPr marL="0" marR="0">
                        <a:lnSpc>
                          <a:spcPts val="700"/>
                        </a:lnSpc>
                        <a:spcBef>
                          <a:spcPts val="25"/>
                        </a:spcBef>
                        <a:spcAft>
                          <a:spcPts val="0"/>
                        </a:spcAft>
                      </a:pPr>
                      <a:r>
                        <a:rPr lang="en-US" sz="900" dirty="0">
                          <a:effectLst/>
                        </a:rPr>
                        <a:t> </a:t>
                      </a:r>
                      <a:endParaRPr lang="en-US" sz="1400" dirty="0">
                        <a:effectLst/>
                      </a:endParaRPr>
                    </a:p>
                    <a:p>
                      <a:pPr marL="64770" marR="0">
                        <a:lnSpc>
                          <a:spcPct val="107000"/>
                        </a:lnSpc>
                        <a:spcBef>
                          <a:spcPts val="0"/>
                        </a:spcBef>
                        <a:spcAft>
                          <a:spcPts val="0"/>
                        </a:spcAft>
                      </a:pPr>
                      <a:r>
                        <a:rPr lang="en-US" sz="1600" spc="-5" dirty="0">
                          <a:effectLst/>
                        </a:rPr>
                        <a:t>C</a:t>
                      </a:r>
                      <a:r>
                        <a:rPr lang="en-US" sz="1600" dirty="0">
                          <a:effectLst/>
                        </a:rPr>
                        <a:t>o</a:t>
                      </a:r>
                      <a:r>
                        <a:rPr lang="en-US" sz="1600" spc="5" dirty="0">
                          <a:effectLst/>
                        </a:rPr>
                        <a:t>n</a:t>
                      </a:r>
                      <a:r>
                        <a:rPr lang="en-US" sz="1600" spc="-5" dirty="0">
                          <a:effectLst/>
                        </a:rPr>
                        <a:t>ce</a:t>
                      </a:r>
                      <a:r>
                        <a:rPr lang="en-US" sz="1600" spc="5" dirty="0">
                          <a:effectLst/>
                        </a:rPr>
                        <a:t>n</a:t>
                      </a:r>
                      <a:r>
                        <a:rPr lang="en-US" sz="1600" spc="-5" dirty="0">
                          <a:effectLst/>
                        </a:rPr>
                        <a:t>tr</a:t>
                      </a:r>
                      <a:r>
                        <a:rPr lang="en-US" sz="1600" dirty="0">
                          <a:effectLst/>
                        </a:rPr>
                        <a:t>a</a:t>
                      </a:r>
                      <a:r>
                        <a:rPr lang="en-US" sz="1600" spc="-5" dirty="0">
                          <a:effectLst/>
                        </a:rPr>
                        <a:t>t</a:t>
                      </a:r>
                      <a:r>
                        <a:rPr lang="en-US" sz="1600" spc="5" dirty="0">
                          <a:effectLst/>
                        </a:rPr>
                        <a:t>i</a:t>
                      </a:r>
                      <a:r>
                        <a:rPr lang="en-US" sz="1600" dirty="0">
                          <a:effectLst/>
                        </a:rPr>
                        <a:t>on</a:t>
                      </a:r>
                      <a:r>
                        <a:rPr lang="en-US" sz="1600" spc="5" dirty="0">
                          <a:effectLst/>
                        </a:rPr>
                        <a:t> </a:t>
                      </a:r>
                      <a:r>
                        <a:rPr lang="en-US" sz="1600" dirty="0">
                          <a:effectLst/>
                        </a:rPr>
                        <a:t>of</a:t>
                      </a:r>
                      <a:r>
                        <a:rPr lang="en-US" sz="1600" spc="-5" dirty="0">
                          <a:effectLst/>
                        </a:rPr>
                        <a:t> </a:t>
                      </a:r>
                      <a:r>
                        <a:rPr lang="en-US" sz="1600" dirty="0">
                          <a:effectLst/>
                        </a:rPr>
                        <a:t>so</a:t>
                      </a:r>
                      <a:r>
                        <a:rPr lang="en-US" sz="1600" spc="5" dirty="0">
                          <a:effectLst/>
                        </a:rPr>
                        <a:t>diu</a:t>
                      </a:r>
                      <a:r>
                        <a:rPr lang="en-US" sz="1600" dirty="0">
                          <a:effectLst/>
                        </a:rPr>
                        <a:t>m</a:t>
                      </a:r>
                      <a:r>
                        <a:rPr lang="en-US" sz="1600" spc="10" dirty="0">
                          <a:effectLst/>
                        </a:rPr>
                        <a:t> </a:t>
                      </a:r>
                      <a:r>
                        <a:rPr lang="en-US" sz="1600" spc="5" dirty="0">
                          <a:effectLst/>
                        </a:rPr>
                        <a:t>h</a:t>
                      </a:r>
                      <a:r>
                        <a:rPr lang="en-US" sz="1600" dirty="0">
                          <a:effectLst/>
                        </a:rPr>
                        <a:t>y</a:t>
                      </a:r>
                      <a:r>
                        <a:rPr lang="en-US" sz="1600" spc="5" dirty="0">
                          <a:effectLst/>
                        </a:rPr>
                        <a:t>d</a:t>
                      </a:r>
                      <a:r>
                        <a:rPr lang="en-US" sz="1600" spc="-5" dirty="0">
                          <a:effectLst/>
                        </a:rPr>
                        <a:t>r</a:t>
                      </a:r>
                      <a:r>
                        <a:rPr lang="en-US" sz="1600" dirty="0">
                          <a:effectLst/>
                        </a:rPr>
                        <a:t>ox</a:t>
                      </a:r>
                      <a:r>
                        <a:rPr lang="en-US" sz="1600" spc="-10" dirty="0">
                          <a:effectLst/>
                        </a:rPr>
                        <a:t>i</a:t>
                      </a:r>
                      <a:r>
                        <a:rPr lang="en-US" sz="1600" spc="5" dirty="0">
                          <a:effectLst/>
                        </a:rPr>
                        <a:t>d</a:t>
                      </a:r>
                      <a:r>
                        <a:rPr lang="en-US" sz="1600" dirty="0">
                          <a:effectLst/>
                        </a:rPr>
                        <a:t>e</a:t>
                      </a:r>
                      <a:r>
                        <a:rPr lang="en-US" sz="1600" spc="-5" dirty="0">
                          <a:effectLst/>
                        </a:rPr>
                        <a:t> (M</a:t>
                      </a:r>
                      <a:r>
                        <a:rPr lang="en-US" sz="1600" dirty="0">
                          <a:effectLst/>
                        </a:rPr>
                        <a:t>)</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ts val="700"/>
                        </a:lnSpc>
                        <a:spcBef>
                          <a:spcPts val="25"/>
                        </a:spcBef>
                        <a:spcAft>
                          <a:spcPts val="0"/>
                        </a:spcAft>
                      </a:pPr>
                      <a:r>
                        <a:rPr lang="en-US" sz="900">
                          <a:effectLst/>
                        </a:rPr>
                        <a:t> </a:t>
                      </a:r>
                      <a:endParaRPr lang="en-US" sz="1400">
                        <a:effectLst/>
                      </a:endParaRPr>
                    </a:p>
                    <a:p>
                      <a:pPr marL="64770" marR="0">
                        <a:lnSpc>
                          <a:spcPct val="107000"/>
                        </a:lnSpc>
                        <a:spcBef>
                          <a:spcPts val="0"/>
                        </a:spcBef>
                        <a:spcAft>
                          <a:spcPts val="0"/>
                        </a:spcAft>
                      </a:pPr>
                      <a:r>
                        <a:rPr lang="en-US" sz="1600">
                          <a:effectLst/>
                        </a:rPr>
                        <a:t>0.100 M</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4111893749"/>
                  </a:ext>
                </a:extLst>
              </a:tr>
              <a:tr h="787312">
                <a:tc>
                  <a:txBody>
                    <a:bodyPr/>
                    <a:lstStyle/>
                    <a:p>
                      <a:pPr marL="0" marR="0">
                        <a:lnSpc>
                          <a:spcPts val="700"/>
                        </a:lnSpc>
                        <a:spcBef>
                          <a:spcPts val="25"/>
                        </a:spcBef>
                        <a:spcAft>
                          <a:spcPts val="0"/>
                        </a:spcAft>
                      </a:pPr>
                      <a:r>
                        <a:rPr lang="en-US" sz="900" dirty="0">
                          <a:effectLst/>
                        </a:rPr>
                        <a:t> </a:t>
                      </a:r>
                      <a:endParaRPr lang="en-US" sz="1400" dirty="0">
                        <a:effectLst/>
                      </a:endParaRPr>
                    </a:p>
                    <a:p>
                      <a:pPr marL="64770" marR="0">
                        <a:lnSpc>
                          <a:spcPct val="107000"/>
                        </a:lnSpc>
                        <a:spcBef>
                          <a:spcPts val="0"/>
                        </a:spcBef>
                        <a:spcAft>
                          <a:spcPts val="0"/>
                        </a:spcAft>
                      </a:pPr>
                      <a:r>
                        <a:rPr lang="en-US" sz="1600" dirty="0">
                          <a:effectLst/>
                        </a:rPr>
                        <a:t>P</a:t>
                      </a:r>
                      <a:r>
                        <a:rPr lang="en-US" sz="1600" spc="-5" dirty="0">
                          <a:effectLst/>
                        </a:rPr>
                        <a:t>re</a:t>
                      </a:r>
                      <a:r>
                        <a:rPr lang="en-US" sz="1600" spc="5" dirty="0">
                          <a:effectLst/>
                        </a:rPr>
                        <a:t>p</a:t>
                      </a:r>
                      <a:r>
                        <a:rPr lang="en-US" sz="1600" dirty="0">
                          <a:effectLst/>
                        </a:rPr>
                        <a:t>a</a:t>
                      </a:r>
                      <a:r>
                        <a:rPr lang="en-US" sz="1600" spc="-5" dirty="0">
                          <a:effectLst/>
                        </a:rPr>
                        <a:t>re</a:t>
                      </a:r>
                      <a:r>
                        <a:rPr lang="en-US" sz="1600" dirty="0">
                          <a:effectLst/>
                        </a:rPr>
                        <a:t>d</a:t>
                      </a:r>
                      <a:r>
                        <a:rPr lang="en-US" sz="1600" spc="5" dirty="0">
                          <a:effectLst/>
                        </a:rPr>
                        <a:t> b</a:t>
                      </a:r>
                      <a:r>
                        <a:rPr lang="en-US" sz="1600" spc="-5" dirty="0">
                          <a:effectLst/>
                        </a:rPr>
                        <a:t>e</a:t>
                      </a:r>
                      <a:r>
                        <a:rPr lang="en-US" sz="1600" spc="5" dirty="0">
                          <a:effectLst/>
                        </a:rPr>
                        <a:t>n</a:t>
                      </a:r>
                      <a:r>
                        <a:rPr lang="en-US" sz="1600" spc="-5" dirty="0">
                          <a:effectLst/>
                        </a:rPr>
                        <a:t>z</a:t>
                      </a:r>
                      <a:r>
                        <a:rPr lang="en-US" sz="1600" dirty="0">
                          <a:effectLst/>
                        </a:rPr>
                        <a:t>o</a:t>
                      </a:r>
                      <a:r>
                        <a:rPr lang="en-US" sz="1600" spc="5" dirty="0">
                          <a:effectLst/>
                        </a:rPr>
                        <a:t>i</a:t>
                      </a:r>
                      <a:r>
                        <a:rPr lang="en-US" sz="1600" dirty="0">
                          <a:effectLst/>
                        </a:rPr>
                        <a:t>c</a:t>
                      </a:r>
                      <a:r>
                        <a:rPr lang="en-US" sz="1600" spc="-5" dirty="0">
                          <a:effectLst/>
                        </a:rPr>
                        <a:t> </a:t>
                      </a:r>
                      <a:r>
                        <a:rPr lang="en-US" sz="1600" dirty="0">
                          <a:effectLst/>
                        </a:rPr>
                        <a:t>a</a:t>
                      </a:r>
                      <a:r>
                        <a:rPr lang="en-US" sz="1600" spc="-5" dirty="0">
                          <a:effectLst/>
                        </a:rPr>
                        <a:t>c</a:t>
                      </a:r>
                      <a:r>
                        <a:rPr lang="en-US" sz="1600" spc="5" dirty="0">
                          <a:effectLst/>
                        </a:rPr>
                        <a:t>i</a:t>
                      </a:r>
                      <a:r>
                        <a:rPr lang="en-US" sz="1600" dirty="0">
                          <a:effectLst/>
                        </a:rPr>
                        <a:t>d</a:t>
                      </a:r>
                      <a:r>
                        <a:rPr lang="en-US" sz="1600" spc="15" dirty="0">
                          <a:effectLst/>
                        </a:rPr>
                        <a:t> </a:t>
                      </a:r>
                      <a:r>
                        <a:rPr lang="en-US" sz="1600" spc="5" dirty="0">
                          <a:effectLst/>
                        </a:rPr>
                        <a:t>d</a:t>
                      </a:r>
                      <a:r>
                        <a:rPr lang="en-US" sz="1600" spc="-5" dirty="0">
                          <a:effectLst/>
                        </a:rPr>
                        <a:t>er</a:t>
                      </a:r>
                      <a:r>
                        <a:rPr lang="en-US" sz="1600" spc="5" dirty="0">
                          <a:effectLst/>
                        </a:rPr>
                        <a:t>i</a:t>
                      </a:r>
                      <a:r>
                        <a:rPr lang="en-US" sz="1600" dirty="0">
                          <a:effectLst/>
                        </a:rPr>
                        <a:t>va</a:t>
                      </a:r>
                      <a:r>
                        <a:rPr lang="en-US" sz="1600" spc="-5" dirty="0">
                          <a:effectLst/>
                        </a:rPr>
                        <a:t>t</a:t>
                      </a:r>
                      <a:r>
                        <a:rPr lang="en-US" sz="1600" spc="5" dirty="0">
                          <a:effectLst/>
                        </a:rPr>
                        <a:t>i</a:t>
                      </a:r>
                      <a:r>
                        <a:rPr lang="en-US" sz="1600" dirty="0">
                          <a:effectLst/>
                        </a:rPr>
                        <a:t>ve</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ts val="700"/>
                        </a:lnSpc>
                        <a:spcBef>
                          <a:spcPts val="25"/>
                        </a:spcBef>
                        <a:spcAft>
                          <a:spcPts val="0"/>
                        </a:spcAft>
                      </a:pPr>
                      <a:r>
                        <a:rPr lang="en-US" sz="900" dirty="0">
                          <a:effectLst/>
                        </a:rPr>
                        <a:t> </a:t>
                      </a:r>
                      <a:endParaRPr lang="en-US" sz="1400" dirty="0">
                        <a:effectLst/>
                      </a:endParaRPr>
                    </a:p>
                    <a:p>
                      <a:pPr marL="64770" marR="0">
                        <a:lnSpc>
                          <a:spcPct val="107000"/>
                        </a:lnSpc>
                        <a:spcBef>
                          <a:spcPts val="0"/>
                        </a:spcBef>
                        <a:spcAft>
                          <a:spcPts val="0"/>
                        </a:spcAft>
                      </a:pPr>
                      <a:r>
                        <a:rPr lang="en-US" sz="1600" dirty="0">
                          <a:effectLst/>
                        </a:rPr>
                        <a:t>2</a:t>
                      </a:r>
                      <a:r>
                        <a:rPr lang="en-US" sz="1600" spc="-5" dirty="0">
                          <a:effectLst/>
                        </a:rPr>
                        <a:t>-</a:t>
                      </a:r>
                      <a:r>
                        <a:rPr lang="en-US" sz="1600" dirty="0">
                          <a:effectLst/>
                        </a:rPr>
                        <a:t>M</a:t>
                      </a:r>
                      <a:r>
                        <a:rPr lang="en-US" sz="1600" spc="-5" dirty="0">
                          <a:effectLst/>
                        </a:rPr>
                        <a:t>e</a:t>
                      </a:r>
                      <a:r>
                        <a:rPr lang="en-US" sz="1600" spc="5" dirty="0">
                          <a:effectLst/>
                        </a:rPr>
                        <a:t>t</a:t>
                      </a:r>
                      <a:r>
                        <a:rPr lang="en-US" sz="1600" dirty="0">
                          <a:effectLst/>
                        </a:rPr>
                        <a:t>hy</a:t>
                      </a:r>
                      <a:r>
                        <a:rPr lang="en-US" sz="1600" spc="5" dirty="0">
                          <a:effectLst/>
                        </a:rPr>
                        <a:t>l</a:t>
                      </a:r>
                      <a:r>
                        <a:rPr lang="en-US" sz="1600" dirty="0">
                          <a:effectLst/>
                        </a:rPr>
                        <a:t>b</a:t>
                      </a:r>
                      <a:r>
                        <a:rPr lang="en-US" sz="1600" spc="-5" dirty="0">
                          <a:effectLst/>
                        </a:rPr>
                        <a:t>e</a:t>
                      </a:r>
                      <a:r>
                        <a:rPr lang="en-US" sz="1600" dirty="0">
                          <a:effectLst/>
                        </a:rPr>
                        <a:t>n</a:t>
                      </a:r>
                      <a:r>
                        <a:rPr lang="en-US" sz="1600" spc="-5" dirty="0">
                          <a:effectLst/>
                        </a:rPr>
                        <a:t>z</a:t>
                      </a:r>
                      <a:r>
                        <a:rPr lang="en-US" sz="1600" dirty="0">
                          <a:effectLst/>
                        </a:rPr>
                        <a:t>o</a:t>
                      </a:r>
                      <a:r>
                        <a:rPr lang="en-US" sz="1600" spc="5" dirty="0">
                          <a:effectLst/>
                        </a:rPr>
                        <a:t>i</a:t>
                      </a:r>
                      <a:r>
                        <a:rPr lang="en-US" sz="1600" dirty="0">
                          <a:effectLst/>
                        </a:rPr>
                        <a:t>c</a:t>
                      </a:r>
                      <a:r>
                        <a:rPr lang="en-US" sz="1600" spc="5" dirty="0">
                          <a:effectLst/>
                        </a:rPr>
                        <a:t> </a:t>
                      </a:r>
                      <a:r>
                        <a:rPr lang="en-US" sz="1600" spc="-5" dirty="0">
                          <a:effectLst/>
                        </a:rPr>
                        <a:t>ac</a:t>
                      </a:r>
                      <a:r>
                        <a:rPr lang="en-US" sz="1600" spc="5" dirty="0">
                          <a:effectLst/>
                        </a:rPr>
                        <a:t>i</a:t>
                      </a:r>
                      <a:r>
                        <a:rPr lang="en-US" sz="1600" dirty="0">
                          <a:effectLst/>
                        </a:rPr>
                        <a:t>d</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374439348"/>
                  </a:ext>
                </a:extLst>
              </a:tr>
              <a:tr h="790047">
                <a:tc>
                  <a:txBody>
                    <a:bodyPr/>
                    <a:lstStyle/>
                    <a:p>
                      <a:pPr marL="0" marR="0">
                        <a:lnSpc>
                          <a:spcPts val="700"/>
                        </a:lnSpc>
                        <a:spcBef>
                          <a:spcPts val="25"/>
                        </a:spcBef>
                        <a:spcAft>
                          <a:spcPts val="0"/>
                        </a:spcAft>
                      </a:pPr>
                      <a:r>
                        <a:rPr lang="en-US" sz="900">
                          <a:effectLst/>
                        </a:rPr>
                        <a:t> </a:t>
                      </a:r>
                      <a:endParaRPr lang="en-US" sz="1400">
                        <a:effectLst/>
                      </a:endParaRPr>
                    </a:p>
                    <a:p>
                      <a:pPr marL="64770" marR="0">
                        <a:lnSpc>
                          <a:spcPct val="107000"/>
                        </a:lnSpc>
                        <a:spcBef>
                          <a:spcPts val="0"/>
                        </a:spcBef>
                        <a:spcAft>
                          <a:spcPts val="0"/>
                        </a:spcAft>
                      </a:pPr>
                      <a:r>
                        <a:rPr lang="en-US" sz="1600" spc="-5">
                          <a:effectLst/>
                        </a:rPr>
                        <a:t>A</a:t>
                      </a:r>
                      <a:r>
                        <a:rPr lang="en-US" sz="1600">
                          <a:effectLst/>
                        </a:rPr>
                        <a:t>ss</a:t>
                      </a:r>
                      <a:r>
                        <a:rPr lang="en-US" sz="1600" spc="5">
                          <a:effectLst/>
                        </a:rPr>
                        <a:t>i</a:t>
                      </a:r>
                      <a:r>
                        <a:rPr lang="en-US" sz="1600">
                          <a:effectLst/>
                        </a:rPr>
                        <a:t>g</a:t>
                      </a:r>
                      <a:r>
                        <a:rPr lang="en-US" sz="1600" spc="5">
                          <a:effectLst/>
                        </a:rPr>
                        <a:t>n</a:t>
                      </a:r>
                      <a:r>
                        <a:rPr lang="en-US" sz="1600" spc="-5">
                          <a:effectLst/>
                        </a:rPr>
                        <a:t>e</a:t>
                      </a:r>
                      <a:r>
                        <a:rPr lang="en-US" sz="1600">
                          <a:effectLst/>
                        </a:rPr>
                        <a:t>d</a:t>
                      </a:r>
                      <a:r>
                        <a:rPr lang="en-US" sz="1600" spc="5">
                          <a:effectLst/>
                        </a:rPr>
                        <a:t> b</a:t>
                      </a:r>
                      <a:r>
                        <a:rPr lang="en-US" sz="1600" spc="-5">
                          <a:effectLst/>
                        </a:rPr>
                        <a:t>e</a:t>
                      </a:r>
                      <a:r>
                        <a:rPr lang="en-US" sz="1600" spc="5">
                          <a:effectLst/>
                        </a:rPr>
                        <a:t>n</a:t>
                      </a:r>
                      <a:r>
                        <a:rPr lang="en-US" sz="1600" spc="-5">
                          <a:effectLst/>
                        </a:rPr>
                        <a:t>z</a:t>
                      </a:r>
                      <a:r>
                        <a:rPr lang="en-US" sz="1600">
                          <a:effectLst/>
                        </a:rPr>
                        <a:t>o</a:t>
                      </a:r>
                      <a:r>
                        <a:rPr lang="en-US" sz="1600" spc="5">
                          <a:effectLst/>
                        </a:rPr>
                        <a:t>i</a:t>
                      </a:r>
                      <a:r>
                        <a:rPr lang="en-US" sz="1600">
                          <a:effectLst/>
                        </a:rPr>
                        <a:t>c</a:t>
                      </a:r>
                      <a:r>
                        <a:rPr lang="en-US" sz="1600" spc="-5">
                          <a:effectLst/>
                        </a:rPr>
                        <a:t> </a:t>
                      </a:r>
                      <a:r>
                        <a:rPr lang="en-US" sz="1600">
                          <a:effectLst/>
                        </a:rPr>
                        <a:t>a</a:t>
                      </a:r>
                      <a:r>
                        <a:rPr lang="en-US" sz="1600" spc="-5">
                          <a:effectLst/>
                        </a:rPr>
                        <a:t>c</a:t>
                      </a:r>
                      <a:r>
                        <a:rPr lang="en-US" sz="1600" spc="5">
                          <a:effectLst/>
                        </a:rPr>
                        <a:t>i</a:t>
                      </a:r>
                      <a:r>
                        <a:rPr lang="en-US" sz="1600">
                          <a:effectLst/>
                        </a:rPr>
                        <a:t>d</a:t>
                      </a:r>
                      <a:r>
                        <a:rPr lang="en-US" sz="1600" spc="5">
                          <a:effectLst/>
                        </a:rPr>
                        <a:t> </a:t>
                      </a:r>
                      <a:r>
                        <a:rPr lang="en-US" sz="1600" spc="-5">
                          <a:effectLst/>
                        </a:rPr>
                        <a:t>der</a:t>
                      </a:r>
                      <a:r>
                        <a:rPr lang="en-US" sz="1600" spc="5">
                          <a:effectLst/>
                        </a:rPr>
                        <a:t>i</a:t>
                      </a:r>
                      <a:r>
                        <a:rPr lang="en-US" sz="1600">
                          <a:effectLst/>
                        </a:rPr>
                        <a:t>va</a:t>
                      </a:r>
                      <a:r>
                        <a:rPr lang="en-US" sz="1600" spc="-5">
                          <a:effectLst/>
                        </a:rPr>
                        <a:t>t</a:t>
                      </a:r>
                      <a:r>
                        <a:rPr lang="en-US" sz="1600" spc="5">
                          <a:effectLst/>
                        </a:rPr>
                        <a:t>i</a:t>
                      </a:r>
                      <a:r>
                        <a:rPr lang="en-US" sz="1600">
                          <a:effectLst/>
                        </a:rPr>
                        <a:t>ve</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ts val="700"/>
                        </a:lnSpc>
                        <a:spcBef>
                          <a:spcPts val="25"/>
                        </a:spcBef>
                        <a:spcAft>
                          <a:spcPts val="0"/>
                        </a:spcAft>
                      </a:pPr>
                      <a:r>
                        <a:rPr lang="en-US" sz="900" dirty="0">
                          <a:effectLst/>
                        </a:rPr>
                        <a:t> </a:t>
                      </a:r>
                      <a:endParaRPr lang="en-US" sz="1400" dirty="0">
                        <a:effectLst/>
                      </a:endParaRPr>
                    </a:p>
                    <a:p>
                      <a:pPr marL="64770" marR="0">
                        <a:lnSpc>
                          <a:spcPct val="107000"/>
                        </a:lnSpc>
                        <a:spcBef>
                          <a:spcPts val="0"/>
                        </a:spcBef>
                        <a:spcAft>
                          <a:spcPts val="0"/>
                        </a:spcAft>
                      </a:pPr>
                      <a:r>
                        <a:rPr lang="en-US" sz="1600" dirty="0">
                          <a:effectLst/>
                        </a:rPr>
                        <a:t>4</a:t>
                      </a:r>
                      <a:r>
                        <a:rPr lang="en-US" sz="1600" spc="-5" dirty="0">
                          <a:effectLst/>
                        </a:rPr>
                        <a:t>-</a:t>
                      </a:r>
                      <a:r>
                        <a:rPr lang="en-US" sz="1600" dirty="0">
                          <a:effectLst/>
                        </a:rPr>
                        <a:t>M</a:t>
                      </a:r>
                      <a:r>
                        <a:rPr lang="en-US" sz="1600" spc="-5" dirty="0">
                          <a:effectLst/>
                        </a:rPr>
                        <a:t>e</a:t>
                      </a:r>
                      <a:r>
                        <a:rPr lang="en-US" sz="1600" spc="5" dirty="0">
                          <a:effectLst/>
                        </a:rPr>
                        <a:t>t</a:t>
                      </a:r>
                      <a:r>
                        <a:rPr lang="en-US" sz="1600" dirty="0">
                          <a:effectLst/>
                        </a:rPr>
                        <a:t>hy</a:t>
                      </a:r>
                      <a:r>
                        <a:rPr lang="en-US" sz="1600" spc="5" dirty="0">
                          <a:effectLst/>
                        </a:rPr>
                        <a:t>l</a:t>
                      </a:r>
                      <a:r>
                        <a:rPr lang="en-US" sz="1600" dirty="0">
                          <a:effectLst/>
                        </a:rPr>
                        <a:t>b</a:t>
                      </a:r>
                      <a:r>
                        <a:rPr lang="en-US" sz="1600" spc="-5" dirty="0">
                          <a:effectLst/>
                        </a:rPr>
                        <a:t>e</a:t>
                      </a:r>
                      <a:r>
                        <a:rPr lang="en-US" sz="1600" dirty="0">
                          <a:effectLst/>
                        </a:rPr>
                        <a:t>n</a:t>
                      </a:r>
                      <a:r>
                        <a:rPr lang="en-US" sz="1600" spc="-5" dirty="0">
                          <a:effectLst/>
                        </a:rPr>
                        <a:t>z</a:t>
                      </a:r>
                      <a:r>
                        <a:rPr lang="en-US" sz="1600" dirty="0">
                          <a:effectLst/>
                        </a:rPr>
                        <a:t>o</a:t>
                      </a:r>
                      <a:r>
                        <a:rPr lang="en-US" sz="1600" spc="5" dirty="0">
                          <a:effectLst/>
                        </a:rPr>
                        <a:t>i</a:t>
                      </a:r>
                      <a:r>
                        <a:rPr lang="en-US" sz="1600" dirty="0">
                          <a:effectLst/>
                        </a:rPr>
                        <a:t>c</a:t>
                      </a:r>
                      <a:r>
                        <a:rPr lang="en-US" sz="1600" spc="5" dirty="0">
                          <a:effectLst/>
                        </a:rPr>
                        <a:t> </a:t>
                      </a:r>
                      <a:r>
                        <a:rPr lang="en-US" sz="1600" spc="-5" dirty="0">
                          <a:effectLst/>
                        </a:rPr>
                        <a:t>ac</a:t>
                      </a:r>
                      <a:r>
                        <a:rPr lang="en-US" sz="1600" spc="5" dirty="0">
                          <a:effectLst/>
                        </a:rPr>
                        <a:t>i</a:t>
                      </a:r>
                      <a:r>
                        <a:rPr lang="en-US" sz="1600" dirty="0">
                          <a:effectLst/>
                        </a:rPr>
                        <a:t>d</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767076811"/>
                  </a:ext>
                </a:extLst>
              </a:tr>
            </a:tbl>
          </a:graphicData>
        </a:graphic>
      </p:graphicFrame>
      <p:pic>
        <p:nvPicPr>
          <p:cNvPr id="10" name="Picture 9">
            <a:extLst>
              <a:ext uri="{FF2B5EF4-FFF2-40B4-BE49-F238E27FC236}">
                <a16:creationId xmlns:a16="http://schemas.microsoft.com/office/drawing/2014/main" xmlns="" id="{A27C0704-E4CD-4104-9040-D13D359D7F5A}"/>
              </a:ext>
            </a:extLst>
          </p:cNvPr>
          <p:cNvPicPr>
            <a:picLocks noChangeAspect="1"/>
          </p:cNvPicPr>
          <p:nvPr/>
        </p:nvPicPr>
        <p:blipFill>
          <a:blip r:embed="rId4"/>
          <a:stretch>
            <a:fillRect/>
          </a:stretch>
        </p:blipFill>
        <p:spPr>
          <a:xfrm>
            <a:off x="5336771" y="4171507"/>
            <a:ext cx="6855229" cy="2552700"/>
          </a:xfrm>
          <a:prstGeom prst="rect">
            <a:avLst/>
          </a:prstGeom>
        </p:spPr>
      </p:pic>
      <p:sp>
        <p:nvSpPr>
          <p:cNvPr id="12" name="TextBox 11">
            <a:extLst>
              <a:ext uri="{FF2B5EF4-FFF2-40B4-BE49-F238E27FC236}">
                <a16:creationId xmlns:a16="http://schemas.microsoft.com/office/drawing/2014/main" xmlns="" id="{A28BD463-A381-45D4-BE36-728008D394B8}"/>
              </a:ext>
            </a:extLst>
          </p:cNvPr>
          <p:cNvSpPr txBox="1"/>
          <p:nvPr/>
        </p:nvSpPr>
        <p:spPr>
          <a:xfrm>
            <a:off x="4522124" y="29258"/>
            <a:ext cx="6118166" cy="369332"/>
          </a:xfrm>
          <a:prstGeom prst="rect">
            <a:avLst/>
          </a:prstGeom>
          <a:noFill/>
        </p:spPr>
        <p:txBody>
          <a:bodyPr wrap="square">
            <a:spAutoFit/>
          </a:bodyPr>
          <a:lstStyle/>
          <a:p>
            <a:r>
              <a:rPr lang="en-US" dirty="0"/>
              <a:t>Volume reading and pH values</a:t>
            </a:r>
          </a:p>
        </p:txBody>
      </p:sp>
    </p:spTree>
    <p:extLst>
      <p:ext uri="{BB962C8B-B14F-4D97-AF65-F5344CB8AC3E}">
        <p14:creationId xmlns:p14="http://schemas.microsoft.com/office/powerpoint/2010/main" val="31289081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23089866-F347-41F3-B848-135FD89A5CCB}"/>
              </a:ext>
            </a:extLst>
          </p:cNvPr>
          <p:cNvGraphicFramePr>
            <a:graphicFrameLocks noGrp="1"/>
          </p:cNvGraphicFramePr>
          <p:nvPr>
            <p:extLst>
              <p:ext uri="{D42A27DB-BD31-4B8C-83A1-F6EECF244321}">
                <p14:modId xmlns:p14="http://schemas.microsoft.com/office/powerpoint/2010/main" val="3508984067"/>
              </p:ext>
            </p:extLst>
          </p:nvPr>
        </p:nvGraphicFramePr>
        <p:xfrm>
          <a:off x="120537" y="717950"/>
          <a:ext cx="6928655" cy="4585569"/>
        </p:xfrm>
        <a:graphic>
          <a:graphicData uri="http://schemas.openxmlformats.org/drawingml/2006/table">
            <a:tbl>
              <a:tblPr>
                <a:tableStyleId>{5C22544A-7EE6-4342-B048-85BDC9FD1C3A}</a:tableStyleId>
              </a:tblPr>
              <a:tblGrid>
                <a:gridCol w="282327">
                  <a:extLst>
                    <a:ext uri="{9D8B030D-6E8A-4147-A177-3AD203B41FA5}">
                      <a16:colId xmlns:a16="http://schemas.microsoft.com/office/drawing/2014/main" xmlns="" val="2414393056"/>
                    </a:ext>
                  </a:extLst>
                </a:gridCol>
                <a:gridCol w="808370">
                  <a:extLst>
                    <a:ext uri="{9D8B030D-6E8A-4147-A177-3AD203B41FA5}">
                      <a16:colId xmlns:a16="http://schemas.microsoft.com/office/drawing/2014/main" xmlns="" val="2680319373"/>
                    </a:ext>
                  </a:extLst>
                </a:gridCol>
                <a:gridCol w="795500">
                  <a:extLst>
                    <a:ext uri="{9D8B030D-6E8A-4147-A177-3AD203B41FA5}">
                      <a16:colId xmlns:a16="http://schemas.microsoft.com/office/drawing/2014/main" xmlns="" val="3469855375"/>
                    </a:ext>
                  </a:extLst>
                </a:gridCol>
                <a:gridCol w="678066">
                  <a:extLst>
                    <a:ext uri="{9D8B030D-6E8A-4147-A177-3AD203B41FA5}">
                      <a16:colId xmlns:a16="http://schemas.microsoft.com/office/drawing/2014/main" xmlns="" val="2963844889"/>
                    </a:ext>
                  </a:extLst>
                </a:gridCol>
                <a:gridCol w="746435">
                  <a:extLst>
                    <a:ext uri="{9D8B030D-6E8A-4147-A177-3AD203B41FA5}">
                      <a16:colId xmlns:a16="http://schemas.microsoft.com/office/drawing/2014/main" xmlns="" val="545484127"/>
                    </a:ext>
                  </a:extLst>
                </a:gridCol>
                <a:gridCol w="654739">
                  <a:extLst>
                    <a:ext uri="{9D8B030D-6E8A-4147-A177-3AD203B41FA5}">
                      <a16:colId xmlns:a16="http://schemas.microsoft.com/office/drawing/2014/main" xmlns="" val="1323710132"/>
                    </a:ext>
                  </a:extLst>
                </a:gridCol>
                <a:gridCol w="795500">
                  <a:extLst>
                    <a:ext uri="{9D8B030D-6E8A-4147-A177-3AD203B41FA5}">
                      <a16:colId xmlns:a16="http://schemas.microsoft.com/office/drawing/2014/main" xmlns="" val="3405254597"/>
                    </a:ext>
                  </a:extLst>
                </a:gridCol>
                <a:gridCol w="1034392">
                  <a:extLst>
                    <a:ext uri="{9D8B030D-6E8A-4147-A177-3AD203B41FA5}">
                      <a16:colId xmlns:a16="http://schemas.microsoft.com/office/drawing/2014/main" xmlns="" val="438960814"/>
                    </a:ext>
                  </a:extLst>
                </a:gridCol>
                <a:gridCol w="1133326">
                  <a:extLst>
                    <a:ext uri="{9D8B030D-6E8A-4147-A177-3AD203B41FA5}">
                      <a16:colId xmlns:a16="http://schemas.microsoft.com/office/drawing/2014/main" xmlns="" val="296342075"/>
                    </a:ext>
                  </a:extLst>
                </a:gridCol>
              </a:tblGrid>
              <a:tr h="577331">
                <a:tc>
                  <a:txBody>
                    <a:bodyPr/>
                    <a:lstStyle/>
                    <a:p>
                      <a:pPr marL="0" marR="0">
                        <a:lnSpc>
                          <a:spcPct val="107000"/>
                        </a:lnSpc>
                        <a:spcBef>
                          <a:spcPts val="0"/>
                        </a:spcBef>
                        <a:spcAft>
                          <a:spcPts val="0"/>
                        </a:spcAft>
                      </a:pPr>
                      <a:r>
                        <a:rPr lang="en-US" sz="16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5880" marR="0">
                        <a:lnSpc>
                          <a:spcPct val="107000"/>
                        </a:lnSpc>
                        <a:spcBef>
                          <a:spcPts val="0"/>
                        </a:spcBef>
                        <a:spcAft>
                          <a:spcPts val="0"/>
                        </a:spcAft>
                      </a:pPr>
                      <a:r>
                        <a:rPr lang="en-US" sz="1400">
                          <a:effectLst/>
                        </a:rPr>
                        <a:t>A</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5880" marR="0">
                        <a:lnSpc>
                          <a:spcPct val="107000"/>
                        </a:lnSpc>
                        <a:spcBef>
                          <a:spcPts val="0"/>
                        </a:spcBef>
                        <a:spcAft>
                          <a:spcPts val="0"/>
                        </a:spcAft>
                      </a:pPr>
                      <a:r>
                        <a:rPr lang="en-US" sz="1400">
                          <a:effectLst/>
                        </a:rPr>
                        <a:t>B</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7150" marR="0">
                        <a:lnSpc>
                          <a:spcPct val="107000"/>
                        </a:lnSpc>
                        <a:spcBef>
                          <a:spcPts val="0"/>
                        </a:spcBef>
                        <a:spcAft>
                          <a:spcPts val="0"/>
                        </a:spcAft>
                      </a:pPr>
                      <a:r>
                        <a:rPr lang="en-US" sz="1400">
                          <a:effectLst/>
                        </a:rPr>
                        <a:t>C</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5880" marR="0">
                        <a:lnSpc>
                          <a:spcPct val="107000"/>
                        </a:lnSpc>
                        <a:spcBef>
                          <a:spcPts val="0"/>
                        </a:spcBef>
                        <a:spcAft>
                          <a:spcPts val="0"/>
                        </a:spcAft>
                      </a:pPr>
                      <a:r>
                        <a:rPr lang="en-US" sz="1400">
                          <a:effectLst/>
                        </a:rPr>
                        <a:t>D</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5880" marR="0">
                        <a:lnSpc>
                          <a:spcPct val="107000"/>
                        </a:lnSpc>
                        <a:spcBef>
                          <a:spcPts val="0"/>
                        </a:spcBef>
                        <a:spcAft>
                          <a:spcPts val="0"/>
                        </a:spcAft>
                      </a:pPr>
                      <a:r>
                        <a:rPr lang="en-US" sz="1400">
                          <a:effectLst/>
                        </a:rPr>
                        <a:t>E</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7150" marR="0">
                        <a:lnSpc>
                          <a:spcPct val="107000"/>
                        </a:lnSpc>
                        <a:spcBef>
                          <a:spcPts val="0"/>
                        </a:spcBef>
                        <a:spcAft>
                          <a:spcPts val="0"/>
                        </a:spcAft>
                      </a:pPr>
                      <a:r>
                        <a:rPr lang="en-US" sz="1400">
                          <a:effectLst/>
                        </a:rPr>
                        <a:t>F</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7150" marR="0">
                        <a:lnSpc>
                          <a:spcPct val="107000"/>
                        </a:lnSpc>
                        <a:spcBef>
                          <a:spcPts val="0"/>
                        </a:spcBef>
                        <a:spcAft>
                          <a:spcPts val="0"/>
                        </a:spcAft>
                      </a:pPr>
                      <a:r>
                        <a:rPr lang="en-US" sz="1400">
                          <a:effectLst/>
                        </a:rPr>
                        <a:t>G</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7150" marR="0">
                        <a:lnSpc>
                          <a:spcPct val="107000"/>
                        </a:lnSpc>
                        <a:spcBef>
                          <a:spcPts val="0"/>
                        </a:spcBef>
                        <a:spcAft>
                          <a:spcPts val="0"/>
                        </a:spcAft>
                      </a:pPr>
                      <a:r>
                        <a:rPr lang="en-US" sz="1400">
                          <a:effectLst/>
                        </a:rPr>
                        <a:t>H</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55610555"/>
                  </a:ext>
                </a:extLst>
              </a:tr>
              <a:tr h="1335077">
                <a:tc>
                  <a:txBody>
                    <a:bodyPr/>
                    <a:lstStyle/>
                    <a:p>
                      <a:pPr marL="57150" marR="0">
                        <a:lnSpc>
                          <a:spcPct val="107000"/>
                        </a:lnSpc>
                        <a:spcBef>
                          <a:spcPts val="0"/>
                        </a:spcBef>
                        <a:spcAft>
                          <a:spcPts val="0"/>
                        </a:spcAft>
                      </a:pPr>
                      <a:r>
                        <a:rPr lang="en-US" sz="1400">
                          <a:effectLst/>
                        </a:rPr>
                        <a:t>1</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63500" marR="100330" indent="-7620">
                        <a:lnSpc>
                          <a:spcPts val="1260"/>
                        </a:lnSpc>
                        <a:spcBef>
                          <a:spcPts val="5"/>
                        </a:spcBef>
                        <a:spcAft>
                          <a:spcPts val="0"/>
                        </a:spcAft>
                      </a:pPr>
                      <a:r>
                        <a:rPr lang="en-US" sz="1400" spc="-5">
                          <a:effectLst/>
                        </a:rPr>
                        <a:t>V</a:t>
                      </a:r>
                      <a:r>
                        <a:rPr lang="en-US" sz="1400">
                          <a:effectLst/>
                        </a:rPr>
                        <a:t>o</a:t>
                      </a:r>
                      <a:r>
                        <a:rPr lang="en-US" sz="1400" spc="5">
                          <a:effectLst/>
                        </a:rPr>
                        <a:t>l</a:t>
                      </a:r>
                      <a:r>
                        <a:rPr lang="en-US" sz="1400">
                          <a:effectLst/>
                        </a:rPr>
                        <a:t>u</a:t>
                      </a:r>
                      <a:r>
                        <a:rPr lang="en-US" sz="1400" spc="-5">
                          <a:effectLst/>
                        </a:rPr>
                        <a:t>m</a:t>
                      </a:r>
                      <a:r>
                        <a:rPr lang="en-US" sz="1400">
                          <a:effectLst/>
                        </a:rPr>
                        <a:t>e </a:t>
                      </a:r>
                      <a:r>
                        <a:rPr lang="en-US" sz="1400" spc="5">
                          <a:effectLst/>
                        </a:rPr>
                        <a:t>r</a:t>
                      </a:r>
                      <a:r>
                        <a:rPr lang="en-US" sz="1400">
                          <a:effectLst/>
                        </a:rPr>
                        <a:t>ea</a:t>
                      </a:r>
                      <a:r>
                        <a:rPr lang="en-US" sz="1400" spc="-10">
                          <a:effectLst/>
                        </a:rPr>
                        <a:t>d</a:t>
                      </a:r>
                      <a:r>
                        <a:rPr lang="en-US" sz="1400" spc="5">
                          <a:effectLst/>
                        </a:rPr>
                        <a:t>i</a:t>
                      </a:r>
                      <a:r>
                        <a:rPr lang="en-US" sz="1400">
                          <a:effectLst/>
                        </a:rPr>
                        <a:t>ng</a:t>
                      </a:r>
                    </a:p>
                    <a:p>
                      <a:pPr marL="63500" marR="0">
                        <a:lnSpc>
                          <a:spcPct val="107000"/>
                        </a:lnSpc>
                        <a:spcBef>
                          <a:spcPts val="5"/>
                        </a:spcBef>
                        <a:spcAft>
                          <a:spcPts val="0"/>
                        </a:spcAft>
                      </a:pPr>
                      <a:r>
                        <a:rPr lang="en-US" sz="1400" spc="5">
                          <a:effectLst/>
                        </a:rPr>
                        <a:t>(m</a:t>
                      </a:r>
                      <a:r>
                        <a:rPr lang="en-US" sz="1400" spc="-15">
                          <a:effectLst/>
                        </a:rPr>
                        <a:t>L)</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63500" marR="50165" indent="-7620">
                        <a:lnSpc>
                          <a:spcPts val="1260"/>
                        </a:lnSpc>
                        <a:spcBef>
                          <a:spcPts val="5"/>
                        </a:spcBef>
                        <a:spcAft>
                          <a:spcPts val="0"/>
                        </a:spcAft>
                      </a:pPr>
                      <a:r>
                        <a:rPr lang="en-US" sz="1400">
                          <a:effectLst/>
                        </a:rPr>
                        <a:t>T</a:t>
                      </a:r>
                      <a:r>
                        <a:rPr lang="en-US" sz="1400" spc="5">
                          <a:effectLst/>
                        </a:rPr>
                        <a:t>i</a:t>
                      </a:r>
                      <a:r>
                        <a:rPr lang="en-US" sz="1400" spc="-5">
                          <a:effectLst/>
                        </a:rPr>
                        <a:t>t</a:t>
                      </a:r>
                      <a:r>
                        <a:rPr lang="en-US" sz="1400" spc="5">
                          <a:effectLst/>
                        </a:rPr>
                        <a:t>r</a:t>
                      </a:r>
                      <a:r>
                        <a:rPr lang="en-US" sz="1400">
                          <a:effectLst/>
                        </a:rPr>
                        <a:t>a</a:t>
                      </a:r>
                      <a:r>
                        <a:rPr lang="en-US" sz="1400" spc="-5">
                          <a:effectLst/>
                        </a:rPr>
                        <a:t>t</a:t>
                      </a:r>
                      <a:r>
                        <a:rPr lang="en-US" sz="1400" spc="5">
                          <a:effectLst/>
                        </a:rPr>
                        <a:t>i</a:t>
                      </a:r>
                      <a:r>
                        <a:rPr lang="en-US" sz="1400">
                          <a:effectLst/>
                        </a:rPr>
                        <a:t>on vo</a:t>
                      </a:r>
                      <a:r>
                        <a:rPr lang="en-US" sz="1400" spc="5">
                          <a:effectLst/>
                        </a:rPr>
                        <a:t>l</a:t>
                      </a:r>
                      <a:r>
                        <a:rPr lang="en-US" sz="1400" spc="-10">
                          <a:effectLst/>
                        </a:rPr>
                        <a:t>u</a:t>
                      </a:r>
                      <a:r>
                        <a:rPr lang="en-US" sz="1400" spc="5">
                          <a:effectLst/>
                        </a:rPr>
                        <a:t>m</a:t>
                      </a:r>
                      <a:r>
                        <a:rPr lang="en-US" sz="1400">
                          <a:effectLst/>
                        </a:rPr>
                        <a:t>e</a:t>
                      </a:r>
                    </a:p>
                    <a:p>
                      <a:pPr marL="63500" marR="0">
                        <a:lnSpc>
                          <a:spcPct val="107000"/>
                        </a:lnSpc>
                        <a:spcBef>
                          <a:spcPts val="5"/>
                        </a:spcBef>
                        <a:spcAft>
                          <a:spcPts val="0"/>
                        </a:spcAft>
                      </a:pPr>
                      <a:r>
                        <a:rPr lang="en-US" sz="1400" spc="5">
                          <a:effectLst/>
                        </a:rPr>
                        <a:t>(m</a:t>
                      </a:r>
                      <a:r>
                        <a:rPr lang="en-US" sz="1400" spc="-15">
                          <a:effectLst/>
                        </a:rPr>
                        <a:t>L)</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7150" marR="0">
                        <a:lnSpc>
                          <a:spcPct val="107000"/>
                        </a:lnSpc>
                        <a:spcBef>
                          <a:spcPts val="0"/>
                        </a:spcBef>
                        <a:spcAft>
                          <a:spcPts val="0"/>
                        </a:spcAft>
                      </a:pPr>
                      <a:r>
                        <a:rPr lang="en-US" sz="1400" dirty="0">
                          <a:effectLst/>
                        </a:rPr>
                        <a:t>pH</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5880" marR="0">
                        <a:lnSpc>
                          <a:spcPct val="107000"/>
                        </a:lnSpc>
                        <a:spcBef>
                          <a:spcPts val="0"/>
                        </a:spcBef>
                        <a:spcAft>
                          <a:spcPts val="0"/>
                        </a:spcAft>
                      </a:pPr>
                      <a:r>
                        <a:rPr lang="en-US" sz="1400">
                          <a:effectLst/>
                        </a:rPr>
                        <a:t>ΔV</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5880" marR="0">
                        <a:lnSpc>
                          <a:spcPct val="107000"/>
                        </a:lnSpc>
                        <a:spcBef>
                          <a:spcPts val="0"/>
                        </a:spcBef>
                        <a:spcAft>
                          <a:spcPts val="0"/>
                        </a:spcAft>
                      </a:pPr>
                      <a:r>
                        <a:rPr lang="en-US" sz="1400">
                          <a:effectLst/>
                        </a:rPr>
                        <a:t>ΔpH</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7150" marR="0">
                        <a:lnSpc>
                          <a:spcPct val="107000"/>
                        </a:lnSpc>
                        <a:spcBef>
                          <a:spcPts val="0"/>
                        </a:spcBef>
                        <a:spcAft>
                          <a:spcPts val="0"/>
                        </a:spcAft>
                      </a:pPr>
                      <a:r>
                        <a:rPr lang="en-US" sz="1400">
                          <a:effectLst/>
                        </a:rPr>
                        <a:t>Δp</a:t>
                      </a:r>
                      <a:r>
                        <a:rPr lang="en-US" sz="1400" spc="-5">
                          <a:effectLst/>
                        </a:rPr>
                        <a:t>H</a:t>
                      </a:r>
                      <a:r>
                        <a:rPr lang="en-US" sz="1400" spc="5">
                          <a:effectLst/>
                        </a:rPr>
                        <a:t>/</a:t>
                      </a:r>
                      <a:r>
                        <a:rPr lang="en-US" sz="1400">
                          <a:effectLst/>
                        </a:rPr>
                        <a:t>ΔV</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7150" marR="0">
                        <a:lnSpc>
                          <a:spcPct val="107000"/>
                        </a:lnSpc>
                        <a:spcBef>
                          <a:spcPts val="0"/>
                        </a:spcBef>
                        <a:spcAft>
                          <a:spcPts val="0"/>
                        </a:spcAft>
                      </a:pPr>
                      <a:r>
                        <a:rPr lang="en-US" sz="1400" spc="-5">
                          <a:effectLst/>
                        </a:rPr>
                        <a:t>V</a:t>
                      </a:r>
                      <a:r>
                        <a:rPr lang="en-US" sz="1400" spc="5">
                          <a:effectLst/>
                        </a:rPr>
                        <a:t>(</a:t>
                      </a:r>
                      <a:r>
                        <a:rPr lang="en-US" sz="1400">
                          <a:effectLst/>
                        </a:rPr>
                        <a:t>av</a:t>
                      </a:r>
                      <a:r>
                        <a:rPr lang="en-US" sz="1400" spc="-10">
                          <a:effectLst/>
                        </a:rPr>
                        <a:t>e</a:t>
                      </a:r>
                      <a:r>
                        <a:rPr lang="en-US" sz="1400" spc="5">
                          <a:effectLst/>
                        </a:rPr>
                        <a:t>r</a:t>
                      </a:r>
                      <a:r>
                        <a:rPr lang="en-US" sz="1400">
                          <a:effectLst/>
                        </a:rPr>
                        <a:t>ag</a:t>
                      </a:r>
                      <a:r>
                        <a:rPr lang="en-US" sz="1400" spc="-10">
                          <a:effectLst/>
                        </a:rPr>
                        <a:t>e)</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7150" marR="0">
                        <a:lnSpc>
                          <a:spcPts val="1265"/>
                        </a:lnSpc>
                        <a:spcBef>
                          <a:spcPts val="0"/>
                        </a:spcBef>
                        <a:spcAft>
                          <a:spcPts val="0"/>
                        </a:spcAft>
                      </a:pPr>
                      <a:r>
                        <a:rPr lang="en-US" sz="1400">
                          <a:effectLst/>
                        </a:rPr>
                        <a:t>Δ</a:t>
                      </a:r>
                      <a:r>
                        <a:rPr lang="en-US" sz="1400" spc="5">
                          <a:effectLst/>
                        </a:rPr>
                        <a:t>(</a:t>
                      </a:r>
                      <a:r>
                        <a:rPr lang="en-US" sz="1400">
                          <a:effectLst/>
                        </a:rPr>
                        <a:t>Δp</a:t>
                      </a:r>
                      <a:r>
                        <a:rPr lang="en-US" sz="1400" spc="-5">
                          <a:effectLst/>
                        </a:rPr>
                        <a:t>H</a:t>
                      </a:r>
                      <a:r>
                        <a:rPr lang="en-US" sz="1400" spc="-10">
                          <a:effectLst/>
                        </a:rPr>
                        <a:t>)</a:t>
                      </a:r>
                      <a:r>
                        <a:rPr lang="en-US" sz="1400" spc="5">
                          <a:effectLst/>
                        </a:rPr>
                        <a:t>/</a:t>
                      </a:r>
                      <a:r>
                        <a:rPr lang="en-US" sz="1400">
                          <a:effectLst/>
                        </a:rPr>
                        <a:t>Δ</a:t>
                      </a:r>
                      <a:r>
                        <a:rPr lang="en-US" sz="1400" spc="-5">
                          <a:effectLst/>
                        </a:rPr>
                        <a:t>V</a:t>
                      </a:r>
                      <a:r>
                        <a:rPr lang="en-US" sz="900">
                          <a:effectLst/>
                        </a:rPr>
                        <a:t>2</a:t>
                      </a:r>
                      <a:r>
                        <a:rPr lang="en-US" sz="1400">
                          <a:effectLst/>
                        </a:rPr>
                        <a: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932406124"/>
                  </a:ext>
                </a:extLst>
              </a:tr>
              <a:tr h="1335077">
                <a:tc>
                  <a:txBody>
                    <a:bodyPr/>
                    <a:lstStyle/>
                    <a:p>
                      <a:pPr marL="57150" marR="0">
                        <a:lnSpc>
                          <a:spcPct val="107000"/>
                        </a:lnSpc>
                        <a:spcBef>
                          <a:spcPts val="0"/>
                        </a:spcBef>
                        <a:spcAft>
                          <a:spcPts val="0"/>
                        </a:spcAft>
                      </a:pPr>
                      <a:r>
                        <a:rPr lang="en-US" sz="1400">
                          <a:effectLst/>
                        </a:rPr>
                        <a:t>2</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5880" marR="0">
                        <a:lnSpc>
                          <a:spcPts val="1255"/>
                        </a:lnSpc>
                        <a:spcBef>
                          <a:spcPts val="0"/>
                        </a:spcBef>
                        <a:spcAft>
                          <a:spcPts val="0"/>
                        </a:spcAft>
                      </a:pPr>
                      <a:r>
                        <a:rPr lang="en-US" sz="1400">
                          <a:effectLst/>
                        </a:rPr>
                        <a:t>From</a:t>
                      </a:r>
                    </a:p>
                    <a:p>
                      <a:pPr marL="63500" marR="170815">
                        <a:lnSpc>
                          <a:spcPct val="100000"/>
                        </a:lnSpc>
                        <a:spcBef>
                          <a:spcPts val="5"/>
                        </a:spcBef>
                        <a:spcAft>
                          <a:spcPts val="0"/>
                        </a:spcAft>
                      </a:pPr>
                      <a:r>
                        <a:rPr lang="en-US" sz="1400">
                          <a:effectLst/>
                        </a:rPr>
                        <a:t>res</a:t>
                      </a:r>
                      <a:r>
                        <a:rPr lang="en-US" sz="1400" spc="-10">
                          <a:effectLst/>
                        </a:rPr>
                        <a:t>u</a:t>
                      </a:r>
                      <a:r>
                        <a:rPr lang="en-US" sz="1400" spc="5">
                          <a:effectLst/>
                        </a:rPr>
                        <a:t>l</a:t>
                      </a:r>
                      <a:r>
                        <a:rPr lang="en-US" sz="1400" spc="-5">
                          <a:effectLst/>
                        </a:rPr>
                        <a:t>t</a:t>
                      </a:r>
                      <a:r>
                        <a:rPr lang="en-US" sz="1400">
                          <a:effectLst/>
                        </a:rPr>
                        <a:t>s she</a:t>
                      </a:r>
                      <a:r>
                        <a:rPr lang="en-US" sz="1400" spc="-10">
                          <a:effectLst/>
                        </a:rPr>
                        <a:t>e</a:t>
                      </a:r>
                      <a:r>
                        <a:rPr lang="en-US" sz="1400">
                          <a:effectLst/>
                        </a:rPr>
                        <a:t>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5880" marR="0">
                        <a:lnSpc>
                          <a:spcPct val="107000"/>
                        </a:lnSpc>
                        <a:spcBef>
                          <a:spcPts val="0"/>
                        </a:spcBef>
                        <a:spcAft>
                          <a:spcPts val="0"/>
                        </a:spcAft>
                      </a:pPr>
                      <a:r>
                        <a:rPr lang="en-US" sz="1400">
                          <a:effectLst/>
                        </a:rPr>
                        <a:t>0</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7150" marR="0">
                        <a:lnSpc>
                          <a:spcPts val="1255"/>
                        </a:lnSpc>
                        <a:spcBef>
                          <a:spcPts val="0"/>
                        </a:spcBef>
                        <a:spcAft>
                          <a:spcPts val="0"/>
                        </a:spcAft>
                      </a:pPr>
                      <a:r>
                        <a:rPr lang="en-US" sz="1400">
                          <a:effectLst/>
                        </a:rPr>
                        <a:t>From</a:t>
                      </a:r>
                    </a:p>
                    <a:p>
                      <a:pPr marL="64770" marR="65405">
                        <a:lnSpc>
                          <a:spcPct val="100000"/>
                        </a:lnSpc>
                        <a:spcBef>
                          <a:spcPts val="5"/>
                        </a:spcBef>
                        <a:spcAft>
                          <a:spcPts val="0"/>
                        </a:spcAft>
                      </a:pPr>
                      <a:r>
                        <a:rPr lang="en-US" sz="1400">
                          <a:effectLst/>
                        </a:rPr>
                        <a:t>res</a:t>
                      </a:r>
                      <a:r>
                        <a:rPr lang="en-US" sz="1400" spc="-10">
                          <a:effectLst/>
                        </a:rPr>
                        <a:t>u</a:t>
                      </a:r>
                      <a:r>
                        <a:rPr lang="en-US" sz="1400" spc="5">
                          <a:effectLst/>
                        </a:rPr>
                        <a:t>l</a:t>
                      </a:r>
                      <a:r>
                        <a:rPr lang="en-US" sz="1400" spc="-5">
                          <a:effectLst/>
                        </a:rPr>
                        <a:t>t</a:t>
                      </a:r>
                      <a:r>
                        <a:rPr lang="en-US" sz="1400">
                          <a:effectLst/>
                        </a:rPr>
                        <a:t>s she</a:t>
                      </a:r>
                      <a:r>
                        <a:rPr lang="en-US" sz="1400" spc="-10">
                          <a:effectLst/>
                        </a:rPr>
                        <a:t>e</a:t>
                      </a:r>
                      <a:r>
                        <a:rPr lang="en-US" sz="1400">
                          <a:effectLst/>
                        </a:rPr>
                        <a:t>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5880" marR="0">
                        <a:lnSpc>
                          <a:spcPct val="107000"/>
                        </a:lnSpc>
                        <a:spcBef>
                          <a:spcPts val="0"/>
                        </a:spcBef>
                        <a:spcAft>
                          <a:spcPts val="0"/>
                        </a:spcAft>
                      </a:pPr>
                      <a:r>
                        <a:rPr lang="en-US" sz="1400" dirty="0">
                          <a:effectLst/>
                        </a:rPr>
                        <a:t>=</a:t>
                      </a:r>
                      <a:r>
                        <a:rPr lang="en-US" sz="1400" spc="-5" dirty="0">
                          <a:effectLst/>
                        </a:rPr>
                        <a:t>B</a:t>
                      </a:r>
                      <a:r>
                        <a:rPr lang="en-US" sz="1400" dirty="0">
                          <a:effectLst/>
                        </a:rPr>
                        <a:t>3</a:t>
                      </a:r>
                      <a:r>
                        <a:rPr lang="en-US" sz="1400" spc="-10" dirty="0">
                          <a:effectLst/>
                        </a:rPr>
                        <a:t>-</a:t>
                      </a:r>
                      <a:r>
                        <a:rPr lang="en-US" sz="1400" spc="-5" dirty="0">
                          <a:effectLst/>
                        </a:rPr>
                        <a:t>B</a:t>
                      </a:r>
                      <a:r>
                        <a:rPr lang="en-US" sz="1400" dirty="0">
                          <a:effectLst/>
                        </a:rPr>
                        <a:t>2</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5880" marR="0">
                        <a:lnSpc>
                          <a:spcPct val="107000"/>
                        </a:lnSpc>
                        <a:spcBef>
                          <a:spcPts val="0"/>
                        </a:spcBef>
                        <a:spcAft>
                          <a:spcPts val="0"/>
                        </a:spcAft>
                      </a:pPr>
                      <a:r>
                        <a:rPr lang="en-US" sz="1400">
                          <a:effectLst/>
                        </a:rPr>
                        <a:t>=</a:t>
                      </a:r>
                      <a:r>
                        <a:rPr lang="en-US" sz="1400" spc="-5">
                          <a:effectLst/>
                        </a:rPr>
                        <a:t>C</a:t>
                      </a:r>
                      <a:r>
                        <a:rPr lang="en-US" sz="1400">
                          <a:effectLst/>
                        </a:rPr>
                        <a:t>3</a:t>
                      </a:r>
                      <a:r>
                        <a:rPr lang="en-US" sz="1400" spc="-10">
                          <a:effectLst/>
                        </a:rPr>
                        <a:t>-</a:t>
                      </a:r>
                      <a:r>
                        <a:rPr lang="en-US" sz="1400" spc="-5">
                          <a:effectLst/>
                        </a:rPr>
                        <a:t>C</a:t>
                      </a:r>
                      <a:r>
                        <a:rPr lang="en-US" sz="1400">
                          <a:effectLst/>
                        </a:rPr>
                        <a:t>2</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7150" marR="0">
                        <a:lnSpc>
                          <a:spcPct val="107000"/>
                        </a:lnSpc>
                        <a:spcBef>
                          <a:spcPts val="0"/>
                        </a:spcBef>
                        <a:spcAft>
                          <a:spcPts val="0"/>
                        </a:spcAft>
                      </a:pPr>
                      <a:r>
                        <a:rPr lang="en-US" sz="1400">
                          <a:effectLst/>
                        </a:rPr>
                        <a:t>=E2</a:t>
                      </a:r>
                      <a:r>
                        <a:rPr lang="en-US" sz="1400" spc="5">
                          <a:effectLst/>
                        </a:rPr>
                        <a:t>/</a:t>
                      </a:r>
                      <a:r>
                        <a:rPr lang="en-US" sz="1400" spc="-5">
                          <a:effectLst/>
                        </a:rPr>
                        <a:t>D</a:t>
                      </a:r>
                      <a:r>
                        <a:rPr lang="en-US" sz="1400">
                          <a:effectLst/>
                        </a:rPr>
                        <a:t>2</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7150" marR="0">
                        <a:lnSpc>
                          <a:spcPct val="107000"/>
                        </a:lnSpc>
                        <a:spcBef>
                          <a:spcPts val="0"/>
                        </a:spcBef>
                        <a:spcAft>
                          <a:spcPts val="0"/>
                        </a:spcAft>
                      </a:pPr>
                      <a:r>
                        <a:rPr lang="en-US" sz="1400" dirty="0">
                          <a:effectLst/>
                        </a:rPr>
                        <a:t>=</a:t>
                      </a:r>
                      <a:r>
                        <a:rPr lang="en-US" sz="1400" spc="5" dirty="0">
                          <a:effectLst/>
                        </a:rPr>
                        <a:t>(</a:t>
                      </a:r>
                      <a:r>
                        <a:rPr lang="en-US" sz="1400" spc="-5" dirty="0">
                          <a:effectLst/>
                        </a:rPr>
                        <a:t>B</a:t>
                      </a:r>
                      <a:r>
                        <a:rPr lang="en-US" sz="1400" dirty="0">
                          <a:effectLst/>
                        </a:rPr>
                        <a:t>3+</a:t>
                      </a:r>
                      <a:r>
                        <a:rPr lang="en-US" sz="1400" spc="-5" dirty="0">
                          <a:effectLst/>
                        </a:rPr>
                        <a:t>B</a:t>
                      </a:r>
                      <a:r>
                        <a:rPr lang="en-US" sz="1400" spc="-10" dirty="0">
                          <a:effectLst/>
                        </a:rPr>
                        <a:t>2</a:t>
                      </a:r>
                      <a:r>
                        <a:rPr lang="en-US" sz="1400" spc="5" dirty="0">
                          <a:effectLst/>
                        </a:rPr>
                        <a:t>)/</a:t>
                      </a:r>
                      <a:r>
                        <a:rPr lang="en-US" sz="1400" dirty="0">
                          <a:effectLst/>
                        </a:rPr>
                        <a:t>2</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7150" marR="0">
                        <a:lnSpc>
                          <a:spcPts val="1255"/>
                        </a:lnSpc>
                        <a:spcBef>
                          <a:spcPts val="0"/>
                        </a:spcBef>
                        <a:spcAft>
                          <a:spcPts val="0"/>
                        </a:spcAft>
                      </a:pPr>
                      <a:r>
                        <a:rPr lang="en-US" sz="1400" dirty="0">
                          <a:effectLst/>
                        </a:rPr>
                        <a:t>=</a:t>
                      </a:r>
                      <a:r>
                        <a:rPr lang="en-US" sz="1400" spc="5" dirty="0">
                          <a:effectLst/>
                        </a:rPr>
                        <a:t>(</a:t>
                      </a:r>
                      <a:r>
                        <a:rPr lang="en-US" sz="1400" dirty="0">
                          <a:effectLst/>
                        </a:rPr>
                        <a:t>F3</a:t>
                      </a:r>
                      <a:r>
                        <a:rPr lang="en-US" sz="1400" spc="-10" dirty="0">
                          <a:effectLst/>
                        </a:rPr>
                        <a:t>-</a:t>
                      </a:r>
                      <a:r>
                        <a:rPr lang="en-US" sz="1400" dirty="0">
                          <a:effectLst/>
                        </a:rPr>
                        <a:t>F2</a:t>
                      </a:r>
                      <a:r>
                        <a:rPr lang="en-US" sz="1400" spc="-10" dirty="0">
                          <a:effectLst/>
                        </a:rPr>
                        <a:t>)</a:t>
                      </a:r>
                      <a:r>
                        <a:rPr lang="en-US" sz="1400" spc="5" dirty="0">
                          <a:effectLst/>
                        </a:rPr>
                        <a:t>/(</a:t>
                      </a:r>
                      <a:r>
                        <a:rPr lang="en-US" sz="1400" spc="-5" dirty="0">
                          <a:effectLst/>
                        </a:rPr>
                        <a:t>G</a:t>
                      </a:r>
                      <a:r>
                        <a:rPr lang="en-US" sz="1400" dirty="0">
                          <a:effectLst/>
                        </a:rPr>
                        <a:t>3-</a:t>
                      </a:r>
                    </a:p>
                    <a:p>
                      <a:pPr marL="64770" marR="0">
                        <a:lnSpc>
                          <a:spcPct val="107000"/>
                        </a:lnSpc>
                        <a:spcBef>
                          <a:spcPts val="20"/>
                        </a:spcBef>
                        <a:spcAft>
                          <a:spcPts val="0"/>
                        </a:spcAft>
                      </a:pPr>
                      <a:r>
                        <a:rPr lang="en-US" sz="1400" spc="-5" dirty="0">
                          <a:effectLst/>
                        </a:rPr>
                        <a:t>G</a:t>
                      </a:r>
                      <a:r>
                        <a:rPr lang="en-US" sz="1400" dirty="0">
                          <a:effectLst/>
                        </a:rPr>
                        <a:t>2)</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81346307"/>
                  </a:ext>
                </a:extLst>
              </a:tr>
              <a:tr h="1338084">
                <a:tc>
                  <a:txBody>
                    <a:bodyPr/>
                    <a:lstStyle/>
                    <a:p>
                      <a:pPr marL="57150" marR="0">
                        <a:lnSpc>
                          <a:spcPct val="107000"/>
                        </a:lnSpc>
                        <a:spcBef>
                          <a:spcPts val="10"/>
                        </a:spcBef>
                        <a:spcAft>
                          <a:spcPts val="0"/>
                        </a:spcAft>
                      </a:pPr>
                      <a:r>
                        <a:rPr lang="en-US" sz="1400">
                          <a:effectLst/>
                        </a:rPr>
                        <a:t>3</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63500" marR="170815" indent="-7620">
                        <a:lnSpc>
                          <a:spcPct val="107000"/>
                        </a:lnSpc>
                        <a:spcBef>
                          <a:spcPts val="0"/>
                        </a:spcBef>
                        <a:spcAft>
                          <a:spcPts val="0"/>
                        </a:spcAft>
                      </a:pPr>
                      <a:r>
                        <a:rPr lang="en-US" sz="1400">
                          <a:effectLst/>
                        </a:rPr>
                        <a:t>From res</a:t>
                      </a:r>
                      <a:r>
                        <a:rPr lang="en-US" sz="1400" spc="-10">
                          <a:effectLst/>
                        </a:rPr>
                        <a:t>u</a:t>
                      </a:r>
                      <a:r>
                        <a:rPr lang="en-US" sz="1400" spc="5">
                          <a:effectLst/>
                        </a:rPr>
                        <a:t>l</a:t>
                      </a:r>
                      <a:r>
                        <a:rPr lang="en-US" sz="1400" spc="-5">
                          <a:effectLst/>
                        </a:rPr>
                        <a:t>t</a:t>
                      </a:r>
                      <a:r>
                        <a:rPr lang="en-US" sz="1400">
                          <a:effectLst/>
                        </a:rPr>
                        <a:t>s she</a:t>
                      </a:r>
                      <a:r>
                        <a:rPr lang="en-US" sz="1400" spc="-10">
                          <a:effectLst/>
                        </a:rPr>
                        <a:t>e</a:t>
                      </a:r>
                      <a:r>
                        <a:rPr lang="en-US" sz="1400">
                          <a:effectLst/>
                        </a:rPr>
                        <a:t>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5880" marR="0">
                        <a:lnSpc>
                          <a:spcPct val="107000"/>
                        </a:lnSpc>
                        <a:spcBef>
                          <a:spcPts val="10"/>
                        </a:spcBef>
                        <a:spcAft>
                          <a:spcPts val="0"/>
                        </a:spcAft>
                      </a:pPr>
                      <a:r>
                        <a:rPr lang="en-US" sz="1400">
                          <a:effectLst/>
                        </a:rPr>
                        <a:t>=</a:t>
                      </a:r>
                      <a:r>
                        <a:rPr lang="en-US" sz="1400" spc="-5">
                          <a:effectLst/>
                        </a:rPr>
                        <a:t>A</a:t>
                      </a:r>
                      <a:r>
                        <a:rPr lang="en-US" sz="1400">
                          <a:effectLst/>
                        </a:rPr>
                        <a:t>3</a:t>
                      </a:r>
                      <a:r>
                        <a:rPr lang="en-US" sz="1400" spc="-10">
                          <a:effectLst/>
                        </a:rPr>
                        <a:t>-</a:t>
                      </a:r>
                      <a:r>
                        <a:rPr lang="en-US" sz="1400" spc="-5">
                          <a:effectLst/>
                        </a:rPr>
                        <a:t>A</a:t>
                      </a:r>
                      <a:r>
                        <a:rPr lang="en-US" sz="1400">
                          <a:effectLst/>
                        </a:rPr>
                        <a:t>$2</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64770" marR="65405" indent="-7620">
                        <a:lnSpc>
                          <a:spcPct val="107000"/>
                        </a:lnSpc>
                        <a:spcBef>
                          <a:spcPts val="0"/>
                        </a:spcBef>
                        <a:spcAft>
                          <a:spcPts val="0"/>
                        </a:spcAft>
                      </a:pPr>
                      <a:r>
                        <a:rPr lang="en-US" sz="1400">
                          <a:effectLst/>
                        </a:rPr>
                        <a:t>From res</a:t>
                      </a:r>
                      <a:r>
                        <a:rPr lang="en-US" sz="1400" spc="-10">
                          <a:effectLst/>
                        </a:rPr>
                        <a:t>u</a:t>
                      </a:r>
                      <a:r>
                        <a:rPr lang="en-US" sz="1400" spc="5">
                          <a:effectLst/>
                        </a:rPr>
                        <a:t>l</a:t>
                      </a:r>
                      <a:r>
                        <a:rPr lang="en-US" sz="1400" spc="-5">
                          <a:effectLst/>
                        </a:rPr>
                        <a:t>t</a:t>
                      </a:r>
                      <a:r>
                        <a:rPr lang="en-US" sz="1400">
                          <a:effectLst/>
                        </a:rPr>
                        <a:t>s she</a:t>
                      </a:r>
                      <a:r>
                        <a:rPr lang="en-US" sz="1400" spc="-10">
                          <a:effectLst/>
                        </a:rPr>
                        <a:t>e</a:t>
                      </a:r>
                      <a:r>
                        <a:rPr lang="en-US" sz="1400">
                          <a:effectLst/>
                        </a:rPr>
                        <a:t>t</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5880" marR="0">
                        <a:lnSpc>
                          <a:spcPct val="107000"/>
                        </a:lnSpc>
                        <a:spcBef>
                          <a:spcPts val="10"/>
                        </a:spcBef>
                        <a:spcAft>
                          <a:spcPts val="0"/>
                        </a:spcAft>
                      </a:pPr>
                      <a:r>
                        <a:rPr lang="en-US" sz="1400">
                          <a:effectLst/>
                        </a:rPr>
                        <a:t>=</a:t>
                      </a:r>
                      <a:r>
                        <a:rPr lang="en-US" sz="1400" spc="-5">
                          <a:effectLst/>
                        </a:rPr>
                        <a:t>B</a:t>
                      </a:r>
                      <a:r>
                        <a:rPr lang="en-US" sz="1400">
                          <a:effectLst/>
                        </a:rPr>
                        <a:t>4</a:t>
                      </a:r>
                      <a:r>
                        <a:rPr lang="en-US" sz="1400" spc="-10">
                          <a:effectLst/>
                        </a:rPr>
                        <a:t>-</a:t>
                      </a:r>
                      <a:r>
                        <a:rPr lang="en-US" sz="1400" spc="-5">
                          <a:effectLst/>
                        </a:rPr>
                        <a:t>B</a:t>
                      </a:r>
                      <a:r>
                        <a:rPr lang="en-US" sz="1400">
                          <a:effectLst/>
                        </a:rPr>
                        <a:t>3</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5880" marR="0">
                        <a:lnSpc>
                          <a:spcPct val="107000"/>
                        </a:lnSpc>
                        <a:spcBef>
                          <a:spcPts val="10"/>
                        </a:spcBef>
                        <a:spcAft>
                          <a:spcPts val="0"/>
                        </a:spcAft>
                      </a:pPr>
                      <a:r>
                        <a:rPr lang="en-US" sz="1400">
                          <a:effectLst/>
                        </a:rPr>
                        <a:t>=</a:t>
                      </a:r>
                      <a:r>
                        <a:rPr lang="en-US" sz="1400" spc="-5">
                          <a:effectLst/>
                        </a:rPr>
                        <a:t>C</a:t>
                      </a:r>
                      <a:r>
                        <a:rPr lang="en-US" sz="1400">
                          <a:effectLst/>
                        </a:rPr>
                        <a:t>4</a:t>
                      </a:r>
                      <a:r>
                        <a:rPr lang="en-US" sz="1400" spc="-10">
                          <a:effectLst/>
                        </a:rPr>
                        <a:t>-</a:t>
                      </a:r>
                      <a:r>
                        <a:rPr lang="en-US" sz="1400" spc="-5">
                          <a:effectLst/>
                        </a:rPr>
                        <a:t>C</a:t>
                      </a:r>
                      <a:r>
                        <a:rPr lang="en-US" sz="1400">
                          <a:effectLst/>
                        </a:rPr>
                        <a:t>3</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7150" marR="0">
                        <a:lnSpc>
                          <a:spcPct val="107000"/>
                        </a:lnSpc>
                        <a:spcBef>
                          <a:spcPts val="10"/>
                        </a:spcBef>
                        <a:spcAft>
                          <a:spcPts val="0"/>
                        </a:spcAft>
                      </a:pPr>
                      <a:r>
                        <a:rPr lang="en-US" sz="1400">
                          <a:effectLst/>
                        </a:rPr>
                        <a:t>=E3</a:t>
                      </a:r>
                      <a:r>
                        <a:rPr lang="en-US" sz="1400" spc="5">
                          <a:effectLst/>
                        </a:rPr>
                        <a:t>/</a:t>
                      </a:r>
                      <a:r>
                        <a:rPr lang="en-US" sz="1400" spc="-5">
                          <a:effectLst/>
                        </a:rPr>
                        <a:t>D</a:t>
                      </a:r>
                      <a:r>
                        <a:rPr lang="en-US" sz="1400">
                          <a:effectLst/>
                        </a:rPr>
                        <a:t>3</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57150" marR="0">
                        <a:lnSpc>
                          <a:spcPct val="107000"/>
                        </a:lnSpc>
                        <a:spcBef>
                          <a:spcPts val="10"/>
                        </a:spcBef>
                        <a:spcAft>
                          <a:spcPts val="0"/>
                        </a:spcAft>
                      </a:pPr>
                      <a:r>
                        <a:rPr lang="en-US" sz="1400">
                          <a:effectLst/>
                        </a:rPr>
                        <a:t>=</a:t>
                      </a:r>
                      <a:r>
                        <a:rPr lang="en-US" sz="1400" spc="5">
                          <a:effectLst/>
                        </a:rPr>
                        <a:t>(</a:t>
                      </a:r>
                      <a:r>
                        <a:rPr lang="en-US" sz="1400" spc="-5">
                          <a:effectLst/>
                        </a:rPr>
                        <a:t>B</a:t>
                      </a:r>
                      <a:r>
                        <a:rPr lang="en-US" sz="1400">
                          <a:effectLst/>
                        </a:rPr>
                        <a:t>4+</a:t>
                      </a:r>
                      <a:r>
                        <a:rPr lang="en-US" sz="1400" spc="-5">
                          <a:effectLst/>
                        </a:rPr>
                        <a:t>B</a:t>
                      </a:r>
                      <a:r>
                        <a:rPr lang="en-US" sz="1400" spc="-10">
                          <a:effectLst/>
                        </a:rPr>
                        <a:t>3</a:t>
                      </a:r>
                      <a:r>
                        <a:rPr lang="en-US" sz="1400" spc="5">
                          <a:effectLst/>
                        </a:rPr>
                        <a:t>)/</a:t>
                      </a:r>
                      <a:r>
                        <a:rPr lang="en-US" sz="1400">
                          <a:effectLst/>
                        </a:rPr>
                        <a:t>2</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64770" marR="0" indent="-7620">
                        <a:lnSpc>
                          <a:spcPct val="100000"/>
                        </a:lnSpc>
                        <a:spcBef>
                          <a:spcPts val="0"/>
                        </a:spcBef>
                        <a:spcAft>
                          <a:spcPts val="0"/>
                        </a:spcAft>
                      </a:pPr>
                      <a:r>
                        <a:rPr lang="en-US" sz="1400" dirty="0">
                          <a:effectLst/>
                        </a:rPr>
                        <a:t>=</a:t>
                      </a:r>
                      <a:r>
                        <a:rPr lang="en-US" sz="1400" spc="5" dirty="0">
                          <a:effectLst/>
                        </a:rPr>
                        <a:t>(</a:t>
                      </a:r>
                      <a:r>
                        <a:rPr lang="en-US" sz="1400" dirty="0">
                          <a:effectLst/>
                        </a:rPr>
                        <a:t>F4</a:t>
                      </a:r>
                      <a:r>
                        <a:rPr lang="en-US" sz="1400" spc="-10" dirty="0">
                          <a:effectLst/>
                        </a:rPr>
                        <a:t>-</a:t>
                      </a:r>
                      <a:r>
                        <a:rPr lang="en-US" sz="1400" dirty="0">
                          <a:effectLst/>
                        </a:rPr>
                        <a:t>F3</a:t>
                      </a:r>
                      <a:r>
                        <a:rPr lang="en-US" sz="1400" spc="-10" dirty="0">
                          <a:effectLst/>
                        </a:rPr>
                        <a:t>)</a:t>
                      </a:r>
                      <a:r>
                        <a:rPr lang="en-US" sz="1400" spc="5" dirty="0">
                          <a:effectLst/>
                        </a:rPr>
                        <a:t>/(</a:t>
                      </a:r>
                      <a:r>
                        <a:rPr lang="en-US" sz="1400" spc="-5" dirty="0">
                          <a:effectLst/>
                        </a:rPr>
                        <a:t>G</a:t>
                      </a:r>
                      <a:r>
                        <a:rPr lang="en-US" sz="1400" dirty="0">
                          <a:effectLst/>
                        </a:rPr>
                        <a:t>4- </a:t>
                      </a:r>
                      <a:r>
                        <a:rPr lang="en-US" sz="1400" spc="-5" dirty="0">
                          <a:effectLst/>
                        </a:rPr>
                        <a:t>G</a:t>
                      </a:r>
                      <a:r>
                        <a:rPr lang="en-US" sz="1400" dirty="0">
                          <a:effectLst/>
                        </a:rPr>
                        <a:t>3)</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2277916284"/>
                  </a:ext>
                </a:extLst>
              </a:tr>
            </a:tbl>
          </a:graphicData>
        </a:graphic>
      </p:graphicFrame>
      <p:sp>
        <p:nvSpPr>
          <p:cNvPr id="8" name="TextBox 7">
            <a:extLst>
              <a:ext uri="{FF2B5EF4-FFF2-40B4-BE49-F238E27FC236}">
                <a16:creationId xmlns:a16="http://schemas.microsoft.com/office/drawing/2014/main" xmlns="" id="{E82DE22B-ED4B-441C-B727-2B961E2604FB}"/>
              </a:ext>
            </a:extLst>
          </p:cNvPr>
          <p:cNvSpPr txBox="1"/>
          <p:nvPr/>
        </p:nvSpPr>
        <p:spPr>
          <a:xfrm>
            <a:off x="405678" y="147940"/>
            <a:ext cx="6021451" cy="369331"/>
          </a:xfrm>
          <a:prstGeom prst="rect">
            <a:avLst/>
          </a:prstGeom>
          <a:noFill/>
        </p:spPr>
        <p:txBody>
          <a:bodyPr wrap="square">
            <a:spAutoFit/>
          </a:bodyPr>
          <a:lstStyle/>
          <a:p>
            <a:pPr algn="ctr"/>
            <a:r>
              <a:rPr lang="en-US" sz="1800" spc="-5" dirty="0">
                <a:effectLst/>
                <a:latin typeface="Times New Roman" panose="02020603050405020304" pitchFamily="18" charset="0"/>
                <a:ea typeface="Times New Roman" panose="02020603050405020304" pitchFamily="18" charset="0"/>
              </a:rPr>
              <a:t>Re</a:t>
            </a:r>
            <a:r>
              <a:rPr lang="en-US" sz="1800" dirty="0">
                <a:effectLst/>
                <a:latin typeface="Times New Roman" panose="02020603050405020304" pitchFamily="18" charset="0"/>
                <a:ea typeface="Times New Roman" panose="02020603050405020304" pitchFamily="18" charset="0"/>
              </a:rPr>
              <a:t>s</a:t>
            </a:r>
            <a:r>
              <a:rPr lang="en-US" sz="1800" spc="5" dirty="0">
                <a:effectLst/>
                <a:latin typeface="Times New Roman" panose="02020603050405020304" pitchFamily="18" charset="0"/>
                <a:ea typeface="Times New Roman" panose="02020603050405020304" pitchFamily="18" charset="0"/>
              </a:rPr>
              <a:t>ul</a:t>
            </a:r>
            <a:r>
              <a:rPr lang="en-US" sz="1800" spc="-5" dirty="0">
                <a:effectLst/>
                <a:latin typeface="Times New Roman" panose="02020603050405020304" pitchFamily="18" charset="0"/>
                <a:ea typeface="Times New Roman" panose="02020603050405020304" pitchFamily="18" charset="0"/>
              </a:rPr>
              <a:t>t</a:t>
            </a:r>
            <a:r>
              <a:rPr lang="en-US" sz="1800" dirty="0">
                <a:effectLst/>
                <a:latin typeface="Times New Roman" panose="02020603050405020304" pitchFamily="18" charset="0"/>
                <a:ea typeface="Times New Roman" panose="02020603050405020304" pitchFamily="18" charset="0"/>
              </a:rPr>
              <a:t>s s</a:t>
            </a:r>
            <a:r>
              <a:rPr lang="en-US" sz="1800" spc="5" dirty="0">
                <a:effectLst/>
                <a:latin typeface="Times New Roman" panose="02020603050405020304" pitchFamily="18" charset="0"/>
                <a:ea typeface="Times New Roman" panose="02020603050405020304" pitchFamily="18" charset="0"/>
              </a:rPr>
              <a:t>h</a:t>
            </a:r>
            <a:r>
              <a:rPr lang="en-US" sz="1800" spc="-5" dirty="0">
                <a:effectLst/>
                <a:latin typeface="Times New Roman" panose="02020603050405020304" pitchFamily="18" charset="0"/>
                <a:ea typeface="Times New Roman" panose="02020603050405020304" pitchFamily="18" charset="0"/>
              </a:rPr>
              <a:t>ee</a:t>
            </a:r>
            <a:r>
              <a:rPr lang="en-US" sz="1800" dirty="0">
                <a:effectLst/>
                <a:latin typeface="Times New Roman" panose="02020603050405020304" pitchFamily="18" charset="0"/>
                <a:ea typeface="Times New Roman" panose="02020603050405020304" pitchFamily="18" charset="0"/>
              </a:rPr>
              <a:t>t</a:t>
            </a:r>
            <a:r>
              <a:rPr lang="en-US" sz="1800" spc="-5" dirty="0">
                <a:effectLst/>
                <a:latin typeface="Times New Roman" panose="02020603050405020304" pitchFamily="18" charset="0"/>
                <a:ea typeface="Times New Roman" panose="02020603050405020304" pitchFamily="18" charset="0"/>
              </a:rPr>
              <a:t> </a:t>
            </a:r>
            <a:endParaRPr lang="en-US" dirty="0"/>
          </a:p>
        </p:txBody>
      </p:sp>
      <p:graphicFrame>
        <p:nvGraphicFramePr>
          <p:cNvPr id="9" name="Table 8">
            <a:extLst>
              <a:ext uri="{FF2B5EF4-FFF2-40B4-BE49-F238E27FC236}">
                <a16:creationId xmlns:a16="http://schemas.microsoft.com/office/drawing/2014/main" xmlns="" id="{97DCD43F-5BE0-49F3-BE35-90D1100C7289}"/>
              </a:ext>
            </a:extLst>
          </p:cNvPr>
          <p:cNvGraphicFramePr>
            <a:graphicFrameLocks noGrp="1"/>
          </p:cNvGraphicFramePr>
          <p:nvPr>
            <p:extLst>
              <p:ext uri="{D42A27DB-BD31-4B8C-83A1-F6EECF244321}">
                <p14:modId xmlns:p14="http://schemas.microsoft.com/office/powerpoint/2010/main" val="3432081621"/>
              </p:ext>
            </p:extLst>
          </p:nvPr>
        </p:nvGraphicFramePr>
        <p:xfrm>
          <a:off x="7498080" y="717951"/>
          <a:ext cx="4288241" cy="4585565"/>
        </p:xfrm>
        <a:graphic>
          <a:graphicData uri="http://schemas.openxmlformats.org/drawingml/2006/table">
            <a:tbl>
              <a:tblPr>
                <a:tableStyleId>{5C22544A-7EE6-4342-B048-85BDC9FD1C3A}</a:tableStyleId>
              </a:tblPr>
              <a:tblGrid>
                <a:gridCol w="2449559">
                  <a:extLst>
                    <a:ext uri="{9D8B030D-6E8A-4147-A177-3AD203B41FA5}">
                      <a16:colId xmlns:a16="http://schemas.microsoft.com/office/drawing/2014/main" xmlns="" val="3721247001"/>
                    </a:ext>
                  </a:extLst>
                </a:gridCol>
                <a:gridCol w="1838682">
                  <a:extLst>
                    <a:ext uri="{9D8B030D-6E8A-4147-A177-3AD203B41FA5}">
                      <a16:colId xmlns:a16="http://schemas.microsoft.com/office/drawing/2014/main" xmlns="" val="388228580"/>
                    </a:ext>
                  </a:extLst>
                </a:gridCol>
              </a:tblGrid>
              <a:tr h="656379">
                <a:tc>
                  <a:txBody>
                    <a:bodyPr/>
                    <a:lstStyle/>
                    <a:p>
                      <a:pPr marL="0" marR="0">
                        <a:lnSpc>
                          <a:spcPts val="700"/>
                        </a:lnSpc>
                        <a:spcBef>
                          <a:spcPts val="25"/>
                        </a:spcBef>
                        <a:spcAft>
                          <a:spcPts val="0"/>
                        </a:spcAft>
                      </a:pPr>
                      <a:r>
                        <a:rPr lang="en-US" sz="700">
                          <a:effectLst/>
                        </a:rPr>
                        <a:t> </a:t>
                      </a:r>
                      <a:endParaRPr lang="en-US" sz="1100">
                        <a:effectLst/>
                      </a:endParaRPr>
                    </a:p>
                    <a:p>
                      <a:pPr marL="1258570" marR="954405" algn="ctr">
                        <a:lnSpc>
                          <a:spcPct val="107000"/>
                        </a:lnSpc>
                        <a:spcBef>
                          <a:spcPts val="0"/>
                        </a:spcBef>
                        <a:spcAft>
                          <a:spcPts val="0"/>
                        </a:spcAft>
                      </a:pPr>
                      <a:r>
                        <a:rPr lang="en-US" sz="1200" spc="-5">
                          <a:effectLst/>
                        </a:rPr>
                        <a:t>Ac</a:t>
                      </a:r>
                      <a:r>
                        <a:rPr lang="en-US" sz="1200" spc="5">
                          <a:effectLst/>
                        </a:rPr>
                        <a:t>i</a:t>
                      </a:r>
                      <a:r>
                        <a:rPr lang="en-US" sz="1200">
                          <a:effectLst/>
                        </a:rPr>
                        <a:t>d</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ts val="700"/>
                        </a:lnSpc>
                        <a:spcBef>
                          <a:spcPts val="25"/>
                        </a:spcBef>
                        <a:spcAft>
                          <a:spcPts val="0"/>
                        </a:spcAft>
                      </a:pPr>
                      <a:r>
                        <a:rPr lang="en-US" sz="700">
                          <a:effectLst/>
                        </a:rPr>
                        <a:t> </a:t>
                      </a:r>
                      <a:endParaRPr lang="en-US" sz="1100">
                        <a:effectLst/>
                      </a:endParaRPr>
                    </a:p>
                    <a:p>
                      <a:pPr marL="954405" marR="640715" algn="ctr">
                        <a:lnSpc>
                          <a:spcPct val="107000"/>
                        </a:lnSpc>
                        <a:spcBef>
                          <a:spcPts val="0"/>
                        </a:spcBef>
                        <a:spcAft>
                          <a:spcPts val="0"/>
                        </a:spcAft>
                      </a:pPr>
                      <a:r>
                        <a:rPr lang="en-US" sz="1200" spc="5">
                          <a:effectLst/>
                        </a:rPr>
                        <a:t>p</a:t>
                      </a:r>
                      <a:r>
                        <a:rPr lang="en-US" sz="1200">
                          <a:effectLst/>
                        </a:rPr>
                        <a:t>Ka</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2591395642"/>
                  </a:ext>
                </a:extLst>
              </a:tr>
              <a:tr h="654107">
                <a:tc>
                  <a:txBody>
                    <a:bodyPr/>
                    <a:lstStyle/>
                    <a:p>
                      <a:pPr marL="0" marR="0">
                        <a:lnSpc>
                          <a:spcPts val="700"/>
                        </a:lnSpc>
                        <a:spcBef>
                          <a:spcPts val="10"/>
                        </a:spcBef>
                        <a:spcAft>
                          <a:spcPts val="0"/>
                        </a:spcAft>
                      </a:pPr>
                      <a:r>
                        <a:rPr lang="en-US" sz="700">
                          <a:effectLst/>
                        </a:rPr>
                        <a:t> </a:t>
                      </a:r>
                      <a:endParaRPr lang="en-US" sz="1100">
                        <a:effectLst/>
                      </a:endParaRPr>
                    </a:p>
                    <a:p>
                      <a:pPr marL="64770" marR="0">
                        <a:lnSpc>
                          <a:spcPct val="107000"/>
                        </a:lnSpc>
                        <a:spcBef>
                          <a:spcPts val="0"/>
                        </a:spcBef>
                        <a:spcAft>
                          <a:spcPts val="0"/>
                        </a:spcAft>
                      </a:pPr>
                      <a:r>
                        <a:rPr lang="en-US" sz="1200">
                          <a:effectLst/>
                        </a:rPr>
                        <a:t>2</a:t>
                      </a:r>
                      <a:r>
                        <a:rPr lang="en-US" sz="1200" spc="-5">
                          <a:effectLst/>
                        </a:rPr>
                        <a:t>-Met</a:t>
                      </a:r>
                      <a:r>
                        <a:rPr lang="en-US" sz="1200" spc="5">
                          <a:effectLst/>
                        </a:rPr>
                        <a:t>h</a:t>
                      </a:r>
                      <a:r>
                        <a:rPr lang="en-US" sz="1200">
                          <a:effectLst/>
                        </a:rPr>
                        <a:t>y</a:t>
                      </a:r>
                      <a:r>
                        <a:rPr lang="en-US" sz="1200" spc="5">
                          <a:effectLst/>
                        </a:rPr>
                        <a:t>lb</a:t>
                      </a:r>
                      <a:r>
                        <a:rPr lang="en-US" sz="1200" spc="-5">
                          <a:effectLst/>
                        </a:rPr>
                        <a:t>e</a:t>
                      </a:r>
                      <a:r>
                        <a:rPr lang="en-US" sz="1200" spc="5">
                          <a:effectLst/>
                        </a:rPr>
                        <a:t>n</a:t>
                      </a:r>
                      <a:r>
                        <a:rPr lang="en-US" sz="1200" spc="-5">
                          <a:effectLst/>
                        </a:rPr>
                        <a:t>z</a:t>
                      </a:r>
                      <a:r>
                        <a:rPr lang="en-US" sz="1200">
                          <a:effectLst/>
                        </a:rPr>
                        <a:t>o</a:t>
                      </a:r>
                      <a:r>
                        <a:rPr lang="en-US" sz="1200" spc="5">
                          <a:effectLst/>
                        </a:rPr>
                        <a:t>i</a:t>
                      </a:r>
                      <a:r>
                        <a:rPr lang="en-US" sz="1200">
                          <a:effectLst/>
                        </a:rPr>
                        <a:t>c</a:t>
                      </a:r>
                      <a:r>
                        <a:rPr lang="en-US" sz="1200" spc="-5">
                          <a:effectLst/>
                        </a:rPr>
                        <a:t> </a:t>
                      </a:r>
                      <a:r>
                        <a:rPr lang="en-US" sz="1200">
                          <a:effectLst/>
                        </a:rPr>
                        <a:t>a</a:t>
                      </a:r>
                      <a:r>
                        <a:rPr lang="en-US" sz="1200" spc="-5">
                          <a:effectLst/>
                        </a:rPr>
                        <a:t>c</a:t>
                      </a:r>
                      <a:r>
                        <a:rPr lang="en-US" sz="1200" spc="5">
                          <a:effectLst/>
                        </a:rPr>
                        <a:t>i</a:t>
                      </a:r>
                      <a:r>
                        <a:rPr lang="en-US" sz="1200">
                          <a:effectLst/>
                        </a:rPr>
                        <a:t>d</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346000293"/>
                  </a:ext>
                </a:extLst>
              </a:tr>
              <a:tr h="654107">
                <a:tc>
                  <a:txBody>
                    <a:bodyPr/>
                    <a:lstStyle/>
                    <a:p>
                      <a:pPr marL="0" marR="0">
                        <a:lnSpc>
                          <a:spcPts val="700"/>
                        </a:lnSpc>
                        <a:spcBef>
                          <a:spcPts val="25"/>
                        </a:spcBef>
                        <a:spcAft>
                          <a:spcPts val="0"/>
                        </a:spcAft>
                      </a:pPr>
                      <a:r>
                        <a:rPr lang="en-US" sz="700" dirty="0">
                          <a:effectLst/>
                        </a:rPr>
                        <a:t> </a:t>
                      </a:r>
                      <a:endParaRPr lang="en-US" sz="1100" dirty="0">
                        <a:effectLst/>
                      </a:endParaRPr>
                    </a:p>
                    <a:p>
                      <a:pPr marL="64770" marR="0">
                        <a:lnSpc>
                          <a:spcPct val="107000"/>
                        </a:lnSpc>
                        <a:spcBef>
                          <a:spcPts val="0"/>
                        </a:spcBef>
                        <a:spcAft>
                          <a:spcPts val="0"/>
                        </a:spcAft>
                      </a:pPr>
                      <a:r>
                        <a:rPr lang="en-US" sz="1200" dirty="0">
                          <a:effectLst/>
                        </a:rPr>
                        <a:t>2</a:t>
                      </a:r>
                      <a:r>
                        <a:rPr lang="en-US" sz="1200" spc="-5" dirty="0">
                          <a:effectLst/>
                        </a:rPr>
                        <a:t>-Met</a:t>
                      </a:r>
                      <a:r>
                        <a:rPr lang="en-US" sz="1200" spc="5" dirty="0">
                          <a:effectLst/>
                        </a:rPr>
                        <a:t>h</a:t>
                      </a:r>
                      <a:r>
                        <a:rPr lang="en-US" sz="1200" dirty="0">
                          <a:effectLst/>
                        </a:rPr>
                        <a:t>oxy</a:t>
                      </a:r>
                      <a:r>
                        <a:rPr lang="en-US" sz="1200" spc="5" dirty="0">
                          <a:effectLst/>
                        </a:rPr>
                        <a:t>b</a:t>
                      </a:r>
                      <a:r>
                        <a:rPr lang="en-US" sz="1200" spc="-5" dirty="0">
                          <a:effectLst/>
                        </a:rPr>
                        <a:t>e</a:t>
                      </a:r>
                      <a:r>
                        <a:rPr lang="en-US" sz="1200" spc="5" dirty="0">
                          <a:effectLst/>
                        </a:rPr>
                        <a:t>n</a:t>
                      </a:r>
                      <a:r>
                        <a:rPr lang="en-US" sz="1200" spc="-5" dirty="0">
                          <a:effectLst/>
                        </a:rPr>
                        <a:t>z</a:t>
                      </a:r>
                      <a:r>
                        <a:rPr lang="en-US" sz="1200" dirty="0">
                          <a:effectLst/>
                        </a:rPr>
                        <a:t>o</a:t>
                      </a:r>
                      <a:r>
                        <a:rPr lang="en-US" sz="1200" spc="5" dirty="0">
                          <a:effectLst/>
                        </a:rPr>
                        <a:t>i</a:t>
                      </a:r>
                      <a:r>
                        <a:rPr lang="en-US" sz="1200" dirty="0">
                          <a:effectLst/>
                        </a:rPr>
                        <a:t>c</a:t>
                      </a:r>
                      <a:r>
                        <a:rPr lang="en-US" sz="1200" spc="-5" dirty="0">
                          <a:effectLst/>
                        </a:rPr>
                        <a:t> </a:t>
                      </a:r>
                      <a:r>
                        <a:rPr lang="en-US" sz="1200" spc="10" dirty="0">
                          <a:effectLst/>
                        </a:rPr>
                        <a:t>a</a:t>
                      </a:r>
                      <a:r>
                        <a:rPr lang="en-US" sz="1200" spc="-5" dirty="0">
                          <a:effectLst/>
                        </a:rPr>
                        <a:t>c</a:t>
                      </a:r>
                      <a:r>
                        <a:rPr lang="en-US" sz="1200" spc="5" dirty="0">
                          <a:effectLst/>
                        </a:rPr>
                        <a:t>i</a:t>
                      </a:r>
                      <a:r>
                        <a:rPr lang="en-US" sz="1200" dirty="0">
                          <a:effectLst/>
                        </a:rPr>
                        <a:t>d</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ts val="700"/>
                        </a:lnSpc>
                        <a:spcBef>
                          <a:spcPts val="25"/>
                        </a:spcBef>
                        <a:spcAft>
                          <a:spcPts val="0"/>
                        </a:spcAft>
                      </a:pPr>
                      <a:r>
                        <a:rPr lang="en-US" sz="700">
                          <a:effectLst/>
                        </a:rPr>
                        <a:t> </a:t>
                      </a:r>
                      <a:endParaRPr lang="en-US" sz="1100">
                        <a:effectLst/>
                      </a:endParaRPr>
                    </a:p>
                    <a:p>
                      <a:pPr marL="998855" marR="687070" algn="ctr">
                        <a:lnSpc>
                          <a:spcPct val="107000"/>
                        </a:lnSpc>
                        <a:spcBef>
                          <a:spcPts val="0"/>
                        </a:spcBef>
                        <a:spcAft>
                          <a:spcPts val="0"/>
                        </a:spcAft>
                      </a:pPr>
                      <a:r>
                        <a:rPr lang="en-US" sz="1200">
                          <a:effectLst/>
                        </a:rPr>
                        <a:t>5.2</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4117469449"/>
                  </a:ext>
                </a:extLst>
              </a:tr>
              <a:tr h="656379">
                <a:tc>
                  <a:txBody>
                    <a:bodyPr/>
                    <a:lstStyle/>
                    <a:p>
                      <a:pPr marL="0" marR="0">
                        <a:lnSpc>
                          <a:spcPts val="700"/>
                        </a:lnSpc>
                        <a:spcBef>
                          <a:spcPts val="25"/>
                        </a:spcBef>
                        <a:spcAft>
                          <a:spcPts val="0"/>
                        </a:spcAft>
                      </a:pPr>
                      <a:r>
                        <a:rPr lang="en-US" sz="700">
                          <a:effectLst/>
                        </a:rPr>
                        <a:t> </a:t>
                      </a:r>
                      <a:endParaRPr lang="en-US" sz="1100">
                        <a:effectLst/>
                      </a:endParaRPr>
                    </a:p>
                    <a:p>
                      <a:pPr marL="64770" marR="0">
                        <a:lnSpc>
                          <a:spcPct val="107000"/>
                        </a:lnSpc>
                        <a:spcBef>
                          <a:spcPts val="0"/>
                        </a:spcBef>
                        <a:spcAft>
                          <a:spcPts val="0"/>
                        </a:spcAft>
                      </a:pPr>
                      <a:r>
                        <a:rPr lang="en-US" sz="1200" spc="5">
                          <a:effectLst/>
                        </a:rPr>
                        <a:t>B</a:t>
                      </a:r>
                      <a:r>
                        <a:rPr lang="en-US" sz="1200" spc="-5">
                          <a:effectLst/>
                        </a:rPr>
                        <a:t>e</a:t>
                      </a:r>
                      <a:r>
                        <a:rPr lang="en-US" sz="1200" spc="5">
                          <a:effectLst/>
                        </a:rPr>
                        <a:t>n</a:t>
                      </a:r>
                      <a:r>
                        <a:rPr lang="en-US" sz="1200" spc="-5">
                          <a:effectLst/>
                        </a:rPr>
                        <a:t>z</a:t>
                      </a:r>
                      <a:r>
                        <a:rPr lang="en-US" sz="1200">
                          <a:effectLst/>
                        </a:rPr>
                        <a:t>o</a:t>
                      </a:r>
                      <a:r>
                        <a:rPr lang="en-US" sz="1200" spc="5">
                          <a:effectLst/>
                        </a:rPr>
                        <a:t>i</a:t>
                      </a:r>
                      <a:r>
                        <a:rPr lang="en-US" sz="1200">
                          <a:effectLst/>
                        </a:rPr>
                        <a:t>c</a:t>
                      </a:r>
                      <a:r>
                        <a:rPr lang="en-US" sz="1200" spc="-5">
                          <a:effectLst/>
                        </a:rPr>
                        <a:t> </a:t>
                      </a:r>
                      <a:r>
                        <a:rPr lang="en-US" sz="1200">
                          <a:effectLst/>
                        </a:rPr>
                        <a:t>a</a:t>
                      </a:r>
                      <a:r>
                        <a:rPr lang="en-US" sz="1200" spc="-5">
                          <a:effectLst/>
                        </a:rPr>
                        <a:t>c</a:t>
                      </a:r>
                      <a:r>
                        <a:rPr lang="en-US" sz="1200" spc="5">
                          <a:effectLst/>
                        </a:rPr>
                        <a:t>i</a:t>
                      </a:r>
                      <a:r>
                        <a:rPr lang="en-US" sz="1200">
                          <a:effectLst/>
                        </a:rPr>
                        <a:t>d</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ts val="700"/>
                        </a:lnSpc>
                        <a:spcBef>
                          <a:spcPts val="25"/>
                        </a:spcBef>
                        <a:spcAft>
                          <a:spcPts val="0"/>
                        </a:spcAft>
                      </a:pPr>
                      <a:r>
                        <a:rPr lang="en-US" sz="700">
                          <a:effectLst/>
                        </a:rPr>
                        <a:t> </a:t>
                      </a:r>
                      <a:endParaRPr lang="en-US" sz="1100">
                        <a:effectLst/>
                      </a:endParaRPr>
                    </a:p>
                    <a:p>
                      <a:pPr marL="998855" marR="687070" algn="ctr">
                        <a:lnSpc>
                          <a:spcPct val="107000"/>
                        </a:lnSpc>
                        <a:spcBef>
                          <a:spcPts val="0"/>
                        </a:spcBef>
                        <a:spcAft>
                          <a:spcPts val="0"/>
                        </a:spcAft>
                      </a:pPr>
                      <a:r>
                        <a:rPr lang="en-US" sz="1200">
                          <a:effectLst/>
                        </a:rPr>
                        <a:t>5.2</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2853901506"/>
                  </a:ext>
                </a:extLst>
              </a:tr>
              <a:tr h="654107">
                <a:tc>
                  <a:txBody>
                    <a:bodyPr/>
                    <a:lstStyle/>
                    <a:p>
                      <a:pPr marL="0" marR="0">
                        <a:lnSpc>
                          <a:spcPts val="700"/>
                        </a:lnSpc>
                        <a:spcBef>
                          <a:spcPts val="25"/>
                        </a:spcBef>
                        <a:spcAft>
                          <a:spcPts val="0"/>
                        </a:spcAft>
                      </a:pPr>
                      <a:r>
                        <a:rPr lang="en-US" sz="700">
                          <a:effectLst/>
                        </a:rPr>
                        <a:t> </a:t>
                      </a:r>
                      <a:endParaRPr lang="en-US" sz="1100">
                        <a:effectLst/>
                      </a:endParaRPr>
                    </a:p>
                    <a:p>
                      <a:pPr marL="64770" marR="0">
                        <a:lnSpc>
                          <a:spcPct val="107000"/>
                        </a:lnSpc>
                        <a:spcBef>
                          <a:spcPts val="0"/>
                        </a:spcBef>
                        <a:spcAft>
                          <a:spcPts val="0"/>
                        </a:spcAft>
                      </a:pPr>
                      <a:r>
                        <a:rPr lang="en-US" sz="1200">
                          <a:effectLst/>
                        </a:rPr>
                        <a:t>4</a:t>
                      </a:r>
                      <a:r>
                        <a:rPr lang="en-US" sz="1200" spc="-5">
                          <a:effectLst/>
                        </a:rPr>
                        <a:t>-Met</a:t>
                      </a:r>
                      <a:r>
                        <a:rPr lang="en-US" sz="1200" spc="5">
                          <a:effectLst/>
                        </a:rPr>
                        <a:t>h</a:t>
                      </a:r>
                      <a:r>
                        <a:rPr lang="en-US" sz="1200">
                          <a:effectLst/>
                        </a:rPr>
                        <a:t>y</a:t>
                      </a:r>
                      <a:r>
                        <a:rPr lang="en-US" sz="1200" spc="5">
                          <a:effectLst/>
                        </a:rPr>
                        <a:t>lb</a:t>
                      </a:r>
                      <a:r>
                        <a:rPr lang="en-US" sz="1200" spc="-5">
                          <a:effectLst/>
                        </a:rPr>
                        <a:t>e</a:t>
                      </a:r>
                      <a:r>
                        <a:rPr lang="en-US" sz="1200" spc="5">
                          <a:effectLst/>
                        </a:rPr>
                        <a:t>n</a:t>
                      </a:r>
                      <a:r>
                        <a:rPr lang="en-US" sz="1200" spc="-5">
                          <a:effectLst/>
                        </a:rPr>
                        <a:t>z</a:t>
                      </a:r>
                      <a:r>
                        <a:rPr lang="en-US" sz="1200">
                          <a:effectLst/>
                        </a:rPr>
                        <a:t>o</a:t>
                      </a:r>
                      <a:r>
                        <a:rPr lang="en-US" sz="1200" spc="5">
                          <a:effectLst/>
                        </a:rPr>
                        <a:t>i</a:t>
                      </a:r>
                      <a:r>
                        <a:rPr lang="en-US" sz="1200">
                          <a:effectLst/>
                        </a:rPr>
                        <a:t>c</a:t>
                      </a:r>
                      <a:r>
                        <a:rPr lang="en-US" sz="1200" spc="-5">
                          <a:effectLst/>
                        </a:rPr>
                        <a:t> </a:t>
                      </a:r>
                      <a:r>
                        <a:rPr lang="en-US" sz="1200">
                          <a:effectLst/>
                        </a:rPr>
                        <a:t>a</a:t>
                      </a:r>
                      <a:r>
                        <a:rPr lang="en-US" sz="1200" spc="-5">
                          <a:effectLst/>
                        </a:rPr>
                        <a:t>c</a:t>
                      </a:r>
                      <a:r>
                        <a:rPr lang="en-US" sz="1200" spc="5">
                          <a:effectLst/>
                        </a:rPr>
                        <a:t>i</a:t>
                      </a:r>
                      <a:r>
                        <a:rPr lang="en-US" sz="1200">
                          <a:effectLst/>
                        </a:rPr>
                        <a:t>d</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910357673"/>
                  </a:ext>
                </a:extLst>
              </a:tr>
              <a:tr h="656379">
                <a:tc>
                  <a:txBody>
                    <a:bodyPr/>
                    <a:lstStyle/>
                    <a:p>
                      <a:pPr marL="0" marR="0">
                        <a:lnSpc>
                          <a:spcPts val="700"/>
                        </a:lnSpc>
                        <a:spcBef>
                          <a:spcPts val="25"/>
                        </a:spcBef>
                        <a:spcAft>
                          <a:spcPts val="0"/>
                        </a:spcAft>
                      </a:pPr>
                      <a:r>
                        <a:rPr lang="en-US" sz="700" dirty="0">
                          <a:effectLst/>
                        </a:rPr>
                        <a:t> </a:t>
                      </a:r>
                      <a:endParaRPr lang="en-US" sz="1100" dirty="0">
                        <a:effectLst/>
                      </a:endParaRPr>
                    </a:p>
                    <a:p>
                      <a:pPr marL="64770" marR="0">
                        <a:lnSpc>
                          <a:spcPct val="107000"/>
                        </a:lnSpc>
                        <a:spcBef>
                          <a:spcPts val="0"/>
                        </a:spcBef>
                        <a:spcAft>
                          <a:spcPts val="0"/>
                        </a:spcAft>
                      </a:pPr>
                      <a:r>
                        <a:rPr lang="en-US" sz="1200" dirty="0">
                          <a:effectLst/>
                        </a:rPr>
                        <a:t>4</a:t>
                      </a:r>
                      <a:r>
                        <a:rPr lang="en-US" sz="1200" spc="-5" dirty="0">
                          <a:effectLst/>
                        </a:rPr>
                        <a:t>-Met</a:t>
                      </a:r>
                      <a:r>
                        <a:rPr lang="en-US" sz="1200" spc="5" dirty="0">
                          <a:effectLst/>
                        </a:rPr>
                        <a:t>h</a:t>
                      </a:r>
                      <a:r>
                        <a:rPr lang="en-US" sz="1200" dirty="0">
                          <a:effectLst/>
                        </a:rPr>
                        <a:t>oxy</a:t>
                      </a:r>
                      <a:r>
                        <a:rPr lang="en-US" sz="1200" spc="5" dirty="0">
                          <a:effectLst/>
                        </a:rPr>
                        <a:t>b</a:t>
                      </a:r>
                      <a:r>
                        <a:rPr lang="en-US" sz="1200" spc="-5" dirty="0">
                          <a:effectLst/>
                        </a:rPr>
                        <a:t>e</a:t>
                      </a:r>
                      <a:r>
                        <a:rPr lang="en-US" sz="1200" spc="5" dirty="0">
                          <a:effectLst/>
                        </a:rPr>
                        <a:t>n</a:t>
                      </a:r>
                      <a:r>
                        <a:rPr lang="en-US" sz="1200" spc="-5" dirty="0">
                          <a:effectLst/>
                        </a:rPr>
                        <a:t>z</a:t>
                      </a:r>
                      <a:r>
                        <a:rPr lang="en-US" sz="1200" dirty="0">
                          <a:effectLst/>
                        </a:rPr>
                        <a:t>o</a:t>
                      </a:r>
                      <a:r>
                        <a:rPr lang="en-US" sz="1200" spc="5" dirty="0">
                          <a:effectLst/>
                        </a:rPr>
                        <a:t>i</a:t>
                      </a:r>
                      <a:r>
                        <a:rPr lang="en-US" sz="1200" dirty="0">
                          <a:effectLst/>
                        </a:rPr>
                        <a:t>c</a:t>
                      </a:r>
                      <a:r>
                        <a:rPr lang="en-US" sz="1200" spc="-5" dirty="0">
                          <a:effectLst/>
                        </a:rPr>
                        <a:t> </a:t>
                      </a:r>
                      <a:r>
                        <a:rPr lang="en-US" sz="1200" spc="10" dirty="0">
                          <a:effectLst/>
                        </a:rPr>
                        <a:t>a</a:t>
                      </a:r>
                      <a:r>
                        <a:rPr lang="en-US" sz="1200" spc="-5" dirty="0">
                          <a:effectLst/>
                        </a:rPr>
                        <a:t>c</a:t>
                      </a:r>
                      <a:r>
                        <a:rPr lang="en-US" sz="1200" spc="5" dirty="0">
                          <a:effectLst/>
                        </a:rPr>
                        <a:t>i</a:t>
                      </a:r>
                      <a:r>
                        <a:rPr lang="en-US" sz="1200" dirty="0">
                          <a:effectLst/>
                        </a:rPr>
                        <a:t>d</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ts val="700"/>
                        </a:lnSpc>
                        <a:spcBef>
                          <a:spcPts val="25"/>
                        </a:spcBef>
                        <a:spcAft>
                          <a:spcPts val="0"/>
                        </a:spcAft>
                      </a:pPr>
                      <a:r>
                        <a:rPr lang="en-US" sz="700">
                          <a:effectLst/>
                        </a:rPr>
                        <a:t> </a:t>
                      </a:r>
                      <a:endParaRPr lang="en-US" sz="1100">
                        <a:effectLst/>
                      </a:endParaRPr>
                    </a:p>
                    <a:p>
                      <a:pPr marL="998855" marR="687070" algn="ctr">
                        <a:lnSpc>
                          <a:spcPct val="107000"/>
                        </a:lnSpc>
                        <a:spcBef>
                          <a:spcPts val="0"/>
                        </a:spcBef>
                        <a:spcAft>
                          <a:spcPts val="0"/>
                        </a:spcAft>
                      </a:pPr>
                      <a:r>
                        <a:rPr lang="en-US" sz="1200">
                          <a:effectLst/>
                        </a:rPr>
                        <a:t>5.3</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2140731734"/>
                  </a:ext>
                </a:extLst>
              </a:tr>
              <a:tr h="654107">
                <a:tc>
                  <a:txBody>
                    <a:bodyPr/>
                    <a:lstStyle/>
                    <a:p>
                      <a:pPr marL="0" marR="0">
                        <a:lnSpc>
                          <a:spcPts val="700"/>
                        </a:lnSpc>
                        <a:spcBef>
                          <a:spcPts val="10"/>
                        </a:spcBef>
                        <a:spcAft>
                          <a:spcPts val="0"/>
                        </a:spcAft>
                      </a:pPr>
                      <a:r>
                        <a:rPr lang="en-US" sz="700">
                          <a:effectLst/>
                        </a:rPr>
                        <a:t> </a:t>
                      </a:r>
                      <a:endParaRPr lang="en-US" sz="1100">
                        <a:effectLst/>
                      </a:endParaRPr>
                    </a:p>
                    <a:p>
                      <a:pPr marL="64770" marR="0">
                        <a:lnSpc>
                          <a:spcPct val="107000"/>
                        </a:lnSpc>
                        <a:spcBef>
                          <a:spcPts val="0"/>
                        </a:spcBef>
                        <a:spcAft>
                          <a:spcPts val="0"/>
                        </a:spcAft>
                      </a:pPr>
                      <a:r>
                        <a:rPr lang="en-US" sz="1200">
                          <a:effectLst/>
                        </a:rPr>
                        <a:t>2</a:t>
                      </a:r>
                      <a:r>
                        <a:rPr lang="en-US" sz="1200" spc="-5">
                          <a:effectLst/>
                        </a:rPr>
                        <a:t>-</a:t>
                      </a:r>
                      <a:r>
                        <a:rPr lang="en-US" sz="1200" spc="5">
                          <a:effectLst/>
                        </a:rPr>
                        <a:t>H</a:t>
                      </a:r>
                      <a:r>
                        <a:rPr lang="en-US" sz="1200">
                          <a:effectLst/>
                        </a:rPr>
                        <a:t>y</a:t>
                      </a:r>
                      <a:r>
                        <a:rPr lang="en-US" sz="1200" spc="5">
                          <a:effectLst/>
                        </a:rPr>
                        <a:t>d</a:t>
                      </a:r>
                      <a:r>
                        <a:rPr lang="en-US" sz="1200" spc="-5">
                          <a:effectLst/>
                        </a:rPr>
                        <a:t>r</a:t>
                      </a:r>
                      <a:r>
                        <a:rPr lang="en-US" sz="1200">
                          <a:effectLst/>
                        </a:rPr>
                        <a:t>oxy</a:t>
                      </a:r>
                      <a:r>
                        <a:rPr lang="en-US" sz="1200" spc="5">
                          <a:effectLst/>
                        </a:rPr>
                        <a:t>b</a:t>
                      </a:r>
                      <a:r>
                        <a:rPr lang="en-US" sz="1200" spc="-5">
                          <a:effectLst/>
                        </a:rPr>
                        <a:t>e</a:t>
                      </a:r>
                      <a:r>
                        <a:rPr lang="en-US" sz="1200" spc="5">
                          <a:effectLst/>
                        </a:rPr>
                        <a:t>n</a:t>
                      </a:r>
                      <a:r>
                        <a:rPr lang="en-US" sz="1200" spc="-5">
                          <a:effectLst/>
                        </a:rPr>
                        <a:t>z</a:t>
                      </a:r>
                      <a:r>
                        <a:rPr lang="en-US" sz="1200">
                          <a:effectLst/>
                        </a:rPr>
                        <a:t>o</a:t>
                      </a:r>
                      <a:r>
                        <a:rPr lang="en-US" sz="1200" spc="5">
                          <a:effectLst/>
                        </a:rPr>
                        <a:t>i</a:t>
                      </a:r>
                      <a:r>
                        <a:rPr lang="en-US" sz="1200">
                          <a:effectLst/>
                        </a:rPr>
                        <a:t>c</a:t>
                      </a:r>
                      <a:r>
                        <a:rPr lang="en-US" sz="1200" spc="-5">
                          <a:effectLst/>
                        </a:rPr>
                        <a:t> </a:t>
                      </a:r>
                      <a:r>
                        <a:rPr lang="en-US" sz="1200">
                          <a:effectLst/>
                        </a:rPr>
                        <a:t>a</a:t>
                      </a:r>
                      <a:r>
                        <a:rPr lang="en-US" sz="1200" spc="-5">
                          <a:effectLst/>
                        </a:rPr>
                        <a:t>c</a:t>
                      </a:r>
                      <a:r>
                        <a:rPr lang="en-US" sz="1200" spc="5">
                          <a:effectLst/>
                        </a:rPr>
                        <a:t>i</a:t>
                      </a:r>
                      <a:r>
                        <a:rPr lang="en-US" sz="1200">
                          <a:effectLst/>
                        </a:rPr>
                        <a:t>d</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ts val="700"/>
                        </a:lnSpc>
                        <a:spcBef>
                          <a:spcPts val="10"/>
                        </a:spcBef>
                        <a:spcAft>
                          <a:spcPts val="0"/>
                        </a:spcAft>
                      </a:pPr>
                      <a:r>
                        <a:rPr lang="en-US" sz="700" dirty="0">
                          <a:effectLst/>
                        </a:rPr>
                        <a:t> </a:t>
                      </a:r>
                      <a:endParaRPr lang="en-US" sz="1100" dirty="0">
                        <a:effectLst/>
                      </a:endParaRPr>
                    </a:p>
                    <a:p>
                      <a:pPr marL="998855" marR="687070" algn="ctr">
                        <a:lnSpc>
                          <a:spcPct val="107000"/>
                        </a:lnSpc>
                        <a:spcBef>
                          <a:spcPts val="0"/>
                        </a:spcBef>
                        <a:spcAft>
                          <a:spcPts val="0"/>
                        </a:spcAft>
                      </a:pPr>
                      <a:r>
                        <a:rPr lang="en-US" sz="1200" dirty="0">
                          <a:effectLst/>
                        </a:rPr>
                        <a:t>3.6</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789422461"/>
                  </a:ext>
                </a:extLst>
              </a:tr>
            </a:tbl>
          </a:graphicData>
        </a:graphic>
      </p:graphicFrame>
      <p:sp>
        <p:nvSpPr>
          <p:cNvPr id="11" name="TextBox 10">
            <a:extLst>
              <a:ext uri="{FF2B5EF4-FFF2-40B4-BE49-F238E27FC236}">
                <a16:creationId xmlns:a16="http://schemas.microsoft.com/office/drawing/2014/main" xmlns="" id="{4F3407DC-B969-484A-8C8B-701FBAFD79C0}"/>
              </a:ext>
            </a:extLst>
          </p:cNvPr>
          <p:cNvSpPr txBox="1"/>
          <p:nvPr/>
        </p:nvSpPr>
        <p:spPr>
          <a:xfrm>
            <a:off x="7315200" y="147939"/>
            <a:ext cx="4471121" cy="369332"/>
          </a:xfrm>
          <a:prstGeom prst="rect">
            <a:avLst/>
          </a:prstGeom>
          <a:noFill/>
        </p:spPr>
        <p:txBody>
          <a:bodyPr wrap="square">
            <a:spAutoFit/>
          </a:bodyPr>
          <a:lstStyle/>
          <a:p>
            <a:pPr algn="ctr"/>
            <a:r>
              <a:rPr lang="en-US" sz="1800" b="1" spc="5" dirty="0">
                <a:effectLst/>
                <a:latin typeface="Times New Roman" panose="02020603050405020304" pitchFamily="18" charset="0"/>
                <a:ea typeface="Times New Roman" panose="02020603050405020304" pitchFamily="18" charset="0"/>
              </a:rPr>
              <a:t>G</a:t>
            </a:r>
            <a:r>
              <a:rPr lang="en-US" sz="1800" b="1" spc="-5" dirty="0">
                <a:effectLst/>
                <a:latin typeface="Times New Roman" panose="02020603050405020304" pitchFamily="18" charset="0"/>
                <a:ea typeface="Times New Roman" panose="02020603050405020304" pitchFamily="18" charset="0"/>
              </a:rPr>
              <a:t>r</a:t>
            </a:r>
            <a:r>
              <a:rPr lang="en-US" sz="1800" b="1" dirty="0">
                <a:effectLst/>
                <a:latin typeface="Times New Roman" panose="02020603050405020304" pitchFamily="18" charset="0"/>
                <a:ea typeface="Times New Roman" panose="02020603050405020304" pitchFamily="18" charset="0"/>
              </a:rPr>
              <a:t>o</a:t>
            </a:r>
            <a:r>
              <a:rPr lang="en-US" sz="1800" b="1" spc="5" dirty="0">
                <a:effectLst/>
                <a:latin typeface="Times New Roman" panose="02020603050405020304" pitchFamily="18" charset="0"/>
                <a:ea typeface="Times New Roman" panose="02020603050405020304" pitchFamily="18" charset="0"/>
              </a:rPr>
              <a:t>u</a:t>
            </a:r>
            <a:r>
              <a:rPr lang="en-US" sz="1800" b="1" dirty="0">
                <a:effectLst/>
                <a:latin typeface="Times New Roman" panose="02020603050405020304" pitchFamily="18" charset="0"/>
                <a:ea typeface="Times New Roman" panose="02020603050405020304" pitchFamily="18" charset="0"/>
              </a:rPr>
              <a:t>p</a:t>
            </a:r>
            <a:r>
              <a:rPr lang="en-US" sz="1800" b="1" spc="5" dirty="0">
                <a:effectLst/>
                <a:latin typeface="Times New Roman" panose="02020603050405020304" pitchFamily="18" charset="0"/>
                <a:ea typeface="Times New Roman" panose="02020603050405020304" pitchFamily="18" charset="0"/>
              </a:rPr>
              <a:t> </a:t>
            </a:r>
            <a:r>
              <a:rPr lang="en-US" sz="1800" b="1" spc="-5" dirty="0">
                <a:effectLst/>
                <a:latin typeface="Times New Roman" panose="02020603050405020304" pitchFamily="18" charset="0"/>
                <a:ea typeface="Times New Roman" panose="02020603050405020304" pitchFamily="18" charset="0"/>
              </a:rPr>
              <a:t>Re</a:t>
            </a:r>
            <a:r>
              <a:rPr lang="en-US" sz="1800" b="1" dirty="0">
                <a:effectLst/>
                <a:latin typeface="Times New Roman" panose="02020603050405020304" pitchFamily="18" charset="0"/>
                <a:ea typeface="Times New Roman" panose="02020603050405020304" pitchFamily="18" charset="0"/>
              </a:rPr>
              <a:t>s</a:t>
            </a:r>
            <a:r>
              <a:rPr lang="en-US" sz="1800" b="1" spc="5" dirty="0">
                <a:effectLst/>
                <a:latin typeface="Times New Roman" panose="02020603050405020304" pitchFamily="18" charset="0"/>
                <a:ea typeface="Times New Roman" panose="02020603050405020304" pitchFamily="18" charset="0"/>
              </a:rPr>
              <a:t>u</a:t>
            </a:r>
            <a:r>
              <a:rPr lang="en-US" sz="1800" b="1" dirty="0">
                <a:effectLst/>
                <a:latin typeface="Times New Roman" panose="02020603050405020304" pitchFamily="18" charset="0"/>
                <a:ea typeface="Times New Roman" panose="02020603050405020304" pitchFamily="18" charset="0"/>
              </a:rPr>
              <a:t>l</a:t>
            </a:r>
            <a:r>
              <a:rPr lang="en-US" sz="1800" b="1" spc="-5" dirty="0">
                <a:effectLst/>
                <a:latin typeface="Times New Roman" panose="02020603050405020304" pitchFamily="18" charset="0"/>
                <a:ea typeface="Times New Roman" panose="02020603050405020304" pitchFamily="18" charset="0"/>
              </a:rPr>
              <a:t>t</a:t>
            </a:r>
            <a:r>
              <a:rPr lang="en-US" sz="1800" b="1" dirty="0">
                <a:effectLst/>
                <a:latin typeface="Times New Roman" panose="02020603050405020304" pitchFamily="18" charset="0"/>
                <a:ea typeface="Times New Roman" panose="02020603050405020304" pitchFamily="18" charset="0"/>
              </a:rPr>
              <a:t>s</a:t>
            </a:r>
            <a:endParaRPr lang="en-US" dirty="0"/>
          </a:p>
        </p:txBody>
      </p:sp>
    </p:spTree>
    <p:extLst>
      <p:ext uri="{BB962C8B-B14F-4D97-AF65-F5344CB8AC3E}">
        <p14:creationId xmlns:p14="http://schemas.microsoft.com/office/powerpoint/2010/main" val="26252312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5D81146-64C4-4575-B22A-6881D3F92A40}"/>
              </a:ext>
            </a:extLst>
          </p:cNvPr>
          <p:cNvSpPr>
            <a:spLocks noGrp="1"/>
          </p:cNvSpPr>
          <p:nvPr>
            <p:ph type="title"/>
          </p:nvPr>
        </p:nvSpPr>
        <p:spPr/>
        <p:txBody>
          <a:bodyPr/>
          <a:lstStyle/>
          <a:p>
            <a:r>
              <a:rPr lang="en-US" dirty="0"/>
              <a:t>Summary and conclusions</a:t>
            </a:r>
          </a:p>
        </p:txBody>
      </p:sp>
      <p:sp>
        <p:nvSpPr>
          <p:cNvPr id="7" name="Content Placeholder 6">
            <a:extLst>
              <a:ext uri="{FF2B5EF4-FFF2-40B4-BE49-F238E27FC236}">
                <a16:creationId xmlns:a16="http://schemas.microsoft.com/office/drawing/2014/main" xmlns="" id="{4EC2C063-6B66-4037-B333-1102B8BF0782}"/>
              </a:ext>
            </a:extLst>
          </p:cNvPr>
          <p:cNvSpPr>
            <a:spLocks noGrp="1"/>
          </p:cNvSpPr>
          <p:nvPr>
            <p:ph idx="1"/>
          </p:nvPr>
        </p:nvSpPr>
        <p:spPr/>
        <p:txBody>
          <a:bodyPr/>
          <a:lstStyle/>
          <a:p>
            <a:r>
              <a:rPr lang="en-US" dirty="0" err="1"/>
              <a:t>RMgBr</a:t>
            </a:r>
            <a:r>
              <a:rPr lang="en-US" dirty="0"/>
              <a:t> reacts as a strong base with water or alcohols</a:t>
            </a:r>
          </a:p>
          <a:p>
            <a:r>
              <a:rPr lang="en-US" dirty="0" err="1"/>
              <a:t>RMgBr</a:t>
            </a:r>
            <a:r>
              <a:rPr lang="en-US" dirty="0"/>
              <a:t> reacts as a strong nucleophile with carbonyl groups ketones, aldehydes, and esters</a:t>
            </a:r>
          </a:p>
          <a:p>
            <a:r>
              <a:rPr lang="en-US" dirty="0"/>
              <a:t>By products:</a:t>
            </a:r>
          </a:p>
          <a:p>
            <a:pPr lvl="1"/>
            <a:r>
              <a:rPr lang="en-US" dirty="0"/>
              <a:t>Biphenyl (Ph-Ph)</a:t>
            </a:r>
          </a:p>
          <a:p>
            <a:pPr lvl="1"/>
            <a:r>
              <a:rPr lang="en-US" dirty="0"/>
              <a:t>Benzene (Ph-H)</a:t>
            </a:r>
          </a:p>
          <a:p>
            <a:pPr lvl="1"/>
            <a:endParaRPr lang="en-US" dirty="0"/>
          </a:p>
          <a:p>
            <a:pPr lvl="1"/>
            <a:endParaRPr lang="en-US" dirty="0"/>
          </a:p>
          <a:p>
            <a:endParaRPr lang="en-US" dirty="0"/>
          </a:p>
        </p:txBody>
      </p:sp>
    </p:spTree>
    <p:extLst>
      <p:ext uri="{BB962C8B-B14F-4D97-AF65-F5344CB8AC3E}">
        <p14:creationId xmlns:p14="http://schemas.microsoft.com/office/powerpoint/2010/main" val="30712826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455</TotalTime>
  <Words>243</Words>
  <Application>Microsoft Office PowerPoint</Application>
  <PresentationFormat>Custom</PresentationFormat>
  <Paragraphs>130</Paragraphs>
  <Slides>5</Slides>
  <Notes>3</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Parallax</vt:lpstr>
      <vt:lpstr>Grignard Reagent (RMgBr) Name Course Date</vt:lpstr>
      <vt:lpstr>PowerPoint Presentation</vt:lpstr>
      <vt:lpstr>PowerPoint Presentation</vt:lpstr>
      <vt:lpstr>PowerPoint Presentation</vt:lpstr>
      <vt:lpstr>Summary and 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Name Aim</dc:title>
  <dc:creator>Joe</dc:creator>
  <cp:lastModifiedBy>VINNY</cp:lastModifiedBy>
  <cp:revision>15</cp:revision>
  <dcterms:created xsi:type="dcterms:W3CDTF">2021-03-28T12:03:16Z</dcterms:created>
  <dcterms:modified xsi:type="dcterms:W3CDTF">2021-03-28T19:40:55Z</dcterms:modified>
</cp:coreProperties>
</file>