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2FE1-0F4B-4F53-8033-6D6D53B7862B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0A043D5-0064-4435-BA24-8EA10C11784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2FE1-0F4B-4F53-8033-6D6D53B7862B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43D5-0064-4435-BA24-8EA10C1178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2FE1-0F4B-4F53-8033-6D6D53B7862B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43D5-0064-4435-BA24-8EA10C1178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2FE1-0F4B-4F53-8033-6D6D53B7862B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43D5-0064-4435-BA24-8EA10C1178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2FE1-0F4B-4F53-8033-6D6D53B7862B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43D5-0064-4435-BA24-8EA10C117849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2FE1-0F4B-4F53-8033-6D6D53B7862B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43D5-0064-4435-BA24-8EA10C1178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2FE1-0F4B-4F53-8033-6D6D53B7862B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43D5-0064-4435-BA24-8EA10C1178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2FE1-0F4B-4F53-8033-6D6D53B7862B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43D5-0064-4435-BA24-8EA10C1178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2FE1-0F4B-4F53-8033-6D6D53B7862B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43D5-0064-4435-BA24-8EA10C1178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2FE1-0F4B-4F53-8033-6D6D53B7862B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43D5-0064-4435-BA24-8EA10C11784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2FE1-0F4B-4F53-8033-6D6D53B7862B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43D5-0064-4435-BA24-8EA10C11784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3CA2FE1-0F4B-4F53-8033-6D6D53B7862B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60A043D5-0064-4435-BA24-8EA10C11784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Nathan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Nebbe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and David Hunger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Guajilote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Coopertaive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Forestal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, Honduras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072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Guajilote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cooperative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forestal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was  a forestry cooperative operating  in Chaparral, , Olancho province.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 was founded in 1991as a component of USAID project.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cooperative was a result of  new movement among international donor agencies promoting sustainable economic development.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 was given the right to exploit naturally fallen mahogany trees in La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Muralla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buffer zone.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212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Operations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US" sz="5800" dirty="0" smtClean="0">
                <a:latin typeface="Times New Roman" pitchFamily="18" charset="0"/>
                <a:cs typeface="Times New Roman" panose="02020603050405020304" pitchFamily="18" charset="0"/>
              </a:rPr>
              <a:t>Search and Locate fallen trees</a:t>
            </a:r>
            <a:r>
              <a:rPr lang="en-US" sz="5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:-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5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Trees found at elevations of 1800 meters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5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Finding trees difficult due to steep terrain</a:t>
            </a:r>
          </a:p>
          <a:p>
            <a:r>
              <a:rPr lang="en-US" sz="5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Set up temporary hand sawmill</a:t>
            </a:r>
            <a:endParaRPr lang="en-US" sz="5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5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Steep terrain prevented creating of hand sawmill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5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 used a large cross-cut saw to disassemble tree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Carrying or floating the wood outside the forest.</a:t>
            </a: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Usin</a:t>
            </a: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 a combination of mule and human power.</a:t>
            </a:r>
            <a:endParaRPr lang="en-US" sz="6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Floated down suing river or stream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22078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Management and Human Resources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group was founded by 15 members selected by USAID and COHDEFOR.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members had minimal education including their leader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Santos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Munguia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29 became the leader of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Guajilote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since 1995.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 became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defacto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leader after renegotiating better price for sale of cooperative wood.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 later became the group’s caudillo.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536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81000" y="457200"/>
            <a:ext cx="4040188" cy="639762"/>
          </a:xfrm>
        </p:spPr>
        <p:txBody>
          <a:bodyPr>
            <a:no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Financial Situation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57200" y="1752600"/>
            <a:ext cx="4040188" cy="4648200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Records kept were informal hence no public financial records available.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1997 revenues stood at US$22,153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 the 16 members each earned US$113 in 1996.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Some members were concerned that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Munguia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and second in command earned more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>
          <a:xfrm>
            <a:off x="4572000" y="533400"/>
            <a:ext cx="4041775" cy="639762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Issues Facing the Cooperative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>
          <a:xfrm>
            <a:off x="4645025" y="1752600"/>
            <a:ext cx="4041775" cy="4373563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Limited mahogany minimized the growth of the cooperative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Lack of transpiration.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Low price per foot of wood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Far location of markets hence needing a distributor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614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457200"/>
            <a:ext cx="4040188" cy="639762"/>
          </a:xfrm>
        </p:spPr>
        <p:txBody>
          <a:bodyPr>
            <a:no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A possibility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00200"/>
            <a:ext cx="404018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anose="02020603050405020304" pitchFamily="18" charset="0"/>
              </a:rPr>
              <a:t>Skipping distributor could :-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Leads to improved profitability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Venture into furniture business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US investor analysis reveal capabilities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Overcome transportation problems to succeed.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Purchase trucks and hire drivers for transportation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457200"/>
            <a:ext cx="4041775" cy="63976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Concerns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041775" cy="4449763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latin typeface="Times New Roman" pitchFamily="18" charset="0"/>
                <a:cs typeface="Times New Roman" panose="02020603050405020304" pitchFamily="18" charset="0"/>
              </a:rPr>
              <a:t>Threat of deforestation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Fires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Illegal logging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Slash-and-burn agriculture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Finding trees difficult due to steep terrain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Restrictions by cities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Close monitoring of mahogany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Outright ban due to loss of 12 mahogany species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anose="05000000000000000000" pitchFamily="2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6570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78</TotalTime>
  <Words>342</Words>
  <Application>Microsoft Office PowerPoint</Application>
  <PresentationFormat>On-screen Show (4:3)</PresentationFormat>
  <Paragraphs>49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Apothecary</vt:lpstr>
      <vt:lpstr>Guajilote Coopertaive Forestal , Honduras</vt:lpstr>
      <vt:lpstr>Introduction</vt:lpstr>
      <vt:lpstr>Operations</vt:lpstr>
      <vt:lpstr>Management and Human Resources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8</cp:revision>
  <dcterms:created xsi:type="dcterms:W3CDTF">2021-08-11T00:57:08Z</dcterms:created>
  <dcterms:modified xsi:type="dcterms:W3CDTF">2021-08-11T02:15:23Z</dcterms:modified>
</cp:coreProperties>
</file>