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4"/>
  </p:sldMasterIdLst>
  <p:notesMasterIdLst>
    <p:notesMasterId r:id="rId11"/>
  </p:notesMasterIdLst>
  <p:sldIdLst>
    <p:sldId id="285" r:id="rId5"/>
    <p:sldId id="286" r:id="rId6"/>
    <p:sldId id="287" r:id="rId7"/>
    <p:sldId id="288" r:id="rId8"/>
    <p:sldId id="289" r:id="rId9"/>
    <p:sldId id="29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38646-CEA8-41F9-BD9F-D1FA107D99CC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040C8-62D2-4EA7-B200-D3B8C06AA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067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39389-D342-42C9-A280-8ADE336DA885}" type="datetime1">
              <a:rPr lang="en-US" smtClean="0"/>
              <a:t>7/17/2020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732C-99B6-468D-8E86-54127C661C29}" type="datetime1">
              <a:rPr lang="en-US" smtClean="0"/>
              <a:t>7/17/2020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6AA6-1553-455E-A701-5DB89675312A}" type="datetime1">
              <a:rPr lang="en-US" smtClean="0"/>
              <a:t>7/17/2020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27D05-0AAA-4191-8602-39A011BE220C}" type="datetime1">
              <a:rPr lang="en-US" smtClean="0"/>
              <a:t>7/17/2020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8012-90E5-4BF2-B13D-6DEC2EE5E086}" type="datetime1">
              <a:rPr lang="en-US" smtClean="0"/>
              <a:t>7/17/2020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62E2D-C320-4C5E-98F1-D60DBA71A352}" type="datetime1">
              <a:rPr lang="en-US" smtClean="0"/>
              <a:t>7/17/2020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6C99D-E4E2-4DDF-8629-131208CB18B0}" type="datetime1">
              <a:rPr lang="en-US" smtClean="0"/>
              <a:t>7/17/2020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20CF4-5FC9-46F3-B596-BE1F927BA2F1}" type="datetime1">
              <a:rPr lang="en-US" smtClean="0"/>
              <a:t>7/17/2020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F1ABFC0-89FE-4355-9E74-11DC57FEA97E}" type="datetime1">
              <a:rPr lang="en-US" smtClean="0"/>
              <a:t>7/17/2020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5ED82-9221-4209-9FC6-897FECC94D85}" type="datetime1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95C5F-8991-4788-8021-97F7E97CAA77}" type="datetime1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F9B8B6D2-5532-4B59-9C5A-AB106F128946}" type="datetime1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atellite view of the Earth">
            <a:extLst>
              <a:ext uri="{FF2B5EF4-FFF2-40B4-BE49-F238E27FC236}">
                <a16:creationId xmlns:a16="http://schemas.microsoft.com/office/drawing/2014/main" id="{997CF875-7865-4B60-BE3C-F759090A4D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25" b="312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6D0423-92ED-41A8-B13E-ED2A99FC3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Final assignment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psy1125 cohorts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B4D8F8-4E82-4BDB-B682-C4008F4B24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Due date : 1 August , 2020</a:t>
            </a:r>
          </a:p>
          <a:p>
            <a:r>
              <a:rPr lang="en-US" dirty="0">
                <a:solidFill>
                  <a:srgbClr val="FFFFFF"/>
                </a:solidFill>
              </a:rPr>
              <a:t>Grade Components: 25%</a:t>
            </a:r>
          </a:p>
        </p:txBody>
      </p:sp>
    </p:spTree>
    <p:extLst>
      <p:ext uri="{BB962C8B-B14F-4D97-AF65-F5344CB8AC3E}">
        <p14:creationId xmlns:p14="http://schemas.microsoft.com/office/powerpoint/2010/main" val="2401068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4B4D8F8-4E82-4BDB-B682-C4008F4B24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7760" y="674624"/>
            <a:ext cx="6784086" cy="123989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Q1 :  Reflection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3919FF-1D62-4D23-8E46-F655B1C02CAF}"/>
              </a:ext>
            </a:extLst>
          </p:cNvPr>
          <p:cNvSpPr txBox="1"/>
          <p:nvPr/>
        </p:nvSpPr>
        <p:spPr>
          <a:xfrm>
            <a:off x="894080" y="2052320"/>
            <a:ext cx="1040384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1.1  Summarize the content of the video.( 5 Points- 25 words approx. each)                     </a:t>
            </a:r>
            <a:r>
              <a:rPr lang="en-US" dirty="0">
                <a:solidFill>
                  <a:srgbClr val="FFFF00"/>
                </a:solidFill>
              </a:rPr>
              <a:t>20 Marks.</a:t>
            </a:r>
          </a:p>
          <a:p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en-US" dirty="0"/>
              <a:t>1.2   Relate the contents of the video to Chapter 3                                                        </a:t>
            </a:r>
            <a:r>
              <a:rPr lang="en-US" dirty="0">
                <a:solidFill>
                  <a:srgbClr val="FFFF00"/>
                </a:solidFill>
              </a:rPr>
              <a:t>20 Marks</a:t>
            </a:r>
          </a:p>
          <a:p>
            <a:endParaRPr lang="en-US" dirty="0"/>
          </a:p>
          <a:p>
            <a:r>
              <a:rPr lang="en-US" dirty="0"/>
              <a:t>       The answer must include relatability to following  5 themes:</a:t>
            </a:r>
          </a:p>
          <a:p>
            <a:endParaRPr lang="en-US" dirty="0"/>
          </a:p>
          <a:p>
            <a:r>
              <a:rPr lang="en-US" dirty="0"/>
              <a:t>       Pleasant Life, Good Life, Meaningful Life, Character Strengths and Flow.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5 Points must be </a:t>
            </a:r>
            <a:r>
              <a:rPr lang="en-US" b="1" dirty="0">
                <a:solidFill>
                  <a:srgbClr val="FF0000"/>
                </a:solidFill>
              </a:rPr>
              <a:t>written separately </a:t>
            </a:r>
            <a:r>
              <a:rPr lang="en-US" dirty="0"/>
              <a:t>relating the contents of the video to the themes mentioned in class presentation. (50-70 words each)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1400" dirty="0"/>
              <a:t>        </a:t>
            </a:r>
            <a:r>
              <a:rPr lang="en-US" sz="1400" dirty="0">
                <a:solidFill>
                  <a:srgbClr val="FFFF00"/>
                </a:solidFill>
                <a:highlight>
                  <a:srgbClr val="FF0000"/>
                </a:highlight>
              </a:rPr>
              <a:t>e.g. </a:t>
            </a:r>
            <a:r>
              <a:rPr lang="en-US" sz="1400" dirty="0"/>
              <a:t>The video maker asserts that the meaning of life is worth finding out. I agree with this viewpoint as I learned about this in class presentation. Living a meaningful life instead of the one full of momentary pleasures is always better. I also did some research online and found that meaningful life is  associated with better physical health( Kim, </a:t>
            </a:r>
            <a:r>
              <a:rPr lang="en-US" sz="1400" dirty="0" err="1"/>
              <a:t>Kawachi</a:t>
            </a:r>
            <a:r>
              <a:rPr lang="en-US" sz="1400" dirty="0"/>
              <a:t> and Chen, 2017).</a:t>
            </a:r>
          </a:p>
        </p:txBody>
      </p:sp>
    </p:spTree>
    <p:extLst>
      <p:ext uri="{BB962C8B-B14F-4D97-AF65-F5344CB8AC3E}">
        <p14:creationId xmlns:p14="http://schemas.microsoft.com/office/powerpoint/2010/main" val="1764870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4B4D8F8-4E82-4BDB-B682-C4008F4B24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7760" y="674624"/>
            <a:ext cx="6784086" cy="123989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Q2 :  Reflection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3919FF-1D62-4D23-8E46-F655B1C02CAF}"/>
              </a:ext>
            </a:extLst>
          </p:cNvPr>
          <p:cNvSpPr txBox="1"/>
          <p:nvPr/>
        </p:nvSpPr>
        <p:spPr>
          <a:xfrm>
            <a:off x="894080" y="2643946"/>
            <a:ext cx="1040384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2.1  Summarize the content of the video.( </a:t>
            </a:r>
            <a:r>
              <a:rPr lang="en-US" sz="1600" dirty="0">
                <a:solidFill>
                  <a:srgbClr val="FF0000"/>
                </a:solidFill>
              </a:rPr>
              <a:t>5 Points- 25 words approx. each)                     </a:t>
            </a:r>
            <a:r>
              <a:rPr lang="en-US" sz="1600" dirty="0">
                <a:solidFill>
                  <a:srgbClr val="FFFF00"/>
                </a:solidFill>
              </a:rPr>
              <a:t>20 Marks.</a:t>
            </a:r>
          </a:p>
          <a:p>
            <a:endParaRPr lang="en-US" sz="1600" dirty="0">
              <a:solidFill>
                <a:srgbClr val="FF0000"/>
              </a:solidFill>
            </a:endParaRPr>
          </a:p>
          <a:p>
            <a:endParaRPr lang="en-US" sz="16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endParaRPr lang="en-US" sz="16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en-US" sz="1600" dirty="0"/>
              <a:t>2.2   Relate the contents of the video to Chapter 3                                                        </a:t>
            </a:r>
            <a:r>
              <a:rPr lang="en-US" sz="1600" dirty="0">
                <a:solidFill>
                  <a:srgbClr val="FFFF00"/>
                </a:solidFill>
              </a:rPr>
              <a:t>20 Marks</a:t>
            </a:r>
          </a:p>
          <a:p>
            <a:endParaRPr lang="en-US" sz="1600" dirty="0"/>
          </a:p>
          <a:p>
            <a:r>
              <a:rPr lang="en-US" sz="1600" dirty="0"/>
              <a:t>       The answer must include relatability to following  5 themes:</a:t>
            </a:r>
          </a:p>
          <a:p>
            <a:endParaRPr lang="en-US" sz="1600" dirty="0"/>
          </a:p>
          <a:p>
            <a:r>
              <a:rPr lang="en-US" sz="1600" dirty="0"/>
              <a:t>       Positive Emotions, Negative Emotions, Optimism, Growth Mindset and Gratitude.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      </a:t>
            </a:r>
            <a:r>
              <a:rPr lang="en-US" sz="1600" b="1" dirty="0">
                <a:highlight>
                  <a:srgbClr val="FF0000"/>
                </a:highlight>
              </a:rPr>
              <a:t>5 Points must be written separately </a:t>
            </a:r>
            <a:r>
              <a:rPr lang="en-US" sz="1600" dirty="0"/>
              <a:t>relating the contents of the video to the themes mentioned in class presentation. (50-70 words each)</a:t>
            </a:r>
          </a:p>
        </p:txBody>
      </p:sp>
    </p:spTree>
    <p:extLst>
      <p:ext uri="{BB962C8B-B14F-4D97-AF65-F5344CB8AC3E}">
        <p14:creationId xmlns:p14="http://schemas.microsoft.com/office/powerpoint/2010/main" val="2107266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4B4D8F8-4E82-4BDB-B682-C4008F4B24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7760" y="674624"/>
            <a:ext cx="6784086" cy="123989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Q3 :  Chapter summary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3919FF-1D62-4D23-8E46-F655B1C02CAF}"/>
              </a:ext>
            </a:extLst>
          </p:cNvPr>
          <p:cNvSpPr txBox="1"/>
          <p:nvPr/>
        </p:nvSpPr>
        <p:spPr>
          <a:xfrm rot="10800000" flipV="1">
            <a:off x="1452879" y="2675653"/>
            <a:ext cx="98030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3.1  Write  5 points summarizing any of the Chapters available in Schoology                   20 Marks</a:t>
            </a:r>
          </a:p>
          <a:p>
            <a:r>
              <a:rPr lang="en-US" dirty="0"/>
              <a:t>      </a:t>
            </a:r>
          </a:p>
          <a:p>
            <a:r>
              <a:rPr lang="en-US" dirty="0"/>
              <a:t>     The description must include facts from the chapter and relatability to the real life situations. </a:t>
            </a:r>
          </a:p>
          <a:p>
            <a:r>
              <a:rPr lang="en-US" dirty="0"/>
              <a:t>     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49840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F10C-9262-49F2-AF67-BC9578B7C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8896" y="152400"/>
            <a:ext cx="7729728" cy="1188720"/>
          </a:xfrm>
        </p:spPr>
        <p:txBody>
          <a:bodyPr/>
          <a:lstStyle/>
          <a:p>
            <a:r>
              <a:rPr lang="en-US" dirty="0"/>
              <a:t>clarifications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B5297-6639-40D6-97D1-37E4C30D7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1713484"/>
            <a:ext cx="11115040" cy="50733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Q . Will I receive less marks if I do not write in points.</a:t>
            </a:r>
          </a:p>
          <a:p>
            <a:pPr marL="0" indent="0">
              <a:buNone/>
            </a:pPr>
            <a:r>
              <a:rPr lang="en-US" dirty="0"/>
              <a:t>Ans: </a:t>
            </a:r>
            <a:r>
              <a:rPr lang="en-CA" dirty="0"/>
              <a:t> YES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Q:  Is this assignment a subject to Plagiarism.  </a:t>
            </a:r>
          </a:p>
          <a:p>
            <a:pPr marL="0" indent="0">
              <a:buNone/>
            </a:pPr>
            <a:r>
              <a:rPr lang="en-CA" dirty="0"/>
              <a:t>Ans</a:t>
            </a:r>
            <a:r>
              <a:rPr lang="en-US" dirty="0"/>
              <a:t>: Yes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Q: Do I need to include references </a:t>
            </a:r>
          </a:p>
          <a:p>
            <a:pPr marL="0" indent="0">
              <a:buNone/>
            </a:pPr>
            <a:r>
              <a:rPr lang="en-US" dirty="0"/>
              <a:t>Ans:  Yes, to receive the highest grade.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Q: Will I receive a deduction for not following word limit</a:t>
            </a:r>
          </a:p>
          <a:p>
            <a:pPr marL="0" indent="0">
              <a:buNone/>
            </a:pPr>
            <a:r>
              <a:rPr lang="en-US" dirty="0"/>
              <a:t>Ans: Yes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Q: Can I submit a Power point instead of Word Document</a:t>
            </a:r>
          </a:p>
          <a:p>
            <a:pPr marL="0" indent="0">
              <a:buNone/>
            </a:pPr>
            <a:r>
              <a:rPr lang="en-US" dirty="0"/>
              <a:t>Ans: As you like it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01171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76255-3AE0-42AA-B03A-A750A6C5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SPECIFICATIONS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D9FF1-48E3-4AAD-B50C-B542C4FA3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8948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PAGE 1: Name, Hanson ID, Course, Semester Number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PAGE 2 :  Q 1.1, 1.2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PAGE 3:   Q 2.1, 2.2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PAGE 4:  Q 3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PAGE 5:  References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Submission Space is available in WEEK 13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183802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775A23-75CA-4614-9647-C9B2CE742CA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8A451F4C-A3A1-4FF3-AEA5-AE3EFF175B0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09F5EF-575C-40E7-A9C5-EC1F2A5548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Parcel design</Template>
  <TotalTime>63</TotalTime>
  <Words>426</Words>
  <Application>Microsoft Office PowerPoint</Application>
  <PresentationFormat>Widescreen</PresentationFormat>
  <Paragraphs>66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Gill Sans MT</vt:lpstr>
      <vt:lpstr>Parcel</vt:lpstr>
      <vt:lpstr>Final assignment psy1125 cohorts</vt:lpstr>
      <vt:lpstr>PowerPoint Presentation</vt:lpstr>
      <vt:lpstr>PowerPoint Presentation</vt:lpstr>
      <vt:lpstr>PowerPoint Presentation</vt:lpstr>
      <vt:lpstr>clarifications</vt:lpstr>
      <vt:lpstr>SPECIFICATIONS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assignment psy1125 cOHORTS</dc:title>
  <dc:creator>navdeep kaur</dc:creator>
  <cp:lastModifiedBy>navdeep kaur</cp:lastModifiedBy>
  <cp:revision>7</cp:revision>
  <dcterms:created xsi:type="dcterms:W3CDTF">2020-07-17T21:08:19Z</dcterms:created>
  <dcterms:modified xsi:type="dcterms:W3CDTF">2020-07-17T22:12:02Z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