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1pPr>
    <a:lvl2pPr marL="2025511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2pPr>
    <a:lvl3pPr marL="4051022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3pPr>
    <a:lvl4pPr marL="6076533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4pPr>
    <a:lvl5pPr marL="8102043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5pPr>
    <a:lvl6pPr marL="10127554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6pPr>
    <a:lvl7pPr marL="12153065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7pPr>
    <a:lvl8pPr marL="14178576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8pPr>
    <a:lvl9pPr marL="16204087" algn="l" defTabSz="2025511" rtl="0" eaLnBrk="1" latinLnBrk="0" hangingPunct="1">
      <a:defRPr sz="8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A27"/>
    <a:srgbClr val="13294B"/>
    <a:srgbClr val="1C2852"/>
    <a:srgbClr val="D26322"/>
    <a:srgbClr val="323B4C"/>
    <a:srgbClr val="C33F21"/>
    <a:srgbClr val="4769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 autoAdjust="0"/>
    <p:restoredTop sz="94710" autoAdjust="0"/>
  </p:normalViewPr>
  <p:slideViewPr>
    <p:cSldViewPr snapToGrid="0" snapToObjects="1">
      <p:cViewPr varScale="1">
        <p:scale>
          <a:sx n="21" d="100"/>
          <a:sy n="21" d="100"/>
        </p:scale>
        <p:origin x="294" y="126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-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79696" y="6727236"/>
            <a:ext cx="10958059" cy="23343929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 algn="l">
              <a:buFont typeface="Arial"/>
              <a:buChar char="•"/>
              <a:defRPr sz="1500" b="1"/>
            </a:lvl2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914449" y="707707"/>
            <a:ext cx="32112194" cy="18322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49871" y="2912440"/>
            <a:ext cx="31241687" cy="130611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AUTHOR text styles</a:t>
            </a:r>
          </a:p>
        </p:txBody>
      </p:sp>
      <p:sp>
        <p:nvSpPr>
          <p:cNvPr id="6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38367997" y="1823696"/>
            <a:ext cx="3111573" cy="3538728"/>
          </a:xfrm>
          <a:ln w="381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endParaRPr lang="en-US" dirty="0"/>
          </a:p>
        </p:txBody>
      </p:sp>
      <p:sp>
        <p:nvSpPr>
          <p:cNvPr id="7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38026644" y="707706"/>
            <a:ext cx="3670633" cy="1115993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8" name="Text Placeholder 38"/>
          <p:cNvSpPr>
            <a:spLocks noGrp="1"/>
          </p:cNvSpPr>
          <p:nvPr>
            <p:ph type="body" idx="21" hasCustomPrompt="1"/>
          </p:nvPr>
        </p:nvSpPr>
        <p:spPr>
          <a:xfrm>
            <a:off x="2213987" y="707766"/>
            <a:ext cx="3700462" cy="111593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ABSTRACT#</a:t>
            </a:r>
          </a:p>
        </p:txBody>
      </p:sp>
      <p:sp>
        <p:nvSpPr>
          <p:cNvPr id="9" name="Text Placeholder 40"/>
          <p:cNvSpPr>
            <a:spLocks noGrp="1"/>
          </p:cNvSpPr>
          <p:nvPr>
            <p:ph type="body" sz="quarter" idx="22" hasCustomPrompt="1"/>
          </p:nvPr>
        </p:nvSpPr>
        <p:spPr>
          <a:xfrm>
            <a:off x="6132738" y="4803239"/>
            <a:ext cx="31676975" cy="898922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58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AFFILIATIONS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2003340" y="6727236"/>
            <a:ext cx="10965318" cy="23343929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 algn="l">
              <a:buFont typeface="Arial"/>
              <a:buChar char="•"/>
              <a:defRPr sz="1500" b="1"/>
            </a:lvl2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24" hasCustomPrompt="1"/>
          </p:nvPr>
        </p:nvSpPr>
        <p:spPr>
          <a:xfrm>
            <a:off x="12457635" y="6727236"/>
            <a:ext cx="19025827" cy="23343929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 algn="l">
              <a:buFont typeface="Arial"/>
              <a:buChar char="•"/>
              <a:defRPr sz="1500" b="1"/>
            </a:lvl2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42"/>
          <p:cNvSpPr>
            <a:spLocks noGrp="1"/>
          </p:cNvSpPr>
          <p:nvPr>
            <p:ph type="body" sz="quarter" idx="25" hasCustomPrompt="1"/>
          </p:nvPr>
        </p:nvSpPr>
        <p:spPr>
          <a:xfrm>
            <a:off x="26487442" y="30669310"/>
            <a:ext cx="15821025" cy="144303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3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YOUR LIST OF ACKNOWLEDGEMENTS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21915076" y="30659350"/>
            <a:ext cx="32564" cy="1481624"/>
          </a:xfrm>
          <a:prstGeom prst="line">
            <a:avLst/>
          </a:prstGeom>
          <a:ln w="57150" cmpd="sng">
            <a:solidFill>
              <a:schemeClr val="bg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22338402" y="30659347"/>
            <a:ext cx="3972719" cy="382344"/>
          </a:xfrm>
          <a:prstGeom prst="rect">
            <a:avLst/>
          </a:prstGeom>
          <a:noFill/>
        </p:spPr>
        <p:txBody>
          <a:bodyPr wrap="square" lIns="73847" tIns="36923" rIns="73847" bIns="36923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ACKNOWLEDGEMENTS:</a:t>
            </a:r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652506" y="30738442"/>
            <a:ext cx="160191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000" b="0" dirty="0" smtClean="0">
                <a:solidFill>
                  <a:schemeClr val="bg1"/>
                </a:solidFill>
              </a:rPr>
              <a:t>DEPARTMENT OF HUMAN DEVELOPMENT AND FAMILY STUDIES</a:t>
            </a:r>
          </a:p>
          <a:p>
            <a:pPr algn="l"/>
            <a:r>
              <a:rPr lang="en-US" sz="4000" dirty="0" smtClean="0">
                <a:solidFill>
                  <a:schemeClr val="bg1"/>
                </a:solidFill>
              </a:rPr>
              <a:t>College of Agricultural, Consumer</a:t>
            </a:r>
            <a:r>
              <a:rPr lang="en-US" sz="4000" baseline="0" dirty="0" smtClean="0">
                <a:solidFill>
                  <a:schemeClr val="bg1"/>
                </a:solidFill>
              </a:rPr>
              <a:t> and Environmental Sciences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40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449" y="707707"/>
            <a:ext cx="32112194" cy="18322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11771" y="6767833"/>
            <a:ext cx="13493360" cy="22988904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15209356" y="6767833"/>
            <a:ext cx="13486100" cy="22988904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29499680" y="6767833"/>
            <a:ext cx="13483823" cy="22988904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49871" y="2912440"/>
            <a:ext cx="31241687" cy="130611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AUTHOR text styles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38026644" y="707706"/>
            <a:ext cx="3670632" cy="1115993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idx="21" hasCustomPrompt="1"/>
          </p:nvPr>
        </p:nvSpPr>
        <p:spPr>
          <a:xfrm>
            <a:off x="2213987" y="707766"/>
            <a:ext cx="3700462" cy="111593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ABSTRACT#</a:t>
            </a:r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22" hasCustomPrompt="1"/>
          </p:nvPr>
        </p:nvSpPr>
        <p:spPr>
          <a:xfrm>
            <a:off x="6132738" y="4803239"/>
            <a:ext cx="31676975" cy="898922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58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AFFILIATIONS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23" hasCustomPrompt="1"/>
          </p:nvPr>
        </p:nvSpPr>
        <p:spPr>
          <a:xfrm>
            <a:off x="26487442" y="30669310"/>
            <a:ext cx="15821025" cy="1443038"/>
          </a:xfrm>
          <a:noFill/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3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YOUR LIST OF ACKNOWLEDGEMENTS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21915076" y="30659350"/>
            <a:ext cx="32564" cy="1481624"/>
          </a:xfrm>
          <a:prstGeom prst="line">
            <a:avLst/>
          </a:prstGeom>
          <a:ln w="57150" cmpd="sng">
            <a:solidFill>
              <a:schemeClr val="bg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22338402" y="30659347"/>
            <a:ext cx="3972719" cy="382344"/>
          </a:xfrm>
          <a:prstGeom prst="rect">
            <a:avLst/>
          </a:prstGeom>
          <a:noFill/>
        </p:spPr>
        <p:txBody>
          <a:bodyPr wrap="square" lIns="73847" tIns="36923" rIns="73847" bIns="36923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ACKNOWLEDGEMENTS:</a:t>
            </a:r>
            <a:endParaRPr lang="en-US" dirty="0"/>
          </a:p>
        </p:txBody>
      </p:sp>
      <p:sp>
        <p:nvSpPr>
          <p:cNvPr id="19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38367997" y="1823696"/>
            <a:ext cx="3111573" cy="3538728"/>
          </a:xfrm>
          <a:ln w="381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652506" y="30738442"/>
            <a:ext cx="160191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000" b="0" dirty="0" smtClean="0">
                <a:solidFill>
                  <a:schemeClr val="bg1"/>
                </a:solidFill>
              </a:rPr>
              <a:t>DEPARTMENT OF HUMAN DEVELOPMENT AND FAMILY STUDIES</a:t>
            </a:r>
          </a:p>
          <a:p>
            <a:pPr algn="l"/>
            <a:r>
              <a:rPr lang="en-US" sz="4000" dirty="0" smtClean="0">
                <a:solidFill>
                  <a:schemeClr val="bg1"/>
                </a:solidFill>
              </a:rPr>
              <a:t>College of Agricultural, Consumer</a:t>
            </a:r>
            <a:r>
              <a:rPr lang="en-US" sz="4000" baseline="0" dirty="0" smtClean="0">
                <a:solidFill>
                  <a:schemeClr val="bg1"/>
                </a:solidFill>
              </a:rPr>
              <a:t> and Environmental Sciences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97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-box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914449" y="707707"/>
            <a:ext cx="32112194" cy="18322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49871" y="2912440"/>
            <a:ext cx="31241687" cy="130611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AUTHOR text styles</a:t>
            </a:r>
          </a:p>
        </p:txBody>
      </p:sp>
      <p:sp>
        <p:nvSpPr>
          <p:cNvPr id="14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38026644" y="707706"/>
            <a:ext cx="3670632" cy="1115993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15" name="Text Placeholder 38"/>
          <p:cNvSpPr>
            <a:spLocks noGrp="1"/>
          </p:cNvSpPr>
          <p:nvPr>
            <p:ph type="body" idx="21" hasCustomPrompt="1"/>
          </p:nvPr>
        </p:nvSpPr>
        <p:spPr>
          <a:xfrm>
            <a:off x="2213987" y="707766"/>
            <a:ext cx="3700462" cy="111593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ABSTRACT#</a:t>
            </a:r>
          </a:p>
        </p:txBody>
      </p:sp>
      <p:sp>
        <p:nvSpPr>
          <p:cNvPr id="16" name="Text Placeholder 40"/>
          <p:cNvSpPr>
            <a:spLocks noGrp="1"/>
          </p:cNvSpPr>
          <p:nvPr>
            <p:ph type="body" sz="quarter" idx="22" hasCustomPrompt="1"/>
          </p:nvPr>
        </p:nvSpPr>
        <p:spPr>
          <a:xfrm>
            <a:off x="6132738" y="4803239"/>
            <a:ext cx="31676975" cy="898922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58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AFFILIATIONS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29524397" y="6742631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half" idx="30"/>
          </p:nvPr>
        </p:nvSpPr>
        <p:spPr>
          <a:xfrm>
            <a:off x="29524397" y="7962953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31" hasCustomPrompt="1"/>
          </p:nvPr>
        </p:nvSpPr>
        <p:spPr>
          <a:xfrm>
            <a:off x="29524397" y="14585630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26" name="Content Placeholder 3"/>
          <p:cNvSpPr>
            <a:spLocks noGrp="1"/>
          </p:cNvSpPr>
          <p:nvPr>
            <p:ph sz="half" idx="32"/>
          </p:nvPr>
        </p:nvSpPr>
        <p:spPr>
          <a:xfrm>
            <a:off x="29524397" y="15805951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29524397" y="22401412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half" idx="34"/>
          </p:nvPr>
        </p:nvSpPr>
        <p:spPr>
          <a:xfrm>
            <a:off x="29524397" y="23621734"/>
            <a:ext cx="13487400" cy="6286148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35" hasCustomPrompt="1"/>
          </p:nvPr>
        </p:nvSpPr>
        <p:spPr>
          <a:xfrm>
            <a:off x="939105" y="6742631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half" idx="36"/>
          </p:nvPr>
        </p:nvSpPr>
        <p:spPr>
          <a:xfrm>
            <a:off x="939105" y="7962953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1" name="Text Placeholder 2"/>
          <p:cNvSpPr>
            <a:spLocks noGrp="1"/>
          </p:cNvSpPr>
          <p:nvPr>
            <p:ph type="body" idx="37" hasCustomPrompt="1"/>
          </p:nvPr>
        </p:nvSpPr>
        <p:spPr>
          <a:xfrm>
            <a:off x="939105" y="14585630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38"/>
          </p:nvPr>
        </p:nvSpPr>
        <p:spPr>
          <a:xfrm>
            <a:off x="939105" y="15805951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939105" y="22401412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40"/>
          </p:nvPr>
        </p:nvSpPr>
        <p:spPr>
          <a:xfrm>
            <a:off x="939105" y="23621734"/>
            <a:ext cx="13487400" cy="6286148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41" hasCustomPrompt="1"/>
          </p:nvPr>
        </p:nvSpPr>
        <p:spPr>
          <a:xfrm>
            <a:off x="15271666" y="6742631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42"/>
          </p:nvPr>
        </p:nvSpPr>
        <p:spPr>
          <a:xfrm>
            <a:off x="15271666" y="7962953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43" hasCustomPrompt="1"/>
          </p:nvPr>
        </p:nvSpPr>
        <p:spPr>
          <a:xfrm>
            <a:off x="15271666" y="14585630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38" name="Content Placeholder 3"/>
          <p:cNvSpPr>
            <a:spLocks noGrp="1"/>
          </p:cNvSpPr>
          <p:nvPr>
            <p:ph sz="half" idx="44"/>
          </p:nvPr>
        </p:nvSpPr>
        <p:spPr>
          <a:xfrm>
            <a:off x="15271666" y="15805951"/>
            <a:ext cx="13487400" cy="6288786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15271666" y="22401412"/>
            <a:ext cx="13487400" cy="9044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2025511" indent="0">
              <a:buNone/>
              <a:defRPr sz="8900" b="1"/>
            </a:lvl2pPr>
            <a:lvl3pPr marL="4051022" indent="0">
              <a:buNone/>
              <a:defRPr sz="8000" b="1"/>
            </a:lvl3pPr>
            <a:lvl4pPr marL="6076533" indent="0">
              <a:buNone/>
              <a:defRPr sz="7100" b="1"/>
            </a:lvl4pPr>
            <a:lvl5pPr marL="8102043" indent="0">
              <a:buNone/>
              <a:defRPr sz="7100" b="1"/>
            </a:lvl5pPr>
            <a:lvl6pPr marL="10127554" indent="0">
              <a:buNone/>
              <a:defRPr sz="7100" b="1"/>
            </a:lvl6pPr>
            <a:lvl7pPr marL="12153065" indent="0">
              <a:buNone/>
              <a:defRPr sz="7100" b="1"/>
            </a:lvl7pPr>
            <a:lvl8pPr marL="14178576" indent="0">
              <a:buNone/>
              <a:defRPr sz="7100" b="1"/>
            </a:lvl8pPr>
            <a:lvl9pPr marL="16204087" indent="0">
              <a:buNone/>
              <a:defRPr sz="7100" b="1"/>
            </a:lvl9pPr>
          </a:lstStyle>
          <a:p>
            <a:pPr lvl="0"/>
            <a:r>
              <a:rPr lang="en-US" dirty="0" smtClean="0"/>
              <a:t>Click to edit HEADER styles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46"/>
          </p:nvPr>
        </p:nvSpPr>
        <p:spPr>
          <a:xfrm>
            <a:off x="15271666" y="23621734"/>
            <a:ext cx="13487400" cy="6286148"/>
          </a:xfrm>
        </p:spPr>
        <p:txBody>
          <a:bodyPr/>
          <a:lstStyle>
            <a:lvl1pPr>
              <a:defRPr sz="1500" b="1"/>
            </a:lvl1pPr>
            <a:lvl2pPr>
              <a:defRPr sz="1300" b="1"/>
            </a:lvl2pPr>
            <a:lvl3pPr marL="4051022" indent="0">
              <a:buNone/>
              <a:defRPr sz="8000"/>
            </a:lvl3pPr>
            <a:lvl4pPr marL="6076533" indent="0">
              <a:buNone/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1" name="Picture Placeholder 27"/>
          <p:cNvSpPr>
            <a:spLocks noGrp="1"/>
          </p:cNvSpPr>
          <p:nvPr>
            <p:ph type="pic" sz="quarter" idx="47"/>
          </p:nvPr>
        </p:nvSpPr>
        <p:spPr>
          <a:xfrm>
            <a:off x="38367997" y="1823696"/>
            <a:ext cx="3111573" cy="3538728"/>
          </a:xfrm>
          <a:ln w="381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endParaRPr lang="en-US" dirty="0"/>
          </a:p>
        </p:txBody>
      </p:sp>
      <p:sp>
        <p:nvSpPr>
          <p:cNvPr id="43" name="TextBox 42"/>
          <p:cNvSpPr txBox="1"/>
          <p:nvPr userDrawn="1"/>
        </p:nvSpPr>
        <p:spPr>
          <a:xfrm>
            <a:off x="13936035" y="30740765"/>
            <a:ext cx="160191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0" dirty="0" smtClean="0">
                <a:solidFill>
                  <a:schemeClr val="bg1"/>
                </a:solidFill>
              </a:rPr>
              <a:t>DEPARTMENT OF HUMAN</a:t>
            </a:r>
            <a:r>
              <a:rPr lang="en-US" sz="4000" b="0" baseline="0" dirty="0" smtClean="0">
                <a:solidFill>
                  <a:schemeClr val="bg1"/>
                </a:solidFill>
              </a:rPr>
              <a:t> DEVELOPMENT AND FAMILY STUDIES</a:t>
            </a:r>
            <a:endParaRPr lang="en-US" sz="4000" b="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College of Agricultural, Consumer</a:t>
            </a:r>
            <a:r>
              <a:rPr lang="en-US" sz="4000" baseline="0" dirty="0" smtClean="0">
                <a:solidFill>
                  <a:schemeClr val="bg1"/>
                </a:solidFill>
              </a:rPr>
              <a:t> and Environmental Sciences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8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914449" y="707707"/>
            <a:ext cx="32112194" cy="18322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49871" y="2912440"/>
            <a:ext cx="31241687" cy="130611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AUTHOR text styles</a:t>
            </a:r>
          </a:p>
        </p:txBody>
      </p:sp>
      <p:sp>
        <p:nvSpPr>
          <p:cNvPr id="7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38026644" y="707706"/>
            <a:ext cx="3670632" cy="1115993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8" name="Text Placeholder 38"/>
          <p:cNvSpPr>
            <a:spLocks noGrp="1"/>
          </p:cNvSpPr>
          <p:nvPr>
            <p:ph type="body" idx="21" hasCustomPrompt="1"/>
          </p:nvPr>
        </p:nvSpPr>
        <p:spPr>
          <a:xfrm>
            <a:off x="2213987" y="707766"/>
            <a:ext cx="3700462" cy="111593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ABSTRACT#</a:t>
            </a:r>
          </a:p>
        </p:txBody>
      </p:sp>
      <p:sp>
        <p:nvSpPr>
          <p:cNvPr id="9" name="Text Placeholder 40"/>
          <p:cNvSpPr>
            <a:spLocks noGrp="1"/>
          </p:cNvSpPr>
          <p:nvPr>
            <p:ph type="body" sz="quarter" idx="22" hasCustomPrompt="1"/>
          </p:nvPr>
        </p:nvSpPr>
        <p:spPr>
          <a:xfrm>
            <a:off x="6132738" y="4803239"/>
            <a:ext cx="31676975" cy="898922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58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AFFILIATIONS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24" hasCustomPrompt="1"/>
          </p:nvPr>
        </p:nvSpPr>
        <p:spPr>
          <a:xfrm>
            <a:off x="955298" y="6694593"/>
            <a:ext cx="20802600" cy="23343929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 algn="l">
              <a:buFont typeface="Arial"/>
              <a:buChar char="•"/>
              <a:defRPr sz="1500" b="1"/>
            </a:lvl2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25" hasCustomPrompt="1"/>
          </p:nvPr>
        </p:nvSpPr>
        <p:spPr>
          <a:xfrm>
            <a:off x="22204208" y="6694593"/>
            <a:ext cx="20802600" cy="23343929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 algn="l">
              <a:buFont typeface="Arial"/>
              <a:buChar char="•"/>
              <a:defRPr sz="1500" b="1"/>
            </a:lvl2pPr>
          </a:lstStyle>
          <a:p>
            <a:pPr lvl="0"/>
            <a:r>
              <a:rPr lang="en-US" dirty="0" smtClean="0"/>
              <a:t>Click to edit HEADER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Picture Placeholder 27"/>
          <p:cNvSpPr>
            <a:spLocks noGrp="1"/>
          </p:cNvSpPr>
          <p:nvPr>
            <p:ph type="pic" sz="quarter" idx="47"/>
          </p:nvPr>
        </p:nvSpPr>
        <p:spPr>
          <a:xfrm>
            <a:off x="38367997" y="1823696"/>
            <a:ext cx="3111573" cy="3538728"/>
          </a:xfrm>
          <a:ln w="381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3936035" y="30740765"/>
            <a:ext cx="160191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0" dirty="0" smtClean="0">
                <a:solidFill>
                  <a:schemeClr val="bg1"/>
                </a:solidFill>
              </a:rPr>
              <a:t>DEPARTMENT OF HUMAN</a:t>
            </a:r>
            <a:r>
              <a:rPr lang="en-US" sz="4000" b="0" baseline="0" dirty="0" smtClean="0">
                <a:solidFill>
                  <a:schemeClr val="bg1"/>
                </a:solidFill>
              </a:rPr>
              <a:t> DEVELOPMENT AND FAMILY STUDIES</a:t>
            </a:r>
            <a:endParaRPr lang="en-US" sz="4000" b="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College of Agricultural, Consumer</a:t>
            </a:r>
            <a:r>
              <a:rPr lang="en-US" sz="4000" baseline="0" dirty="0" smtClean="0">
                <a:solidFill>
                  <a:schemeClr val="bg1"/>
                </a:solidFill>
              </a:rPr>
              <a:t> and Environmental Sciences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55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 userDrawn="1"/>
        </p:nvSpPr>
        <p:spPr>
          <a:xfrm>
            <a:off x="5914449" y="707707"/>
            <a:ext cx="32112194" cy="1832231"/>
          </a:xfrm>
          <a:prstGeom prst="rect">
            <a:avLst/>
          </a:prstGeom>
        </p:spPr>
        <p:txBody>
          <a:bodyPr vert="horz" lIns="73847" tIns="36923" rIns="73847" bIns="36923" rtlCol="0" anchor="ctr">
            <a:normAutofit fontScale="92500" lnSpcReduction="20000"/>
          </a:bodyPr>
          <a:lstStyle>
            <a:lvl1pPr algn="ctr" defTabSz="2508062" rtl="0" eaLnBrk="1" latinLnBrk="0" hangingPunct="1">
              <a:spcBef>
                <a:spcPct val="0"/>
              </a:spcBef>
              <a:buNone/>
              <a:defRPr sz="15000" b="1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6349705" y="2912440"/>
            <a:ext cx="31241687" cy="130611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8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AUTHOR text styles</a:t>
            </a:r>
          </a:p>
        </p:txBody>
      </p:sp>
      <p:sp>
        <p:nvSpPr>
          <p:cNvPr id="6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38026644" y="707706"/>
            <a:ext cx="3670632" cy="1115993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NAME</a:t>
            </a:r>
          </a:p>
        </p:txBody>
      </p:sp>
      <p:sp>
        <p:nvSpPr>
          <p:cNvPr id="7" name="Text Placeholder 38"/>
          <p:cNvSpPr>
            <a:spLocks noGrp="1"/>
          </p:cNvSpPr>
          <p:nvPr>
            <p:ph type="body" idx="21" hasCustomPrompt="1"/>
          </p:nvPr>
        </p:nvSpPr>
        <p:spPr>
          <a:xfrm>
            <a:off x="2213987" y="707766"/>
            <a:ext cx="3700462" cy="111593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29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ABSTRACT#</a:t>
            </a:r>
          </a:p>
        </p:txBody>
      </p:sp>
      <p:sp>
        <p:nvSpPr>
          <p:cNvPr id="8" name="Text Placeholder 40"/>
          <p:cNvSpPr>
            <a:spLocks noGrp="1"/>
          </p:cNvSpPr>
          <p:nvPr>
            <p:ph type="body" sz="quarter" idx="22" hasCustomPrompt="1"/>
          </p:nvPr>
        </p:nvSpPr>
        <p:spPr>
          <a:xfrm>
            <a:off x="6132061" y="4803239"/>
            <a:ext cx="31676975" cy="898922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buNone/>
              <a:defRPr sz="5800" i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AFFILIATIONS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84341" y="6767833"/>
            <a:ext cx="13493360" cy="11315700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INTRODUCTION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15227496" y="6767833"/>
            <a:ext cx="13486100" cy="22988904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MATERIALS &amp; METHODS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29499680" y="6767833"/>
            <a:ext cx="13483823" cy="8915400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RESULTS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23" hasCustomPrompt="1"/>
          </p:nvPr>
        </p:nvSpPr>
        <p:spPr>
          <a:xfrm>
            <a:off x="984341" y="18441037"/>
            <a:ext cx="13493360" cy="11315700"/>
          </a:xfrm>
        </p:spPr>
        <p:txBody>
          <a:bodyPr/>
          <a:lstStyle>
            <a:lvl1pPr marL="0" indent="0" algn="ctr">
              <a:buNone/>
              <a:defRPr sz="2900" b="1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OBJECTIVE(S)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24" hasCustomPrompt="1"/>
          </p:nvPr>
        </p:nvSpPr>
        <p:spPr>
          <a:xfrm>
            <a:off x="29499680" y="16053158"/>
            <a:ext cx="13483823" cy="8915400"/>
          </a:xfrm>
        </p:spPr>
        <p:txBody>
          <a:bodyPr/>
          <a:lstStyle>
            <a:lvl1pPr marL="0" indent="0" algn="ctr">
              <a:buNone/>
              <a:defRPr sz="2900" b="1" baseline="0">
                <a:solidFill>
                  <a:srgbClr val="E84A27"/>
                </a:solidFill>
              </a:defRPr>
            </a:lvl1pPr>
            <a:lvl2pPr marL="3291455" indent="-1265944">
              <a:buFont typeface="Arial"/>
              <a:buChar char="•"/>
              <a:defRPr sz="1500" b="1" i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CONCLUSION(S) AND/OR IMPLICATION(S)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25" hasCustomPrompt="1"/>
          </p:nvPr>
        </p:nvSpPr>
        <p:spPr>
          <a:xfrm>
            <a:off x="29499680" y="25335980"/>
            <a:ext cx="13483823" cy="4420760"/>
          </a:xfrm>
        </p:spPr>
        <p:txBody>
          <a:bodyPr/>
          <a:lstStyle>
            <a:lvl1pPr marL="0" indent="0" algn="ctr">
              <a:buNone/>
              <a:defRPr sz="2900" b="1" baseline="0">
                <a:solidFill>
                  <a:srgbClr val="E84A27"/>
                </a:solidFill>
              </a:defRPr>
            </a:lvl1pPr>
            <a:lvl2pPr marL="2025511" indent="0">
              <a:buFont typeface="Arial"/>
              <a:buNone/>
              <a:defRPr sz="1300" b="0" i="1" baseline="0">
                <a:latin typeface="Arial"/>
                <a:cs typeface="Arial"/>
              </a:defRPr>
            </a:lvl2pPr>
            <a:lvl3pPr>
              <a:defRPr sz="89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dirty="0" smtClean="0"/>
              <a:t>CLICK TO EDIT ACKNOWLEDGEMENTS/REFERENCES</a:t>
            </a:r>
          </a:p>
        </p:txBody>
      </p:sp>
      <p:sp>
        <p:nvSpPr>
          <p:cNvPr id="17" name="Picture Placeholder 27"/>
          <p:cNvSpPr>
            <a:spLocks noGrp="1"/>
          </p:cNvSpPr>
          <p:nvPr>
            <p:ph type="pic" sz="quarter" idx="47"/>
          </p:nvPr>
        </p:nvSpPr>
        <p:spPr>
          <a:xfrm>
            <a:off x="38367997" y="1823696"/>
            <a:ext cx="3111573" cy="3538728"/>
          </a:xfrm>
          <a:ln w="38100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endParaRPr 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3936035" y="30740765"/>
            <a:ext cx="160191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0" dirty="0" smtClean="0">
                <a:solidFill>
                  <a:schemeClr val="bg1"/>
                </a:solidFill>
              </a:rPr>
              <a:t>DEPARTMENT OF HUMAN</a:t>
            </a:r>
            <a:r>
              <a:rPr lang="en-US" sz="4000" b="0" baseline="0" dirty="0" smtClean="0">
                <a:solidFill>
                  <a:schemeClr val="bg1"/>
                </a:solidFill>
              </a:rPr>
              <a:t> DEVELOPMENT AND FAMILY STUDIES</a:t>
            </a:r>
            <a:endParaRPr lang="en-US" sz="4000" b="0" dirty="0" smtClean="0">
              <a:solidFill>
                <a:schemeClr val="bg1"/>
              </a:solidFill>
            </a:endParaRP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College of Agricultural, Consumer</a:t>
            </a:r>
            <a:r>
              <a:rPr lang="en-US" sz="4000" baseline="0" dirty="0" smtClean="0">
                <a:solidFill>
                  <a:schemeClr val="bg1"/>
                </a:solidFill>
              </a:rPr>
              <a:t> and Environmental Sciences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293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4A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944335" y="30454788"/>
            <a:ext cx="42071728" cy="1880527"/>
          </a:xfrm>
          <a:prstGeom prst="rect">
            <a:avLst/>
          </a:prstGeom>
          <a:solidFill>
            <a:srgbClr val="13294B"/>
          </a:solidFill>
          <a:ln w="76200" cmpd="sng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847" tIns="36923" rIns="73847" bIns="36923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944335" y="512875"/>
            <a:ext cx="42071728" cy="5836964"/>
          </a:xfrm>
          <a:prstGeom prst="rect">
            <a:avLst/>
          </a:prstGeom>
          <a:solidFill>
            <a:srgbClr val="13294B"/>
          </a:solidFill>
          <a:ln w="76200" cmpd="sng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847" tIns="36923" rIns="73847" bIns="36923"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6"/>
            <a:ext cx="39502080" cy="21724622"/>
          </a:xfrm>
          <a:prstGeom prst="rect">
            <a:avLst/>
          </a:prstGeom>
          <a:solidFill>
            <a:schemeClr val="bg1"/>
          </a:solidFill>
          <a:ln w="76200" cmpd="sng">
            <a:solidFill>
              <a:srgbClr val="13294B"/>
            </a:solidFill>
          </a:ln>
        </p:spPr>
        <p:txBody>
          <a:bodyPr vert="horz" lIns="405102" tIns="202551" rIns="405102" bIns="20255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339" y="1917308"/>
            <a:ext cx="2442135" cy="3533534"/>
          </a:xfrm>
          <a:prstGeom prst="rect">
            <a:avLst/>
          </a:prstGeom>
          <a:ln>
            <a:noFill/>
          </a:ln>
        </p:spPr>
      </p:pic>
      <p:sp>
        <p:nvSpPr>
          <p:cNvPr id="19" name="Title Placeholder 18"/>
          <p:cNvSpPr>
            <a:spLocks noGrp="1"/>
          </p:cNvSpPr>
          <p:nvPr>
            <p:ph type="title"/>
          </p:nvPr>
        </p:nvSpPr>
        <p:spPr>
          <a:xfrm>
            <a:off x="5891230" y="863439"/>
            <a:ext cx="32102093" cy="1749766"/>
          </a:xfrm>
          <a:prstGeom prst="rect">
            <a:avLst/>
          </a:prstGeom>
        </p:spPr>
        <p:txBody>
          <a:bodyPr vert="horz" lIns="73847" tIns="36923" rIns="73847" bIns="36923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7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6" r:id="rId5"/>
  </p:sldLayoutIdLst>
  <p:txStyles>
    <p:titleStyle>
      <a:lvl1pPr algn="ctr" defTabSz="2025511" rtl="0" eaLnBrk="1" latinLnBrk="0" hangingPunct="1">
        <a:spcBef>
          <a:spcPct val="0"/>
        </a:spcBef>
        <a:buNone/>
        <a:defRPr sz="12100" b="1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519134" indent="-1519134" algn="l" defTabSz="2025511" rtl="0" eaLnBrk="1" latinLnBrk="0" hangingPunct="1">
        <a:spcBef>
          <a:spcPct val="20000"/>
        </a:spcBef>
        <a:buFont typeface="Arial"/>
        <a:buChar char="•"/>
        <a:defRPr sz="14200" kern="1200">
          <a:solidFill>
            <a:schemeClr val="tx1"/>
          </a:solidFill>
          <a:latin typeface="+mn-lt"/>
          <a:ea typeface="+mn-ea"/>
          <a:cs typeface="+mn-cs"/>
        </a:defRPr>
      </a:lvl1pPr>
      <a:lvl2pPr marL="3291455" indent="-1265944" algn="l" defTabSz="2025511" rtl="0" eaLnBrk="1" latinLnBrk="0" hangingPunct="1">
        <a:spcBef>
          <a:spcPct val="20000"/>
        </a:spcBef>
        <a:buFont typeface="Arial"/>
        <a:buChar char="–"/>
        <a:defRPr sz="12400" kern="1200">
          <a:solidFill>
            <a:schemeClr val="tx1"/>
          </a:solidFill>
          <a:latin typeface="+mn-lt"/>
          <a:ea typeface="+mn-ea"/>
          <a:cs typeface="+mn-cs"/>
        </a:defRPr>
      </a:lvl2pPr>
      <a:lvl3pPr marL="5063777" indent="-1012755" algn="l" defTabSz="2025511" rtl="0" eaLnBrk="1" latinLnBrk="0" hangingPunct="1">
        <a:spcBef>
          <a:spcPct val="20000"/>
        </a:spcBef>
        <a:buFont typeface="Arial"/>
        <a:buChar char="•"/>
        <a:defRPr sz="10700" kern="1200">
          <a:solidFill>
            <a:schemeClr val="tx1"/>
          </a:solidFill>
          <a:latin typeface="+mn-lt"/>
          <a:ea typeface="+mn-ea"/>
          <a:cs typeface="+mn-cs"/>
        </a:defRPr>
      </a:lvl3pPr>
      <a:lvl4pPr marL="7089288" indent="-1012755" algn="l" defTabSz="2025511" rtl="0" eaLnBrk="1" latinLnBrk="0" hangingPunct="1">
        <a:spcBef>
          <a:spcPct val="20000"/>
        </a:spcBef>
        <a:buFont typeface="Arial"/>
        <a:buChar char="–"/>
        <a:defRPr sz="8900" kern="1200">
          <a:solidFill>
            <a:schemeClr val="tx1"/>
          </a:solidFill>
          <a:latin typeface="+mn-lt"/>
          <a:ea typeface="+mn-ea"/>
          <a:cs typeface="+mn-cs"/>
        </a:defRPr>
      </a:lvl4pPr>
      <a:lvl5pPr marL="9114799" indent="-1012755" algn="l" defTabSz="2025511" rtl="0" eaLnBrk="1" latinLnBrk="0" hangingPunct="1">
        <a:spcBef>
          <a:spcPct val="20000"/>
        </a:spcBef>
        <a:buFont typeface="Arial"/>
        <a:buChar char="»"/>
        <a:defRPr sz="8900" kern="1200">
          <a:solidFill>
            <a:schemeClr val="tx1"/>
          </a:solidFill>
          <a:latin typeface="+mn-lt"/>
          <a:ea typeface="+mn-ea"/>
          <a:cs typeface="+mn-cs"/>
        </a:defRPr>
      </a:lvl5pPr>
      <a:lvl6pPr marL="11140310" indent="-1012755" algn="l" defTabSz="2025511" rtl="0" eaLnBrk="1" latinLnBrk="0" hangingPunct="1">
        <a:spcBef>
          <a:spcPct val="20000"/>
        </a:spcBef>
        <a:buFont typeface="Arial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5821" indent="-1012755" algn="l" defTabSz="2025511" rtl="0" eaLnBrk="1" latinLnBrk="0" hangingPunct="1">
        <a:spcBef>
          <a:spcPct val="20000"/>
        </a:spcBef>
        <a:buFont typeface="Arial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7pPr>
      <a:lvl8pPr marL="15191332" indent="-1012755" algn="l" defTabSz="2025511" rtl="0" eaLnBrk="1" latinLnBrk="0" hangingPunct="1">
        <a:spcBef>
          <a:spcPct val="20000"/>
        </a:spcBef>
        <a:buFont typeface="Arial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8pPr>
      <a:lvl9pPr marL="17216842" indent="-1012755" algn="l" defTabSz="2025511" rtl="0" eaLnBrk="1" latinLnBrk="0" hangingPunct="1">
        <a:spcBef>
          <a:spcPct val="20000"/>
        </a:spcBef>
        <a:buFont typeface="Arial"/>
        <a:buChar char="•"/>
        <a:defRPr sz="8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1pPr>
      <a:lvl2pPr marL="2025511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4051022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076533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102043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127554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2153065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4178576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4087" algn="l" defTabSz="2025511" rtl="0" eaLnBrk="1" latinLnBrk="0" hangingPunct="1"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53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 </vt:lpstr>
    </vt:vector>
  </TitlesOfParts>
  <Company>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Leslie Ehler</dc:creator>
  <cp:lastModifiedBy>Cassandra.Menifield</cp:lastModifiedBy>
  <cp:revision>46</cp:revision>
  <dcterms:created xsi:type="dcterms:W3CDTF">2014-09-17T15:22:17Z</dcterms:created>
  <dcterms:modified xsi:type="dcterms:W3CDTF">2020-12-14T04:36:02Z</dcterms:modified>
</cp:coreProperties>
</file>