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1778" autoAdjust="0"/>
  </p:normalViewPr>
  <p:slideViewPr>
    <p:cSldViewPr snapToGrid="0">
      <p:cViewPr varScale="1">
        <p:scale>
          <a:sx n="61" d="100"/>
          <a:sy n="61" d="100"/>
        </p:scale>
        <p:origin x="105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1832C9-27F0-48BF-B9A1-3D44887CDC5F}" type="datetimeFigureOut">
              <a:rPr lang="en-US" smtClean="0"/>
              <a:t>7/25/2020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2C0E1-4E16-4D90-9878-66E75E7772CB}" type="slidenum">
              <a:rPr lang="en-US" smtClean="0"/>
              <a:t>‹#›</a:t>
            </a:fld>
            <a:endParaRPr lang="en-US" dirty="0"/>
          </a:p>
        </p:txBody>
      </p:sp>
    </p:spTree>
    <p:extLst>
      <p:ext uri="{BB962C8B-B14F-4D97-AF65-F5344CB8AC3E}">
        <p14:creationId xmlns:p14="http://schemas.microsoft.com/office/powerpoint/2010/main" val="3237643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This presentation will focus on how managers use human resource systems to enhance the performance and development of a human resource program.</a:t>
            </a:r>
          </a:p>
          <a:p>
            <a:endParaRPr lang="en-US" dirty="0"/>
          </a:p>
        </p:txBody>
      </p:sp>
      <p:sp>
        <p:nvSpPr>
          <p:cNvPr id="4" name="Slide Number Placeholder 3"/>
          <p:cNvSpPr>
            <a:spLocks noGrp="1"/>
          </p:cNvSpPr>
          <p:nvPr>
            <p:ph type="sldNum" sz="quarter" idx="10"/>
          </p:nvPr>
        </p:nvSpPr>
        <p:spPr/>
        <p:txBody>
          <a:bodyPr/>
          <a:lstStyle/>
          <a:p>
            <a:fld id="{30B2C0E1-4E16-4D90-9878-66E75E7772CB}" type="slidenum">
              <a:rPr lang="en-US" smtClean="0"/>
              <a:t>1</a:t>
            </a:fld>
            <a:endParaRPr lang="en-US" dirty="0"/>
          </a:p>
        </p:txBody>
      </p:sp>
    </p:spTree>
    <p:extLst>
      <p:ext uri="{BB962C8B-B14F-4D97-AF65-F5344CB8AC3E}">
        <p14:creationId xmlns:p14="http://schemas.microsoft.com/office/powerpoint/2010/main" val="1911439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resource plays a critical role in the success of the company because it involves managing and controlling organization employees.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However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development of information technology has resulted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change in how human resource operate because significant changes have happened in the past few years. Thus, making the roles of human resource management from being administrative to being partners of the strategic team in the organization. With the support for information technology human resource management systems have been developed and thus reducing the work of human resource personnel thus allowing them to focus on other important issues such as employee retention. This presentation will focus on how managers use human resource systems to enhance the performance and development of a human resource program.</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2</a:t>
            </a:fld>
            <a:endParaRPr lang="en-US" dirty="0"/>
          </a:p>
        </p:txBody>
      </p:sp>
    </p:spTree>
    <p:extLst>
      <p:ext uri="{BB962C8B-B14F-4D97-AF65-F5344CB8AC3E}">
        <p14:creationId xmlns:p14="http://schemas.microsoft.com/office/powerpoint/2010/main" val="4171872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human resource information system is used to enhance the work of human resource management. Therefore, although the field has developed exponentially, employee’s information needs to be managed properly. Management of employee information allows easy retrieval and changes in their working work areas. Additionally, HRIS is an interconnected system providing human resource management with data to be used in decision making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Kavanagh &amp; Johnson,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Therefore, since it deals with different information, it will utilize at least one database in its operation to be able to track employee’s information. Furthermore, how organizations gather, stores utilize and distribute information will also be changed as storage of information online will enable easy retrieval of information.</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3</a:t>
            </a:fld>
            <a:endParaRPr lang="en-US" dirty="0"/>
          </a:p>
        </p:txBody>
      </p:sp>
    </p:spTree>
    <p:extLst>
      <p:ext uri="{BB962C8B-B14F-4D97-AF65-F5344CB8AC3E}">
        <p14:creationId xmlns:p14="http://schemas.microsoft.com/office/powerpoint/2010/main" val="1462260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resource information system increases the performance in the organization as well as increases benefits because HR staffs will have to focus on other critical functions. For instance, the company will enhance the recruiting administration because the system will be able to track manage their information and thus producing reports. Furthermore, accuracy is maintained since information is entered through typing and thus editing is easy rather than in the traditional form in papers where information might be detorted. Also, since different systems are interconnected together and thus making it easy for HR staffs to provide real-time reports to be used in activities such as audits. Similarly, employees can edit their information at self-service including their addresses.</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4</a:t>
            </a:fld>
            <a:endParaRPr lang="en-US" dirty="0"/>
          </a:p>
        </p:txBody>
      </p:sp>
    </p:spTree>
    <p:extLst>
      <p:ext uri="{BB962C8B-B14F-4D97-AF65-F5344CB8AC3E}">
        <p14:creationId xmlns:p14="http://schemas.microsoft.com/office/powerpoint/2010/main" val="2224239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resource programs play a critical role in the organization. Currently, the way organizations are managed requires human resource staff to be put on board when it comes to strategic planning. Therefore, HR management program ensures that they provide security to employees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Shamim et al.,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employees go to work so that they can provide for their families, while the organization ensures employees get security while they put more effort into the success of the organization. Furthermore, the right employees are hired since the program ensure they get skilled employees with the ability and commitment in their job. Competition has increased, hence training employees to get the best skills will boost the quality of products or service hence attaining a competitive advantage through an HR management program.</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5</a:t>
            </a:fld>
            <a:endParaRPr lang="en-US" dirty="0"/>
          </a:p>
        </p:txBody>
      </p:sp>
    </p:spTree>
    <p:extLst>
      <p:ext uri="{BB962C8B-B14F-4D97-AF65-F5344CB8AC3E}">
        <p14:creationId xmlns:p14="http://schemas.microsoft.com/office/powerpoint/2010/main" val="1159369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Before human resource staff can select the best employees to be hired, they have to evaluate several characteristics. First is the commitment of an individual. The HR department will assess if the individuals are dedicated to their work as well as the organization. Therefore, dedication ensures that an employee will work towards the objectives and mission of the organization no matter what. Furthermore, the ability of the individuals is looked based on the skills they have both technical and soft as well as being smart enough to perform the work in excellence. Trainability is being able to learn more skills and enhance them.</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6</a:t>
            </a:fld>
            <a:endParaRPr lang="en-US" dirty="0"/>
          </a:p>
        </p:txBody>
      </p:sp>
    </p:spTree>
    <p:extLst>
      <p:ext uri="{BB962C8B-B14F-4D97-AF65-F5344CB8AC3E}">
        <p14:creationId xmlns:p14="http://schemas.microsoft.com/office/powerpoint/2010/main" val="2369974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establishment of a talent development system program will ensure Canada develops the skills and encourage employees to perform towards accomplishing mission and objectives of the company. The purpose of the talent development system program in Canada is to make sure organizations recognize their tactical and operational goals as well as making the workable environment for employees. also, through the program employees will be able to develop their careers through training and enhancing the skills and job competencies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Gagné,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Furthermore, performance management is enhanced because they get encouraged and learn the speed required at work to be professionals. The system will provide rewards and recognition to the employees who have performed well because it will be able to track down employee’s performance. Recognition will inspire employees to do even better. </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7</a:t>
            </a:fld>
            <a:endParaRPr lang="en-US" dirty="0"/>
          </a:p>
        </p:txBody>
      </p:sp>
    </p:spTree>
    <p:extLst>
      <p:ext uri="{BB962C8B-B14F-4D97-AF65-F5344CB8AC3E}">
        <p14:creationId xmlns:p14="http://schemas.microsoft.com/office/powerpoint/2010/main" val="2394979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Talent development system program will provide great help and success to the human resource staff. Through the system, employees will be able to see what other employees in different divisions are doing and that will enable them to become innovative and come up with unique programs or procedures in the system. Furthermore, employees become technology oriented because they will have to use the system either in knowing the upcoming talent programs or updating their personal information. The team focus is through competitions that are in the system done in groups which will make them concentrate and break the gaps between individuals thus enhancing communication.</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8</a:t>
            </a:fld>
            <a:endParaRPr lang="en-US" dirty="0"/>
          </a:p>
        </p:txBody>
      </p:sp>
    </p:spTree>
    <p:extLst>
      <p:ext uri="{BB962C8B-B14F-4D97-AF65-F5344CB8AC3E}">
        <p14:creationId xmlns:p14="http://schemas.microsoft.com/office/powerpoint/2010/main" val="2303917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organization will have to invest in the development and management of talent development system program, which is aimed at improving the skills of employees. therefore, when employees get the skills and the speed required in the organization and leave to go and join the competitors will be a big loss to the company. Therefore, there will be a challenge for employee retention. Financial constrains is another challenge in the development of the talent development system program because they will be needed for technical staff to deal with databases and management. Furthermore, some organization will not be willing to spend money on such programs due to the amount of finance required.</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9</a:t>
            </a:fld>
            <a:endParaRPr lang="en-US" dirty="0"/>
          </a:p>
        </p:txBody>
      </p:sp>
    </p:spTree>
    <p:extLst>
      <p:ext uri="{BB962C8B-B14F-4D97-AF65-F5344CB8AC3E}">
        <p14:creationId xmlns:p14="http://schemas.microsoft.com/office/powerpoint/2010/main" val="933812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Considering the human resource activities and organization performances at the international level, Human resource information system will play a critical role in time management of the employees and human resource staffs. HR staffs have many activities to perform in the organization therefore, through the system employees can view and participate in training programs online without meeting physically. Also, the HR staff will be able to focus on other strategic issues and thus improving organization performance. Furthermore, through HRIS employees are retained because they will have a feeling of acceptance by the company through developing their skills and enhancing their career development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Church et al.,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current business world is full of competition, thus the need for information system will enable HR staffs to focus on improving the performance of the company.</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10</a:t>
            </a:fld>
            <a:endParaRPr lang="en-US" dirty="0"/>
          </a:p>
        </p:txBody>
      </p:sp>
    </p:spTree>
    <p:extLst>
      <p:ext uri="{BB962C8B-B14F-4D97-AF65-F5344CB8AC3E}">
        <p14:creationId xmlns:p14="http://schemas.microsoft.com/office/powerpoint/2010/main" val="77631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summation, human resource management has been transformed by technological advancement and changes in the economic and organization environment. Therefore, due to these reasons, human resource management has transformed rapidly for the past few years and therefore there is a need to develop systems that will enhance the performance and skills of employees. the development of a talent development system program in Canada will boost the performance of employees as well as retention since employees will feel cared for in improving their skills and career development. furthermore, innovation and team focus are enhanced since employees will be involved in training, competition and they can see those who have been rewarded and recognized. Thus, making human resource activities and organization performance enhanced as HR staffs will focus on strategic issues.</a:t>
            </a:r>
          </a:p>
          <a:p>
            <a:endParaRPr lang="en-US" dirty="0"/>
          </a:p>
        </p:txBody>
      </p:sp>
      <p:sp>
        <p:nvSpPr>
          <p:cNvPr id="4" name="Slide Number Placeholder 3"/>
          <p:cNvSpPr>
            <a:spLocks noGrp="1"/>
          </p:cNvSpPr>
          <p:nvPr>
            <p:ph type="sldNum" sz="quarter" idx="5"/>
          </p:nvPr>
        </p:nvSpPr>
        <p:spPr/>
        <p:txBody>
          <a:bodyPr/>
          <a:lstStyle/>
          <a:p>
            <a:fld id="{30B2C0E1-4E16-4D90-9878-66E75E7772CB}" type="slidenum">
              <a:rPr lang="en-US" smtClean="0"/>
              <a:t>11</a:t>
            </a:fld>
            <a:endParaRPr lang="en-US" dirty="0"/>
          </a:p>
        </p:txBody>
      </p:sp>
    </p:spTree>
    <p:extLst>
      <p:ext uri="{BB962C8B-B14F-4D97-AF65-F5344CB8AC3E}">
        <p14:creationId xmlns:p14="http://schemas.microsoft.com/office/powerpoint/2010/main" val="2868924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10400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38191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974300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756601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26556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3372850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395842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00595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2581932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311002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81103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999374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62910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417148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3705091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3342A3-C536-4E62-91A8-A93C12F39F67}" type="datetimeFigureOut">
              <a:rPr lang="en-US" smtClean="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09B681-98E8-4289-82AC-A5DE398DD68E}" type="slidenum">
              <a:rPr lang="en-US" smtClean="0"/>
              <a:t>‹#›</a:t>
            </a:fld>
            <a:endParaRPr lang="en-US" dirty="0"/>
          </a:p>
        </p:txBody>
      </p:sp>
    </p:spTree>
    <p:extLst>
      <p:ext uri="{BB962C8B-B14F-4D97-AF65-F5344CB8AC3E}">
        <p14:creationId xmlns:p14="http://schemas.microsoft.com/office/powerpoint/2010/main" val="185340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3342A3-C536-4E62-91A8-A93C12F39F67}" type="datetimeFigureOut">
              <a:rPr lang="en-US" smtClean="0"/>
              <a:t>7/25/2020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09B681-98E8-4289-82AC-A5DE398DD68E}" type="slidenum">
              <a:rPr lang="en-US" smtClean="0"/>
              <a:t>‹#›</a:t>
            </a:fld>
            <a:endParaRPr lang="en-US" dirty="0"/>
          </a:p>
        </p:txBody>
      </p:sp>
    </p:spTree>
    <p:extLst>
      <p:ext uri="{BB962C8B-B14F-4D97-AF65-F5344CB8AC3E}">
        <p14:creationId xmlns:p14="http://schemas.microsoft.com/office/powerpoint/2010/main" val="3713457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28C64A-D935-4A1B-A4E7-CA6F805DD686}"/>
              </a:ext>
            </a:extLst>
          </p:cNvPr>
          <p:cNvSpPr>
            <a:spLocks noGrp="1"/>
          </p:cNvSpPr>
          <p:nvPr>
            <p:ph type="ctrTitle"/>
          </p:nvPr>
        </p:nvSpPr>
        <p:spPr/>
        <p:txBody>
          <a:bodyPr>
            <a:normAutofit/>
          </a:bodyPr>
          <a:lstStyle/>
          <a:p>
            <a:r>
              <a:rPr lang="en-US" sz="3200" dirty="0">
                <a:latin typeface="Times New Roman" panose="02020603050405020304" pitchFamily="18" charset="0"/>
                <a:cs typeface="Times New Roman" panose="02020603050405020304" pitchFamily="18" charset="0"/>
              </a:rPr>
              <a:t>Human Resource </a:t>
            </a:r>
            <a:r>
              <a:rPr lang="en-US" sz="3200" dirty="0">
                <a:latin typeface="Times New Roman" panose="02020603050405020304" pitchFamily="18" charset="0"/>
                <a:cs typeface="Times New Roman" panose="02020603050405020304" pitchFamily="18" charset="0"/>
              </a:rPr>
              <a:t>M</a:t>
            </a:r>
            <a:r>
              <a:rPr lang="en-US" sz="3200" dirty="0" smtClean="0">
                <a:latin typeface="Times New Roman" panose="02020603050405020304" pitchFamily="18" charset="0"/>
                <a:cs typeface="Times New Roman" panose="02020603050405020304" pitchFamily="18" charset="0"/>
              </a:rPr>
              <a:t>anagement</a:t>
            </a:r>
            <a:endParaRPr lang="en-US" sz="32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0A0E8FD3-FF6E-4B48-8CE4-F9ADFCD1EA2D}"/>
              </a:ext>
            </a:extLst>
          </p:cNvPr>
          <p:cNvSpPr>
            <a:spLocks noGrp="1"/>
          </p:cNvSpPr>
          <p:nvPr>
            <p:ph type="subTitle" idx="1"/>
          </p:nvPr>
        </p:nvSpPr>
        <p:spPr/>
        <p:txBody>
          <a:bodyPr>
            <a:noAutofit/>
          </a:bodyPr>
          <a:lstStyle/>
          <a:p>
            <a:pPr>
              <a:lnSpc>
                <a:spcPct val="200000"/>
              </a:lnSpc>
            </a:pPr>
            <a:r>
              <a:rPr lang="en-US" sz="2000" dirty="0">
                <a:latin typeface="Times New Roman" panose="02020603050405020304" pitchFamily="18" charset="0"/>
                <a:cs typeface="Times New Roman" panose="02020603050405020304" pitchFamily="18" charset="0"/>
              </a:rPr>
              <a:t>Student’s Name</a:t>
            </a:r>
          </a:p>
          <a:p>
            <a:pPr>
              <a:lnSpc>
                <a:spcPct val="200000"/>
              </a:lnSpc>
            </a:pPr>
            <a:r>
              <a:rPr lang="en-US" sz="2000" dirty="0">
                <a:latin typeface="Times New Roman" panose="02020603050405020304" pitchFamily="18" charset="0"/>
                <a:cs typeface="Times New Roman" panose="02020603050405020304" pitchFamily="18" charset="0"/>
              </a:rPr>
              <a:t>Institutional Affiliations</a:t>
            </a:r>
          </a:p>
          <a:p>
            <a:pPr>
              <a:lnSpc>
                <a:spcPct val="200000"/>
              </a:lnSpc>
            </a:pPr>
            <a:r>
              <a:rPr lang="en-US" sz="20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3235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377E16-CF59-4E68-A436-8444361E115F}"/>
              </a:ext>
            </a:extLst>
          </p:cNvPr>
          <p:cNvSpPr>
            <a:spLocks noGrp="1"/>
          </p:cNvSpPr>
          <p:nvPr>
            <p:ph type="title"/>
          </p:nvPr>
        </p:nvSpPr>
        <p:spPr/>
        <p:txBody>
          <a:bodyPr>
            <a:normAutofit/>
          </a:bodyPr>
          <a:lstStyle/>
          <a:p>
            <a:pPr algn="ctr"/>
            <a:r>
              <a:rPr lang="en-US" sz="24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BA75AC8F-F2A2-41A4-95D3-3C06A61D44A9}"/>
              </a:ext>
            </a:extLst>
          </p:cNvPr>
          <p:cNvSpPr>
            <a:spLocks noGrp="1"/>
          </p:cNvSpPr>
          <p:nvPr>
            <p:ph idx="1"/>
          </p:nvPr>
        </p:nvSpPr>
        <p:spPr>
          <a:xfrm>
            <a:off x="677334" y="1463166"/>
            <a:ext cx="8596668" cy="4286706"/>
          </a:xfrm>
        </p:spPr>
        <p:txBody>
          <a:bodyPr>
            <a:no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Human resource management has faced significant transformations for the past few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years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Their </a:t>
            </a:r>
            <a:r>
              <a:rPr lang="en-US" dirty="0">
                <a:effectLst/>
                <a:latin typeface="Times New Roman" panose="02020603050405020304" pitchFamily="18" charset="0"/>
                <a:ea typeface="Calibri" panose="020F0502020204030204" pitchFamily="34" charset="0"/>
                <a:cs typeface="Times New Roman" panose="02020603050405020304" pitchFamily="18" charset="0"/>
              </a:rPr>
              <a:t>role of administrative management has changed to strategic partners of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organization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development and support of information technology has played a major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role</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HRM </a:t>
            </a:r>
            <a:r>
              <a:rPr lang="en-US" dirty="0">
                <a:effectLst/>
                <a:latin typeface="Times New Roman" panose="02020603050405020304" pitchFamily="18" charset="0"/>
                <a:ea typeface="Calibri" panose="020F0502020204030204" pitchFamily="34" charset="0"/>
                <a:cs typeface="Times New Roman" panose="02020603050405020304" pitchFamily="18" charset="0"/>
              </a:rPr>
              <a:t>to help define tactics as well as develop programs to enhance their human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capital</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Develop </a:t>
            </a:r>
            <a:r>
              <a:rPr lang="en-US" dirty="0">
                <a:effectLst/>
                <a:latin typeface="Times New Roman" panose="02020603050405020304" pitchFamily="18" charset="0"/>
                <a:ea typeface="Calibri" panose="020F0502020204030204" pitchFamily="34" charset="0"/>
                <a:cs typeface="Times New Roman" panose="02020603050405020304" pitchFamily="18" charset="0"/>
              </a:rPr>
              <a:t>the HRM program and find challenges that will hinder the success</a:t>
            </a:r>
          </a:p>
          <a:p>
            <a:pPr>
              <a:lnSpc>
                <a:spcPct val="200000"/>
              </a:lnSpc>
            </a:pPr>
            <a:endParaRPr lang="en-US" dirty="0"/>
          </a:p>
        </p:txBody>
      </p:sp>
    </p:spTree>
    <p:extLst>
      <p:ext uri="{BB962C8B-B14F-4D97-AF65-F5344CB8AC3E}">
        <p14:creationId xmlns:p14="http://schemas.microsoft.com/office/powerpoint/2010/main" val="3169556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4E91FF-0BFE-43F3-B8B9-3B513197A78A}"/>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rPr>
              <a:t>Improving Performance To Meet Challenges Using HRIS</a:t>
            </a:r>
            <a:endParaRPr lang="en-US" sz="2000" dirty="0"/>
          </a:p>
        </p:txBody>
      </p:sp>
      <p:sp>
        <p:nvSpPr>
          <p:cNvPr id="3" name="Content Placeholder 2">
            <a:extLst>
              <a:ext uri="{FF2B5EF4-FFF2-40B4-BE49-F238E27FC236}">
                <a16:creationId xmlns:a16="http://schemas.microsoft.com/office/drawing/2014/main" xmlns="" id="{1825B7B2-76F5-4491-9176-60B4A2BD4BE3}"/>
              </a:ext>
            </a:extLst>
          </p:cNvPr>
          <p:cNvSpPr>
            <a:spLocks noGrp="1"/>
          </p:cNvSpPr>
          <p:nvPr>
            <p:ph idx="1"/>
          </p:nvPr>
        </p:nvSpPr>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HRIS ensures personal data is managed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properly</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HRIS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an interconnected system providing HR management with data to be used in decision making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Kavanagh &amp; Johnson,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system will utilize at least one database in its operation to trail employee’s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information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dirty="0">
                <a:effectLst/>
                <a:latin typeface="Times New Roman" panose="02020603050405020304" pitchFamily="18" charset="0"/>
                <a:ea typeface="Calibri" panose="020F0502020204030204" pitchFamily="34" charset="0"/>
                <a:cs typeface="Times New Roman" panose="02020603050405020304" pitchFamily="18" charset="0"/>
              </a:rPr>
              <a:t>will be changes in how organizations gather, stores, utilizes and distribute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information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Employees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data are stored in one place thus reducing time used in retrieval</a:t>
            </a:r>
          </a:p>
          <a:p>
            <a:pPr>
              <a:lnSpc>
                <a:spcPct val="200000"/>
              </a:lnSpc>
            </a:pPr>
            <a:endParaRPr lang="en-US" dirty="0"/>
          </a:p>
        </p:txBody>
      </p:sp>
    </p:spTree>
    <p:extLst>
      <p:ext uri="{BB962C8B-B14F-4D97-AF65-F5344CB8AC3E}">
        <p14:creationId xmlns:p14="http://schemas.microsoft.com/office/powerpoint/2010/main" val="3176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B25E8C-2C30-4E33-95DE-4629219DF023}"/>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rPr>
              <a:t>Improving Performance To Meet Challenges Using HRIS </a:t>
            </a:r>
            <a:r>
              <a:rPr lang="en-US" sz="2000" dirty="0">
                <a:effectLst/>
                <a:latin typeface="Times New Roman" panose="02020603050405020304" pitchFamily="18" charset="0"/>
                <a:ea typeface="Calibri" panose="020F0502020204030204" pitchFamily="34" charset="0"/>
              </a:rPr>
              <a:t>(continuation)</a:t>
            </a:r>
            <a:endParaRPr lang="en-US" sz="2000" dirty="0"/>
          </a:p>
        </p:txBody>
      </p:sp>
      <p:sp>
        <p:nvSpPr>
          <p:cNvPr id="3" name="Content Placeholder 2">
            <a:extLst>
              <a:ext uri="{FF2B5EF4-FFF2-40B4-BE49-F238E27FC236}">
                <a16:creationId xmlns:a16="http://schemas.microsoft.com/office/drawing/2014/main" xmlns="" id="{0DAA850B-0794-4E7E-9C4F-7F23C2409B4A}"/>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Enhanced recruiting administration </a:t>
            </a:r>
            <a:endParaRPr lang="en-US"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Improves accuracy</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Integration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data</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Employees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can edit their data </a:t>
            </a:r>
          </a:p>
          <a:p>
            <a:pPr>
              <a:lnSpc>
                <a:spcPct val="200000"/>
              </a:lnSpc>
            </a:pPr>
            <a:endParaRPr lang="en-US" dirty="0"/>
          </a:p>
        </p:txBody>
      </p:sp>
    </p:spTree>
    <p:extLst>
      <p:ext uri="{BB962C8B-B14F-4D97-AF65-F5344CB8AC3E}">
        <p14:creationId xmlns:p14="http://schemas.microsoft.com/office/powerpoint/2010/main" val="374930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2660D-CA39-4D26-B5AC-21F51A443092}"/>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Best Practices For Developing An HR Management Program</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ACE52D9-A85E-498B-AA30-1D502993526E}"/>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Providing security to employees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Shamim et al.,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Ensures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right employees are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hired</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Training </a:t>
            </a:r>
            <a:r>
              <a:rPr lang="en-US" dirty="0">
                <a:effectLst/>
                <a:latin typeface="Times New Roman" panose="02020603050405020304" pitchFamily="18" charset="0"/>
                <a:ea typeface="Calibri" panose="020F0502020204030204" pitchFamily="34" charset="0"/>
                <a:cs typeface="Times New Roman" panose="02020603050405020304" pitchFamily="18" charset="0"/>
              </a:rPr>
              <a:t>in appropriate skills</a:t>
            </a:r>
          </a:p>
          <a:p>
            <a:pPr>
              <a:lnSpc>
                <a:spcPct val="200000"/>
              </a:lnSpc>
            </a:pPr>
            <a:endParaRPr lang="en-US" dirty="0"/>
          </a:p>
        </p:txBody>
      </p:sp>
    </p:spTree>
    <p:extLst>
      <p:ext uri="{BB962C8B-B14F-4D97-AF65-F5344CB8AC3E}">
        <p14:creationId xmlns:p14="http://schemas.microsoft.com/office/powerpoint/2010/main" val="835977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29455-A8B9-4E24-86DE-60E4AD6BA191}"/>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Characteristics To Be Evaluated When Hiring Employees</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F3F3804-49B9-4505-9988-79B1E55F751E}"/>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Commitment</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Ability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Trainability</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1616254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FFEF7B-622B-49E8-B252-D849BEA72FAD}"/>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Talent Development System Program In Canada</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3E76A95-97A2-430A-90C7-4B9B77EDBE51}"/>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purpose of a talent development program in Canada is to make organizations realize operational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goals</a:t>
            </a:r>
          </a:p>
          <a:p>
            <a:pPr marR="0">
              <a:lnSpc>
                <a:spcPct val="20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E</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nsure </a:t>
            </a:r>
            <a:r>
              <a:rPr lang="en-US" dirty="0">
                <a:effectLst/>
                <a:latin typeface="Times New Roman" panose="02020603050405020304" pitchFamily="18" charset="0"/>
                <a:ea typeface="Calibri" panose="020F0502020204030204" pitchFamily="34" charset="0"/>
                <a:cs typeface="Times New Roman" panose="02020603050405020304" pitchFamily="18" charset="0"/>
              </a:rPr>
              <a:t>employee career development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Gagné</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D</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evelop </a:t>
            </a:r>
            <a:r>
              <a:rPr lang="en-US" dirty="0">
                <a:effectLst/>
                <a:latin typeface="Times New Roman" panose="02020603050405020304" pitchFamily="18" charset="0"/>
                <a:ea typeface="Calibri" panose="020F0502020204030204" pitchFamily="34" charset="0"/>
                <a:cs typeface="Times New Roman" panose="02020603050405020304" pitchFamily="18" charset="0"/>
              </a:rPr>
              <a:t>performance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management</a:t>
            </a:r>
          </a:p>
          <a:p>
            <a:pPr marR="0">
              <a:lnSpc>
                <a:spcPct val="20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R</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ewards </a:t>
            </a:r>
            <a:r>
              <a:rPr lang="en-US"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recognition</a:t>
            </a:r>
          </a:p>
          <a:p>
            <a:pPr marR="0">
              <a:lnSpc>
                <a:spcPct val="20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T</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raining</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4055817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C2BA08-850B-447D-B0C7-47002B4BF534}"/>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Talent Development System Program In Canada (Continuation)</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7C1ECB1-CA27-47E0-8CCD-17B42F183C2A}"/>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Innovation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Technology orientation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Team focus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Communication</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3390218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8B310F-ACF7-427A-BB2C-411020AB9845}"/>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Challenges For Talent Development System Program</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A611EBB-01E6-49F2-AA05-E47443ED1EB9}"/>
              </a:ext>
            </a:extLst>
          </p:cNvPr>
          <p:cNvSpPr>
            <a:spLocks noGrp="1"/>
          </p:cNvSpPr>
          <p:nvPr>
            <p:ph idx="1"/>
          </p:nvPr>
        </p:nvSpPr>
        <p:spPr>
          <a:xfrm>
            <a:off x="477591" y="2005929"/>
            <a:ext cx="10515600" cy="4351338"/>
          </a:xfrm>
        </p:spPr>
        <p:txBody>
          <a:bodyPr>
            <a:norm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Retention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employees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Financial </a:t>
            </a:r>
            <a:r>
              <a:rPr lang="en-US" dirty="0">
                <a:effectLst/>
                <a:latin typeface="Times New Roman" panose="02020603050405020304" pitchFamily="18" charset="0"/>
                <a:ea typeface="Calibri" panose="020F0502020204030204" pitchFamily="34" charset="0"/>
                <a:cs typeface="Times New Roman" panose="02020603050405020304" pitchFamily="18" charset="0"/>
              </a:rPr>
              <a:t>constraints</a:t>
            </a:r>
          </a:p>
          <a:p>
            <a:pPr>
              <a:lnSpc>
                <a:spcPct val="200000"/>
              </a:lnSpc>
            </a:pPr>
            <a:endParaRPr lang="en-US" dirty="0"/>
          </a:p>
        </p:txBody>
      </p:sp>
    </p:spTree>
    <p:extLst>
      <p:ext uri="{BB962C8B-B14F-4D97-AF65-F5344CB8AC3E}">
        <p14:creationId xmlns:p14="http://schemas.microsoft.com/office/powerpoint/2010/main" val="949154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63FF07-39A6-46C5-A5B6-E7E5881E17BC}"/>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Organization Performance For Talent Development System Program</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F6B6783-11B5-407C-9898-8820780C1D0E}"/>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Time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management</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human resource to focus on other strategic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issues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Boost </a:t>
            </a:r>
            <a:r>
              <a:rPr lang="en-US" dirty="0">
                <a:effectLst/>
                <a:latin typeface="Times New Roman" panose="02020603050405020304" pitchFamily="18" charset="0"/>
                <a:ea typeface="Calibri" panose="020F0502020204030204" pitchFamily="34" charset="0"/>
                <a:cs typeface="Times New Roman" panose="02020603050405020304" pitchFamily="18" charset="0"/>
              </a:rPr>
              <a:t>employee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retention</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Skills </a:t>
            </a:r>
            <a:r>
              <a:rPr lang="en-US" dirty="0">
                <a:effectLst/>
                <a:latin typeface="Times New Roman" panose="02020603050405020304" pitchFamily="18" charset="0"/>
                <a:ea typeface="Calibri" panose="020F0502020204030204" pitchFamily="34" charset="0"/>
                <a:cs typeface="Times New Roman" panose="02020603050405020304" pitchFamily="18" charset="0"/>
              </a:rPr>
              <a:t>development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Church et al., 2015</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200000"/>
              </a:lnSpc>
            </a:pPr>
            <a:endParaRPr lang="en-US" dirty="0"/>
          </a:p>
        </p:txBody>
      </p:sp>
    </p:spTree>
    <p:extLst>
      <p:ext uri="{BB962C8B-B14F-4D97-AF65-F5344CB8AC3E}">
        <p14:creationId xmlns:p14="http://schemas.microsoft.com/office/powerpoint/2010/main" val="3438083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75D34A-5BC6-43C3-93A7-8EB03BEAC992}"/>
              </a:ext>
            </a:extLst>
          </p:cNvPr>
          <p:cNvSpPr>
            <a:spLocks noGrp="1"/>
          </p:cNvSpPr>
          <p:nvPr>
            <p:ph type="title"/>
          </p:nvPr>
        </p:nvSpPr>
        <p:spPr/>
        <p:txBody>
          <a:bodyPr>
            <a:normAutofit/>
          </a:bodyPr>
          <a:lstStyle/>
          <a:p>
            <a:pPr algn="ct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DA1004E-4440-4423-A910-E3B57435C51D}"/>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Human resource management has incurred rapid changes in the past few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years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Information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technology has resulted in the development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HRIS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Talent </a:t>
            </a:r>
            <a:r>
              <a:rPr lang="en-US" dirty="0">
                <a:effectLst/>
                <a:latin typeface="Times New Roman" panose="02020603050405020304" pitchFamily="18" charset="0"/>
                <a:ea typeface="Calibri" panose="020F0502020204030204" pitchFamily="34" charset="0"/>
                <a:cs typeface="Times New Roman" panose="02020603050405020304" pitchFamily="18" charset="0"/>
              </a:rPr>
              <a:t>development system program will enhance the performance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employees</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Innovation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and team focus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enhanced</a:t>
            </a:r>
          </a:p>
          <a:p>
            <a:pPr marR="0">
              <a:lnSpc>
                <a:spcPct val="20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HR </a:t>
            </a:r>
            <a:r>
              <a:rPr lang="en-US" dirty="0">
                <a:effectLst/>
                <a:latin typeface="Times New Roman" panose="02020603050405020304" pitchFamily="18" charset="0"/>
                <a:ea typeface="Calibri" panose="020F0502020204030204" pitchFamily="34" charset="0"/>
                <a:cs typeface="Times New Roman" panose="02020603050405020304" pitchFamily="18" charset="0"/>
              </a:rPr>
              <a:t>activities and organization performance improved</a:t>
            </a:r>
          </a:p>
          <a:p>
            <a:pPr>
              <a:lnSpc>
                <a:spcPct val="200000"/>
              </a:lnSpc>
            </a:pPr>
            <a:endParaRPr lang="en-US" dirty="0"/>
          </a:p>
        </p:txBody>
      </p:sp>
    </p:spTree>
    <p:extLst>
      <p:ext uri="{BB962C8B-B14F-4D97-AF65-F5344CB8AC3E}">
        <p14:creationId xmlns:p14="http://schemas.microsoft.com/office/powerpoint/2010/main" val="1390543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C53616-5967-4709-8CEF-D6DBAC3C14F7}"/>
              </a:ext>
            </a:extLst>
          </p:cNvPr>
          <p:cNvSpPr>
            <a:spLocks noGrp="1"/>
          </p:cNvSpPr>
          <p:nvPr>
            <p:ph type="title"/>
          </p:nvPr>
        </p:nvSpPr>
        <p:spPr/>
        <p:txBody>
          <a:bodyPr>
            <a:normAutofit/>
          </a:bodyPr>
          <a:lstStyle/>
          <a:p>
            <a:pPr algn="ctr"/>
            <a:r>
              <a:rPr lang="en-US" sz="2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CA33A06D-0466-4C94-88B4-E4547116C731}"/>
              </a:ext>
            </a:extLst>
          </p:cNvPr>
          <p:cNvSpPr>
            <a:spLocks noGrp="1"/>
          </p:cNvSpPr>
          <p:nvPr>
            <p:ph idx="1"/>
          </p:nvPr>
        </p:nvSpPr>
        <p:spPr>
          <a:xfrm>
            <a:off x="677334" y="1270000"/>
            <a:ext cx="8596668" cy="4813648"/>
          </a:xfrm>
        </p:spPr>
        <p:txBody>
          <a:bodyPr>
            <a:noAutofit/>
          </a:bodyPr>
          <a:lstStyle/>
          <a:p>
            <a:pPr marL="0" marR="0" indent="0">
              <a:lnSpc>
                <a:spcPct val="150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Church, A. H., Rotolo, C. T., Ginther, N. M., &amp; Levine, R. (2015). How are top companies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designing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and managing their high-potential programs? A follow-up talent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management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benchmark study.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Consulting Psychology Journal: Practice and </a:t>
            </a:r>
            <a:r>
              <a:rPr lang="en-US"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Research</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67</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17.</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Gagné</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F. (2015). Academic talent development programs: A best practices model.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Asia </a:t>
            </a:r>
            <a:r>
              <a:rPr lang="en-US"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Pacific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Education Review</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16</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 281-295.</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Kavanagh, M. J., &amp; Johnson, R. D. (Eds.). (2017).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Human resource information systems: </a:t>
            </a:r>
            <a:r>
              <a:rPr lang="en-US"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Basics</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applications, and future directions</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Sage Publications.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Shamim, S.,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Cang</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Yu, H., &amp; Li, Y. (2016, July). Management approaches for Industry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4.0</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human resource management perspective. In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 IEEE Congress on </a:t>
            </a:r>
            <a:r>
              <a:rPr lang="en-US"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Evolutionary </a:t>
            </a:r>
            <a:r>
              <a:rPr lang="en-US"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Computation (CEC)</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(pp. 5309-5316). IEEE.</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endParaRPr lang="en-US" dirty="0"/>
          </a:p>
        </p:txBody>
      </p:sp>
    </p:spTree>
    <p:extLst>
      <p:ext uri="{BB962C8B-B14F-4D97-AF65-F5344CB8AC3E}">
        <p14:creationId xmlns:p14="http://schemas.microsoft.com/office/powerpoint/2010/main" val="6604883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TotalTime>
  <Words>1706</Words>
  <Application>Microsoft Office PowerPoint</Application>
  <PresentationFormat>Widescreen</PresentationFormat>
  <Paragraphs>81</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Human Resource Management</vt:lpstr>
      <vt:lpstr>Introduction </vt:lpstr>
      <vt:lpstr>Improving Performance To Meet Challenges Using HRIS</vt:lpstr>
      <vt:lpstr>Improving Performance To Meet Challenges Using HRIS (continuation)</vt:lpstr>
      <vt:lpstr>Best Practices For Developing An HR Management Program </vt:lpstr>
      <vt:lpstr>Characteristics To Be Evaluated When Hiring Employees </vt:lpstr>
      <vt:lpstr>Talent Development System Program In Canada </vt:lpstr>
      <vt:lpstr>Talent Development System Program In Canada (Continuation) </vt:lpstr>
      <vt:lpstr>Challenges For Talent Development System Program </vt:lpstr>
      <vt:lpstr>Organization Performance For Talent Development System Program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Resource management</dc:title>
  <dc:creator>Robert Mwaura</dc:creator>
  <cp:lastModifiedBy>LAPTOP</cp:lastModifiedBy>
  <cp:revision>5</cp:revision>
  <dcterms:created xsi:type="dcterms:W3CDTF">2020-07-25T19:17:56Z</dcterms:created>
  <dcterms:modified xsi:type="dcterms:W3CDTF">2020-07-25T19:53:10Z</dcterms:modified>
</cp:coreProperties>
</file>