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9" r:id="rId4"/>
    <p:sldId id="260" r:id="rId5"/>
    <p:sldId id="258"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94660"/>
  </p:normalViewPr>
  <p:slideViewPr>
    <p:cSldViewPr snapToGrid="0">
      <p:cViewPr varScale="1">
        <p:scale>
          <a:sx n="79" d="100"/>
          <a:sy n="79" d="100"/>
        </p:scale>
        <p:origin x="126"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34A643-E4F7-4CAF-9432-34471FF685B2}" type="datetimeFigureOut">
              <a:rPr lang="en-US" smtClean="0"/>
              <a:t>9/19/2020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4F5C8-D5C4-4EB0-A554-708E94040DDE}" type="slidenum">
              <a:rPr lang="en-US" smtClean="0"/>
              <a:t>‹#›</a:t>
            </a:fld>
            <a:endParaRPr lang="en-US"/>
          </a:p>
        </p:txBody>
      </p:sp>
    </p:spTree>
    <p:extLst>
      <p:ext uri="{BB962C8B-B14F-4D97-AF65-F5344CB8AC3E}">
        <p14:creationId xmlns:p14="http://schemas.microsoft.com/office/powerpoint/2010/main" val="124621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welcome to my presentation.</a:t>
            </a:r>
          </a:p>
        </p:txBody>
      </p:sp>
      <p:sp>
        <p:nvSpPr>
          <p:cNvPr id="4" name="Slide Number Placeholder 3"/>
          <p:cNvSpPr>
            <a:spLocks noGrp="1"/>
          </p:cNvSpPr>
          <p:nvPr>
            <p:ph type="sldNum" sz="quarter" idx="5"/>
          </p:nvPr>
        </p:nvSpPr>
        <p:spPr/>
        <p:txBody>
          <a:bodyPr/>
          <a:lstStyle/>
          <a:p>
            <a:fld id="{0A34F5C8-D5C4-4EB0-A554-708E94040DDE}" type="slidenum">
              <a:rPr lang="en-US" smtClean="0"/>
              <a:t>1</a:t>
            </a:fld>
            <a:endParaRPr lang="en-US"/>
          </a:p>
        </p:txBody>
      </p:sp>
    </p:spTree>
    <p:extLst>
      <p:ext uri="{BB962C8B-B14F-4D97-AF65-F5344CB8AC3E}">
        <p14:creationId xmlns:p14="http://schemas.microsoft.com/office/powerpoint/2010/main" val="1482953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Leadership strategies that nurses can use while dealing with hypertension patients include team-based hypertension management in delivering services to the patient. The sphygmomanometers enable patients to measure their blood pressure. The use of the sphygmomanometer does not require any training, and instead, the patients follow the instructions provided. As the item is low cost, it can easily be purchased via Amazon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2017).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34F5C8-D5C4-4EB0-A554-708E94040DDE}" type="slidenum">
              <a:rPr lang="en-US" smtClean="0"/>
              <a:t>2</a:t>
            </a:fld>
            <a:endParaRPr lang="en-US"/>
          </a:p>
        </p:txBody>
      </p:sp>
    </p:spTree>
    <p:extLst>
      <p:ext uri="{BB962C8B-B14F-4D97-AF65-F5344CB8AC3E}">
        <p14:creationId xmlns:p14="http://schemas.microsoft.com/office/powerpoint/2010/main" val="251775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 government policies much help implement my plan to prevent and control the rising of high blood pressure cases. The government policy to regulate the consumption of alcohol and cigarettes has helped reduce the chances of hypertension. In Europe policies have been put in place to curb smoking. The regulations involve providing warning labels on the products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Groenewoud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2019). As stated and increasing taxes on such products over the years, reducing smoking and drinking helps to control and prevent cardiovascular-related infections.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34F5C8-D5C4-4EB0-A554-708E94040DDE}" type="slidenum">
              <a:rPr lang="en-US" smtClean="0"/>
              <a:t>3</a:t>
            </a:fld>
            <a:endParaRPr lang="en-US"/>
          </a:p>
        </p:txBody>
      </p:sp>
    </p:spTree>
    <p:extLst>
      <p:ext uri="{BB962C8B-B14F-4D97-AF65-F5344CB8AC3E}">
        <p14:creationId xmlns:p14="http://schemas.microsoft.com/office/powerpoint/2010/main" val="2058769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presenting my project to the stakeholders, I have had the experience that they all demand to see my plan and make assessments to identify whether it can be useful if implemented (Mills. et al., 2020). In most cases, they are in full support of my plan since the plan can help deal with hypertension.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34F5C8-D5C4-4EB0-A554-708E94040DDE}" type="slidenum">
              <a:rPr lang="en-US" smtClean="0"/>
              <a:t>4</a:t>
            </a:fld>
            <a:endParaRPr lang="en-US"/>
          </a:p>
        </p:txBody>
      </p:sp>
    </p:spTree>
    <p:extLst>
      <p:ext uri="{BB962C8B-B14F-4D97-AF65-F5344CB8AC3E}">
        <p14:creationId xmlns:p14="http://schemas.microsoft.com/office/powerpoint/2010/main" val="418830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study of hypertension is relevant to my practice. It will enable me to better insight into its prevalence and the best methods of diagnosing and managing the disease. A value-based system has several advantages, including fewer expenses for patients but better outcomes, improved general Healthcare, and higher efficiency in the nursing profession (Moss, Seifert &amp; O'Sullivan, 2016. Patient-centered care involves caring for a patient in a meaningful and valuable manner to enhance the patient's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A34F5C8-D5C4-4EB0-A554-708E94040DDE}" type="slidenum">
              <a:rPr lang="en-US" smtClean="0"/>
              <a:t>5</a:t>
            </a:fld>
            <a:endParaRPr lang="en-US"/>
          </a:p>
        </p:txBody>
      </p:sp>
    </p:spTree>
    <p:extLst>
      <p:ext uri="{BB962C8B-B14F-4D97-AF65-F5344CB8AC3E}">
        <p14:creationId xmlns:p14="http://schemas.microsoft.com/office/powerpoint/2010/main" val="269503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0A34F5C8-D5C4-4EB0-A554-708E94040DDE}" type="slidenum">
              <a:rPr lang="en-US" smtClean="0"/>
              <a:t>6</a:t>
            </a:fld>
            <a:endParaRPr lang="en-US"/>
          </a:p>
        </p:txBody>
      </p:sp>
    </p:spTree>
    <p:extLst>
      <p:ext uri="{BB962C8B-B14F-4D97-AF65-F5344CB8AC3E}">
        <p14:creationId xmlns:p14="http://schemas.microsoft.com/office/powerpoint/2010/main" val="477490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352231-74BD-4136-86D8-64221E019F07}" type="datetimeFigureOut">
              <a:rPr lang="en-US" smtClean="0"/>
              <a:t>9/19/2020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10AEB208-19E0-4ED4-B893-EFBDF643818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7643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352231-74BD-4136-86D8-64221E019F07}"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AEB208-19E0-4ED4-B893-EFBDF643818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220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52231-74BD-4136-86D8-64221E019F07}"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AEB208-19E0-4ED4-B893-EFBDF643818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451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352231-74BD-4136-86D8-64221E019F07}" type="datetimeFigureOut">
              <a:rPr lang="en-US" smtClean="0"/>
              <a:t>9/19/2020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AEB208-19E0-4ED4-B893-EFBDF643818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5175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352231-74BD-4136-86D8-64221E019F07}" type="datetimeFigureOut">
              <a:rPr lang="en-US" smtClean="0"/>
              <a:t>9/19/2020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AEB208-19E0-4ED4-B893-EFBDF643818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15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352231-74BD-4136-86D8-64221E019F07}" type="datetimeFigureOut">
              <a:rPr lang="en-US" smtClean="0"/>
              <a:t>9/19/2020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AEB208-19E0-4ED4-B893-EFBDF643818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4388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352231-74BD-4136-86D8-64221E019F07}" type="datetimeFigureOut">
              <a:rPr lang="en-US" smtClean="0"/>
              <a:t>9/19/2020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AEB208-19E0-4ED4-B893-EFBDF6438185}" type="slidenum">
              <a:rPr lang="en-US" smtClean="0"/>
              <a:t>‹#›</a:t>
            </a:fld>
            <a:endParaRPr lang="en-US"/>
          </a:p>
        </p:txBody>
      </p:sp>
    </p:spTree>
    <p:extLst>
      <p:ext uri="{BB962C8B-B14F-4D97-AF65-F5344CB8AC3E}">
        <p14:creationId xmlns:p14="http://schemas.microsoft.com/office/powerpoint/2010/main" val="3627974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52231-74BD-4136-86D8-64221E019F07}" type="datetimeFigureOut">
              <a:rPr lang="en-US" smtClean="0"/>
              <a:t>9/19/2020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AEB208-19E0-4ED4-B893-EFBDF643818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8975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36352231-74BD-4136-86D8-64221E019F07}" type="datetimeFigureOut">
              <a:rPr lang="en-US" smtClean="0"/>
              <a:t>9/19/2020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10AEB208-19E0-4ED4-B893-EFBDF643818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2936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352231-74BD-4136-86D8-64221E019F07}"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AEB208-19E0-4ED4-B893-EFBDF643818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5979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352231-74BD-4136-86D8-64221E019F07}" type="datetimeFigureOut">
              <a:rPr lang="en-US" smtClean="0"/>
              <a:t>9/19/2020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AEB208-19E0-4ED4-B893-EFBDF643818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869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36352231-74BD-4136-86D8-64221E019F07}" type="datetimeFigureOut">
              <a:rPr lang="en-US" smtClean="0"/>
              <a:t>9/19/2020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10AEB208-19E0-4ED4-B893-EFBDF643818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483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8995-4075-4298-B427-936EEAE69C1E}"/>
              </a:ext>
            </a:extLst>
          </p:cNvPr>
          <p:cNvSpPr>
            <a:spLocks noGrp="1"/>
          </p:cNvSpPr>
          <p:nvPr>
            <p:ph type="ctrTitle"/>
          </p:nvPr>
        </p:nvSpPr>
        <p:spPr/>
        <p:txBody>
          <a:bodyPr/>
          <a:lstStyle/>
          <a:p>
            <a:r>
              <a:rPr lang="en-US" dirty="0"/>
              <a:t>HYPERTENSION.</a:t>
            </a:r>
          </a:p>
        </p:txBody>
      </p:sp>
    </p:spTree>
    <p:extLst>
      <p:ext uri="{BB962C8B-B14F-4D97-AF65-F5344CB8AC3E}">
        <p14:creationId xmlns:p14="http://schemas.microsoft.com/office/powerpoint/2010/main" val="2550631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1D6A0-AB2B-4233-A06A-D2D2A73E016D}"/>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Hypertension Hypothesis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67372FA-BB9D-4D1A-9C09-AB3412BE6402}"/>
              </a:ext>
            </a:extLst>
          </p:cNvPr>
          <p:cNvSpPr>
            <a:spLocks noGrp="1"/>
          </p:cNvSpPr>
          <p:nvPr>
            <p:ph idx="1"/>
          </p:nvPr>
        </p:nvSpPr>
        <p:spPr/>
        <p:txBody>
          <a:bodyPr>
            <a:normAutofit lnSpcReduction="10000"/>
          </a:bodyPr>
          <a:lstStyle/>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Nurses also have to give relevant education, skill-building, and counseling to enable the patient to make better lifestyle changes.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will be helpful in the implementation of my plan.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this case, a nurse must help detect the disease, make referrals, and do follow-up phone calls or even visits (Ali et al. 2018).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In the nursing practice, nurses use telecommunication to communicate and monitor the patients' progress in remote areas, or this case, overseas. </a:t>
            </a:r>
            <a:endParaRPr lang="en-US" dirty="0"/>
          </a:p>
        </p:txBody>
      </p:sp>
    </p:spTree>
    <p:extLst>
      <p:ext uri="{BB962C8B-B14F-4D97-AF65-F5344CB8AC3E}">
        <p14:creationId xmlns:p14="http://schemas.microsoft.com/office/powerpoint/2010/main" val="252951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A9143-F588-4265-BB2E-5FBC4A3FE71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Use of technology.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FDD3A5D-A42E-4206-85F8-F26F7389F718}"/>
              </a:ext>
            </a:extLst>
          </p:cNvPr>
          <p:cNvSpPr>
            <a:spLocks noGrp="1"/>
          </p:cNvSpPr>
          <p:nvPr>
            <p:ph idx="1"/>
          </p:nvPr>
        </p:nvSpPr>
        <p:spPr/>
        <p:txBody>
          <a:bodyPr>
            <a:normAutofit fontScale="92500" lnSpcReduction="20000"/>
          </a:bodyPr>
          <a:lstStyle/>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self-screening helps patients who do not have access to a medical facility identify their blood pressure level and manage their conditions.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also is accessible to the patient and their loved ones around the clock.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Thanks to modern technology, most people have internet access, making it easy for providers to follow up via tele video health on the patients' blood pressure.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tabLst>
                <a:tab pos="464820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Smartphones have made it possible for cloud computing to take place.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249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EDF8-9234-4060-8F2B-A27038057976}"/>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Stakeholders</a:t>
            </a:r>
            <a:endParaRPr lang="en-US" dirty="0"/>
          </a:p>
        </p:txBody>
      </p:sp>
      <p:sp>
        <p:nvSpPr>
          <p:cNvPr id="3" name="Content Placeholder 2">
            <a:extLst>
              <a:ext uri="{FF2B5EF4-FFF2-40B4-BE49-F238E27FC236}">
                <a16:creationId xmlns:a16="http://schemas.microsoft.com/office/drawing/2014/main" id="{9772CB2E-4095-4BA7-B620-5031514BC8AE}"/>
              </a:ext>
            </a:extLst>
          </p:cNvPr>
          <p:cNvSpPr>
            <a:spLocks noGrp="1"/>
          </p:cNvSpPr>
          <p:nvPr>
            <p:ph idx="1"/>
          </p:nvPr>
        </p:nvSpPr>
        <p:spPr/>
        <p:txBody>
          <a:bodyPr>
            <a:normAutofit fontScale="85000" lnSpcReduction="10000"/>
          </a:bodyPr>
          <a:lstStyle/>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key stakeholders in my clinical environment include patients, physicians, and their families.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 plan to communicate my plan to these stakeholders and work closely with them in improving the health outcomes of hypertension patients.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Family members helped in nursing the patient as well as giving the support he need during the time illness.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hospital environment was also a big role play in helping the patient recovery since the patients and nurses supported him.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They gave him support like talking and laughing together as well as sharing stuffs so as giving him which accelerated recovery.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025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9BD6-130E-4B45-90D1-8C61CC1FF9C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 assessment.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FDE4DFD-1810-45D0-B4D3-5F99650DB75C}"/>
              </a:ext>
            </a:extLst>
          </p:cNvPr>
          <p:cNvSpPr>
            <a:spLocks noGrp="1"/>
          </p:cNvSpPr>
          <p:nvPr>
            <p:ph idx="1"/>
          </p:nvPr>
        </p:nvSpPr>
        <p:spPr/>
        <p:txBody>
          <a:bodyPr>
            <a:normAutofit fontScale="85000" lnSpcReduction="10000"/>
          </a:bodyPr>
          <a:lstStyle/>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patient I assessed was a male aged 53-year old family member who has suffered from hypertension for three years.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communicate via instant messenger apps, phone calls, and social media.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 was born a healthy boy with little to no medical complications.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of the goals that I propose to manage hypertension is the need to continue a healthy lifestyle. </a:t>
            </a:r>
          </a:p>
          <a:p>
            <a:pPr marL="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Another vital goal is to have routine screening for hypertension, to make adjustments promptly, which includes but is not limited to pharmaceutical treatment.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200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111763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298FE-13D7-4CDE-9D0B-556C04922648}"/>
              </a:ext>
            </a:extLst>
          </p:cNvPr>
          <p:cNvSpPr>
            <a:spLocks noGrp="1"/>
          </p:cNvSpPr>
          <p:nvPr>
            <p:ph type="title"/>
          </p:nvPr>
        </p:nvSpPr>
        <p:spPr/>
        <p:txBody>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52F541C-7D4B-49B9-9666-AD80094DDFA6}"/>
              </a:ext>
            </a:extLst>
          </p:cNvPr>
          <p:cNvSpPr>
            <a:spLocks noGrp="1"/>
          </p:cNvSpPr>
          <p:nvPr>
            <p:ph idx="1"/>
          </p:nvPr>
        </p:nvSpPr>
        <p:spPr/>
        <p:txBody>
          <a:bodyPr>
            <a:normAutofit fontScale="62500" lnSpcReduction="20000"/>
          </a:bodyPr>
          <a:lstStyle/>
          <a:p>
            <a:pPr marL="457200" marR="0" indent="-457200" algn="ctr">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Ali, W.,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Bakris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(2019). The management of hypertension in 2018: what should the targets be? Current Hypertension Reports, 21(6), 41.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Groenewoud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Westert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P., &amp; Kremer, J. A. (2019). Value-based competition in health care's ethical drawbacks and the need for a values-driven approach. BMC health services research, 19(1), 256.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Kramer, H. J., Townsend, R. R., Griffin, K., Flynn, J. T., Weiner, D. E., Rocco, M. V., ...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Beddhu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 (2019). KDOQI US commentary on the 2017 ACC/AHA hypertension guideline. American Journal of Kidney Diseases, 73(4), 437-458.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Mills, K. 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Stefanescu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&amp; He, J. (2020). The global epidemiology of hypertension. Nature Reviews Nephrology, 1-15.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Torlasco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Omboni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 &amp; Pellegrini, D. (2017). Smartphone applications for hypertension management: a potential game-changer that needs more control. Current Hypertension Reports, 19(6), 48.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12100492"/>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11</TotalTime>
  <Words>930</Words>
  <Application>Microsoft Office PowerPoint</Application>
  <PresentationFormat>Widescreen</PresentationFormat>
  <Paragraphs>41</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Gill Sans MT</vt:lpstr>
      <vt:lpstr>Times New Roman</vt:lpstr>
      <vt:lpstr>Gallery</vt:lpstr>
      <vt:lpstr>HYPERTENSION.</vt:lpstr>
      <vt:lpstr>Hypertension Hypothesis </vt:lpstr>
      <vt:lpstr>Use of technology. </vt:lpstr>
      <vt:lpstr>Stakeholders</vt:lpstr>
      <vt:lpstr>Patient assessment.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HYPERTENSION.</dc:title>
  <dc:creator>kanyi</dc:creator>
  <cp:lastModifiedBy>kanyi</cp:lastModifiedBy>
  <cp:revision>1</cp:revision>
  <dcterms:created xsi:type="dcterms:W3CDTF">2020-09-19T02:12:04Z</dcterms:created>
  <dcterms:modified xsi:type="dcterms:W3CDTF">2020-09-19T02:23:30Z</dcterms:modified>
</cp:coreProperties>
</file>