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CLINICAL PHARMACY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Student’s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04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pharmacy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7543800" cy="3733800"/>
          </a:xfrm>
        </p:spPr>
        <p:txBody>
          <a:bodyPr>
            <a:normAutofit/>
          </a:bodyPr>
          <a:lstStyle/>
          <a:p>
            <a:r>
              <a:rPr lang="en-US" dirty="0"/>
              <a:t>Clinical pharmacy involves providing care to patients by </a:t>
            </a:r>
            <a:r>
              <a:rPr lang="en-US" dirty="0" smtClean="0"/>
              <a:t>giving medication</a:t>
            </a:r>
            <a:endParaRPr lang="en-US" dirty="0"/>
          </a:p>
          <a:p>
            <a:r>
              <a:rPr lang="en-US" dirty="0"/>
              <a:t>The medication aims at improving the health outcome of clients</a:t>
            </a:r>
            <a:r>
              <a:rPr lang="en-US" dirty="0" smtClean="0"/>
              <a:t>.</a:t>
            </a:r>
            <a:endParaRPr lang="en-US" dirty="0"/>
          </a:p>
          <a:p>
            <a:pPr indent="0">
              <a:buNone/>
            </a:pPr>
            <a:r>
              <a:rPr lang="en-US" dirty="0" smtClean="0"/>
              <a:t>       Clinical </a:t>
            </a:r>
            <a:r>
              <a:rPr lang="en-US" dirty="0"/>
              <a:t>Pharmacist has the following roles:</a:t>
            </a:r>
          </a:p>
          <a:p>
            <a:r>
              <a:rPr lang="en-US" dirty="0"/>
              <a:t>Monitoring the progress of the patient after medication</a:t>
            </a:r>
          </a:p>
          <a:p>
            <a:r>
              <a:rPr lang="en-US" dirty="0"/>
              <a:t>Evaluating medication therapy and making correct recommendations to clients (Petty 24)</a:t>
            </a:r>
          </a:p>
          <a:p>
            <a:r>
              <a:rPr lang="en-US" dirty="0"/>
              <a:t>Advising the patients on procedures of taking medications</a:t>
            </a:r>
          </a:p>
          <a:p>
            <a:r>
              <a:rPr lang="en-US" dirty="0"/>
              <a:t>Providing evidenced data on the appropriate use of medications</a:t>
            </a:r>
          </a:p>
          <a:p>
            <a:r>
              <a:rPr lang="en-US" dirty="0"/>
              <a:t>Identifying untreated health conditions that can be controlled through medications </a:t>
            </a:r>
          </a:p>
          <a:p>
            <a:r>
              <a:rPr lang="en-US" dirty="0"/>
              <a:t>Clinical pharmacists work in intensive care units, emergency rooms, oncology centers, pediatric departments, and cardiac care units.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70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467600" cy="3581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Clinical Pharmacists interact with patients.</a:t>
            </a:r>
          </a:p>
          <a:p>
            <a:r>
              <a:rPr lang="en-US" dirty="0"/>
              <a:t>They promote patient care by interacting with patients through advising on medication procedures.</a:t>
            </a:r>
          </a:p>
          <a:p>
            <a:r>
              <a:rPr lang="en-US" dirty="0"/>
              <a:t>With healthcare provided, clinical pharmacists working in the pediatric department calculate the required drugs.</a:t>
            </a:r>
          </a:p>
          <a:p>
            <a:r>
              <a:rPr lang="en-US" dirty="0"/>
              <a:t>The general interaction between the patients, healthcare providers and clinical Pharmacist improve the quality of healthcare </a:t>
            </a:r>
          </a:p>
          <a:p>
            <a:r>
              <a:rPr lang="en-US" dirty="0"/>
              <a:t>Clinical pharmacists are required to:</a:t>
            </a:r>
          </a:p>
          <a:p>
            <a:r>
              <a:rPr lang="en-US" dirty="0"/>
              <a:t>Doctor of Pharmacy degree from an accredited council for pharmacy education (Forsyth 430)</a:t>
            </a:r>
          </a:p>
          <a:p>
            <a:r>
              <a:rPr lang="en-US" dirty="0"/>
              <a:t>Must be licensed by the nursing organization</a:t>
            </a:r>
          </a:p>
          <a:p>
            <a:r>
              <a:rPr lang="en-US" dirty="0"/>
              <a:t>Should have a therapeutic knowledge such as decision making and clinical problem solving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48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391400" cy="3505200"/>
          </a:xfrm>
        </p:spPr>
        <p:txBody>
          <a:bodyPr>
            <a:normAutofit/>
          </a:bodyPr>
          <a:lstStyle/>
          <a:p>
            <a:r>
              <a:rPr lang="en-US" dirty="0"/>
              <a:t>Clinical Pharmacist need to ensure the safety of patients</a:t>
            </a:r>
          </a:p>
          <a:p>
            <a:r>
              <a:rPr lang="en-US" dirty="0"/>
              <a:t>They give correct medication to the patients</a:t>
            </a:r>
          </a:p>
          <a:p>
            <a:r>
              <a:rPr lang="en-US" dirty="0"/>
              <a:t>They guide the patient on the safe and effective ways of taking medications.</a:t>
            </a:r>
          </a:p>
          <a:p>
            <a:r>
              <a:rPr lang="en-US" dirty="0"/>
              <a:t>Effective and regular communication between the patients and clinical Pharmacist improve medication adherence, reduced healthcare utilization, and patient satisfaction.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26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467600" cy="3505200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en-US" dirty="0"/>
              <a:t>Works Cited</a:t>
            </a:r>
          </a:p>
          <a:p>
            <a:r>
              <a:rPr lang="en-US" dirty="0"/>
              <a:t>Forsyth, Paul, et al. "A competency framework for clinical pharmacists and heart failure." </a:t>
            </a:r>
            <a:r>
              <a:rPr lang="en-US" i="1" dirty="0"/>
              <a:t>International Journal of Pharmacy Practice</a:t>
            </a:r>
            <a:r>
              <a:rPr lang="en-US" dirty="0"/>
              <a:t> 27.5 (2019): 424-435.</a:t>
            </a:r>
          </a:p>
          <a:p>
            <a:r>
              <a:rPr lang="en-US" dirty="0"/>
              <a:t>Petty, Duncan. "Clinical pharmacist roles in primary care networks." </a:t>
            </a:r>
            <a:r>
              <a:rPr lang="en-US" i="1" dirty="0"/>
              <a:t>Prescriber</a:t>
            </a:r>
            <a:r>
              <a:rPr lang="en-US" dirty="0"/>
              <a:t> 30.11 (2019): 22-26.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46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</TotalTime>
  <Words>277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CLINICAL PHARMACY</vt:lpstr>
      <vt:lpstr>Clinical pharmacy</vt:lpstr>
      <vt:lpstr>Cont…</vt:lpstr>
      <vt:lpstr>Cont…</vt:lpstr>
      <vt:lpstr>CONT…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PHARMACY</dc:title>
  <dc:creator>ERICSSON</dc:creator>
  <cp:lastModifiedBy>ERICSSON</cp:lastModifiedBy>
  <cp:revision>5</cp:revision>
  <dcterms:created xsi:type="dcterms:W3CDTF">2006-08-16T00:00:00Z</dcterms:created>
  <dcterms:modified xsi:type="dcterms:W3CDTF">2021-11-29T00:09:02Z</dcterms:modified>
</cp:coreProperties>
</file>