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7" r:id="rId5"/>
    <p:sldId id="261" r:id="rId6"/>
    <p:sldId id="260" r:id="rId7"/>
    <p:sldId id="262" r:id="rId8"/>
    <p:sldId id="259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69" d="100"/>
          <a:sy n="69" d="100"/>
        </p:scale>
        <p:origin x="31" y="2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/>
              <a:t>Muldoon’s Hedge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Hedgehog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self-enclosed</a:t>
            </a:r>
          </a:p>
          <a:p>
            <a:r>
              <a:rPr lang="en-US" dirty="0"/>
              <a:t>a creature able to turn in on itself for protection but in that act exposing itself to the risk of obliteration. (Armstrong 51)</a:t>
            </a:r>
          </a:p>
          <a:p>
            <a:r>
              <a:rPr lang="en-US" dirty="0"/>
              <a:t>Wears a crown of needles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A1B385D-5D25-4019-9CD0-2C0FB6B79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1066800"/>
            <a:ext cx="4195548" cy="315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82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A60C-6C3F-41FF-A6A3-2A9E6222F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Hedgehog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809C3-6A68-400E-93DE-A90573E08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Later in the poem we find out that the Hedgehog has the “divine” in him and is able to hide it very well.</a:t>
            </a:r>
          </a:p>
          <a:p>
            <a:endParaRPr lang="en-US" dirty="0"/>
          </a:p>
          <a:p>
            <a:r>
              <a:rPr lang="en-US" dirty="0"/>
              <a:t>To represent the divine, the Hedgehog has to have these physical attributes:</a:t>
            </a:r>
          </a:p>
          <a:p>
            <a:pPr lvl="1"/>
            <a:r>
              <a:rPr lang="en-US" dirty="0"/>
              <a:t>It can hide itself:  can turn on itself for protection.</a:t>
            </a:r>
          </a:p>
          <a:p>
            <a:pPr lvl="1"/>
            <a:r>
              <a:rPr lang="en-US" dirty="0"/>
              <a:t>His coat of needles that the hedgehog wears resembles the crown of thorns that Jesus wore.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452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compared to Hovercraft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D565918-D3A9-49FE-A7B8-5E76B90F73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143000"/>
            <a:ext cx="5532394" cy="2849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D4B04B-482A-4C5A-AB13-B24DEAD93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886200"/>
            <a:ext cx="4953000" cy="256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2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13CA-E6AD-41A6-A8D3-F78D242BE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compared to Hovercraft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0CA34-103F-4B6A-95E6-18737D02C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Snail    </a:t>
            </a:r>
            <a:r>
              <a:rPr lang="en-US" dirty="0">
                <a:sym typeface="Wingdings" panose="05000000000000000000" pitchFamily="2" charset="2"/>
              </a:rPr>
              <a:t>is an animal represents </a:t>
            </a:r>
            <a:r>
              <a:rPr lang="en-US" dirty="0" err="1">
                <a:sym typeface="Wingdings" panose="05000000000000000000" pitchFamily="2" charset="2"/>
              </a:rPr>
              <a:t>naturenatural</a:t>
            </a:r>
            <a:r>
              <a:rPr lang="en-US" dirty="0">
                <a:sym typeface="Wingdings" panose="05000000000000000000" pitchFamily="2" charset="2"/>
              </a:rPr>
              <a:t> world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Hovercraft instance of technology Scientific World  				from Human World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quality or property that is being compared here is that of “motion.” </a:t>
            </a:r>
          </a:p>
          <a:p>
            <a:pPr lvl="1"/>
            <a:r>
              <a:rPr lang="en-US" dirty="0"/>
              <a:t>For instance, “We” know how both hovercraft and snails MOVE.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The implication</a:t>
            </a:r>
            <a:r>
              <a:rPr lang="en-US" dirty="0"/>
              <a:t>: not all truth about reality/existence is hidden from us.  SOMETHINGS are KNOWABLE.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45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72EE-A96B-45D7-A5E3-1FAEA105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compared to Hedgehog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342A68-60D4-4139-9C1E-C9CC89098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48200" y="3581400"/>
            <a:ext cx="4195548" cy="3154362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BBEF4062-E734-4619-8BA3-83B2D8E31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95400"/>
            <a:ext cx="5532394" cy="284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06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B72C-0DF7-431B-9BE3-3D04D46A0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Snail compared to Hedgehog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A3004-46DD-4B7E-A5DB-6289C04D7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Both snail and hedgehog  are from  </a:t>
            </a:r>
            <a:r>
              <a:rPr lang="en-US" dirty="0">
                <a:sym typeface="Wingdings" panose="05000000000000000000" pitchFamily="2" charset="2"/>
              </a:rPr>
              <a:t> 			</a:t>
            </a:r>
            <a:r>
              <a:rPr lang="en-US" dirty="0" err="1">
                <a:sym typeface="Wingdings" panose="05000000000000000000" pitchFamily="2" charset="2"/>
              </a:rPr>
              <a:t>animalnaturenatural</a:t>
            </a:r>
            <a:r>
              <a:rPr lang="en-US" dirty="0">
                <a:sym typeface="Wingdings" panose="05000000000000000000" pitchFamily="2" charset="2"/>
              </a:rPr>
              <a:t> world </a:t>
            </a:r>
          </a:p>
          <a:p>
            <a:r>
              <a:rPr lang="en-US" dirty="0"/>
              <a:t>Both are stand-ins for different aspects of natural world</a:t>
            </a:r>
          </a:p>
          <a:p>
            <a:r>
              <a:rPr lang="en-US" dirty="0"/>
              <a:t>Snails (knowable)</a:t>
            </a:r>
          </a:p>
          <a:p>
            <a:pPr lvl="1"/>
            <a:r>
              <a:rPr lang="en-US" dirty="0"/>
              <a:t>Represent the aspects of nature/reality/existence that we understand quite well. For example, motion.</a:t>
            </a:r>
          </a:p>
          <a:p>
            <a:r>
              <a:rPr lang="en-US" dirty="0"/>
              <a:t>Hedgehog (not knowable)</a:t>
            </a:r>
          </a:p>
          <a:p>
            <a:pPr lvl="1"/>
            <a:r>
              <a:rPr lang="en-US" dirty="0"/>
              <a:t>Represents the aspect of nature/reality/existence that we don’t really understand. For example, the divine or “meaning-of-it-all”</a:t>
            </a:r>
          </a:p>
          <a:p>
            <a:r>
              <a:rPr lang="en-US" dirty="0"/>
              <a:t>Hovercraft (knowable)</a:t>
            </a:r>
          </a:p>
          <a:p>
            <a:pPr lvl="1"/>
            <a:r>
              <a:rPr lang="en-US" dirty="0"/>
              <a:t>Represents the aspects of the reality/human world/technological world we understand and have created.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315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Hedgehog is compared to God:</a:t>
            </a:r>
            <a:br>
              <a:rPr lang="en-US" dirty="0"/>
            </a:br>
            <a:r>
              <a:rPr lang="en-US" dirty="0"/>
              <a:t>Hedgehog a “god”?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Hedgehog in the last stanza is declared to be a god “under </a:t>
            </a:r>
            <a:r>
              <a:rPr lang="en-US" i="1" dirty="0"/>
              <a:t>THIS</a:t>
            </a:r>
            <a:r>
              <a:rPr lang="en-US" dirty="0"/>
              <a:t> crown of thorns”</a:t>
            </a:r>
          </a:p>
          <a:p>
            <a:endParaRPr lang="en-US" dirty="0"/>
          </a:p>
          <a:p>
            <a:r>
              <a:rPr lang="en-US" dirty="0"/>
              <a:t>But the Hedgehog’s reticence prevents him from </a:t>
            </a:r>
          </a:p>
          <a:p>
            <a:pPr lvl="1"/>
            <a:r>
              <a:rPr lang="en-US" dirty="0"/>
              <a:t>revealing (giving us answers to our deepest questions) nature of divinity and its relation to the human world. </a:t>
            </a:r>
          </a:p>
          <a:p>
            <a:r>
              <a:rPr lang="en-US" dirty="0"/>
              <a:t>The reason for this “distrust”: </a:t>
            </a:r>
          </a:p>
          <a:p>
            <a:pPr lvl="1"/>
            <a:r>
              <a:rPr lang="en-US" dirty="0"/>
              <a:t>Humanity cannot be trusted: case in point “Crucifixion of Christ”</a:t>
            </a:r>
          </a:p>
        </p:txBody>
      </p:sp>
    </p:spTree>
    <p:extLst>
      <p:ext uri="{BB962C8B-B14F-4D97-AF65-F5344CB8AC3E}">
        <p14:creationId xmlns:p14="http://schemas.microsoft.com/office/powerpoint/2010/main" val="331564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E701-B733-492F-B166-B1C3D1AB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Theme 1: Reticence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E88D7-AB85-4C7F-8763-AF67806DA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Hedgehog:</a:t>
            </a:r>
          </a:p>
          <a:p>
            <a:pPr lvl="1"/>
            <a:r>
              <a:rPr lang="en-US" dirty="0"/>
              <a:t>A symbol for poet’s reticence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 poet who understands limitations of his knowledge of the world….knows the unknowability of the most important things in life.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That “meaningfulness” is elusive.</a:t>
            </a:r>
          </a:p>
          <a:p>
            <a:pPr lvl="1"/>
            <a:r>
              <a:rPr lang="en-US" dirty="0"/>
              <a:t>That “meaning” is not always available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61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FE31A-660A-418A-A1B2-16E272D2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Theme 2: Inscrutability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7A2DB-7DBE-4D7B-89E9-B4352B58E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Inscrutability of Nature</a:t>
            </a:r>
          </a:p>
          <a:p>
            <a:endParaRPr lang="en-US" dirty="0"/>
          </a:p>
          <a:p>
            <a:r>
              <a:rPr lang="en-US" dirty="0" err="1"/>
              <a:t>Inscrutabity</a:t>
            </a:r>
            <a:r>
              <a:rPr lang="en-US" dirty="0"/>
              <a:t> of reality, of our lives</a:t>
            </a:r>
          </a:p>
          <a:p>
            <a:r>
              <a:rPr lang="en-US" dirty="0"/>
              <a:t>“meaning of it all” not accessible to the “we” of the poem</a:t>
            </a:r>
          </a:p>
          <a:p>
            <a:endParaRPr lang="en-US" dirty="0"/>
          </a:p>
          <a:p>
            <a:r>
              <a:rPr lang="en-US" dirty="0"/>
              <a:t>Reading the book of nature </a:t>
            </a:r>
          </a:p>
          <a:p>
            <a:endParaRPr lang="en-US" dirty="0"/>
          </a:p>
          <a:p>
            <a:r>
              <a:rPr lang="en-US" dirty="0"/>
              <a:t>Science/rationality(“hovercraft”) reveals some aspects (“secrets”) of our existence</a:t>
            </a:r>
          </a:p>
          <a:p>
            <a:pPr lvl="1"/>
            <a:r>
              <a:rPr lang="en-US" dirty="0"/>
              <a:t>BUT not all </a:t>
            </a:r>
          </a:p>
        </p:txBody>
      </p:sp>
    </p:spTree>
    <p:extLst>
      <p:ext uri="{BB962C8B-B14F-4D97-AF65-F5344CB8AC3E}">
        <p14:creationId xmlns:p14="http://schemas.microsoft.com/office/powerpoint/2010/main" val="433318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4057D-F059-45BE-B9E0-5F712963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Theme 3: Distrust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8BD7D-1DEC-46E6-A37C-1F2F7EA7C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Humanity cannot be trusted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That we should not be privy to the deepest secrets/truths about </a:t>
            </a:r>
          </a:p>
          <a:p>
            <a:pPr lvl="2"/>
            <a:r>
              <a:rPr lang="en-US" dirty="0"/>
              <a:t>Nature</a:t>
            </a:r>
          </a:p>
          <a:p>
            <a:pPr lvl="2"/>
            <a:r>
              <a:rPr lang="en-US" dirty="0"/>
              <a:t>The Divine</a:t>
            </a:r>
          </a:p>
          <a:p>
            <a:pPr lvl="2"/>
            <a:r>
              <a:rPr lang="en-US" dirty="0"/>
              <a:t>Ourselves</a:t>
            </a:r>
          </a:p>
          <a:p>
            <a:pPr marL="457200" lvl="1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69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C8B-A702-4975-A433-FB415E4A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theme 4: Divinity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173A6-1E43-4F2F-BC51-92B24B6C7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mystery of the presence of divine in nature</a:t>
            </a:r>
          </a:p>
          <a:p>
            <a:endParaRPr lang="en-US" dirty="0"/>
          </a:p>
          <a:p>
            <a:r>
              <a:rPr lang="en-US" dirty="0"/>
              <a:t> The poem presents a strange version of</a:t>
            </a:r>
          </a:p>
          <a:p>
            <a:pPr lvl="1"/>
            <a:r>
              <a:rPr lang="en-US" dirty="0"/>
              <a:t>Christ’s sacrifice.</a:t>
            </a:r>
          </a:p>
        </p:txBody>
      </p:sp>
    </p:spTree>
    <p:extLst>
      <p:ext uri="{BB962C8B-B14F-4D97-AF65-F5344CB8AC3E}">
        <p14:creationId xmlns:p14="http://schemas.microsoft.com/office/powerpoint/2010/main" val="3492984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8966</TotalTime>
  <Words>374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Overview of Muldoon’s Hedge</vt:lpstr>
      <vt:lpstr>Hedgehog</vt:lpstr>
      <vt:lpstr>Hedgehog</vt:lpstr>
      <vt:lpstr>Snail compared to Hovercraft</vt:lpstr>
      <vt:lpstr>Snail compared to Hovercraft</vt:lpstr>
      <vt:lpstr>Snail compared to Hedgehog</vt:lpstr>
      <vt:lpstr>Snail compared to Hedgehog</vt:lpstr>
      <vt:lpstr>Hedgehog is compared to God: Hedgehog a “god”?</vt:lpstr>
      <vt:lpstr>Theme 1: Reticence</vt:lpstr>
      <vt:lpstr>Theme 2: Inscrutability</vt:lpstr>
      <vt:lpstr>Possible Theme 3: Distrust</vt:lpstr>
      <vt:lpstr>Possible theme 4: Divinity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Crazy Jane and the Bishop</dc:title>
  <dc:creator>ali</dc:creator>
  <cp:lastModifiedBy>Raza Hasan</cp:lastModifiedBy>
  <cp:revision>38</cp:revision>
  <dcterms:created xsi:type="dcterms:W3CDTF">2006-08-16T00:00:00Z</dcterms:created>
  <dcterms:modified xsi:type="dcterms:W3CDTF">2020-05-20T16:00:31Z</dcterms:modified>
</cp:coreProperties>
</file>