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23806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8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4243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7716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8823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1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8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70145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04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23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10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F29B21C-F09A-4E8D-8BA8-64DC4C3484C3}" type="datetimeFigureOut">
              <a:rPr lang="en-US" smtClean="0"/>
              <a:t>4/26/2019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465708-8E28-4DAF-800E-085ACDC95AB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3128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SewWorld’s</a:t>
            </a:r>
            <a:r>
              <a:rPr lang="en-US" dirty="0" smtClean="0"/>
              <a:t> Needs and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cap="none" dirty="0" smtClean="0"/>
              <a:t>Student Name</a:t>
            </a:r>
          </a:p>
          <a:p>
            <a:r>
              <a:rPr lang="en-US" cap="none" dirty="0" smtClean="0"/>
              <a:t>Institution Affiliation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04450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Hardware precisely refers to the physical elements that make an electronic system or a computer.</a:t>
            </a:r>
          </a:p>
          <a:p>
            <a:r>
              <a:rPr lang="en-US" sz="2400" dirty="0" smtClean="0"/>
              <a:t>Examples of hardware are CPU, memory, hard drive, and monitor.</a:t>
            </a:r>
          </a:p>
          <a:p>
            <a:r>
              <a:rPr lang="en-US" sz="2400" dirty="0" smtClean="0"/>
              <a:t>A computer functions with the collaboration between the hardware, software and firmware.</a:t>
            </a:r>
          </a:p>
          <a:p>
            <a:r>
              <a:rPr lang="en-US" sz="2400" dirty="0" smtClean="0"/>
              <a:t>Availability of appropriate hardware such as CPU’s in the healthcare industry helps improve efficiency of service provision and reduces costs.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906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Software are the programs that instruct a computer to do specific tasks. </a:t>
            </a:r>
          </a:p>
          <a:p>
            <a:r>
              <a:rPr lang="en-US" sz="2200" dirty="0" smtClean="0"/>
              <a:t>Software is often divided into two categories that is application software and system software. </a:t>
            </a:r>
          </a:p>
          <a:p>
            <a:r>
              <a:rPr lang="en-US" sz="2200" dirty="0" smtClean="0"/>
              <a:t>Application software include all the programs that do real work for users including database management system, spreadsheet.</a:t>
            </a:r>
          </a:p>
          <a:p>
            <a:r>
              <a:rPr lang="en-US" sz="2200" dirty="0" smtClean="0"/>
              <a:t>System software include all the utilities that enable a computer to function including the operating system. </a:t>
            </a:r>
          </a:p>
          <a:p>
            <a:r>
              <a:rPr lang="en-US" sz="2200" dirty="0" smtClean="0"/>
              <a:t>Software improve patient outcome due to better record organization and alerts.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1630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Telecommunication precisely means the ex=change of information via electronic means over a certain distance. </a:t>
            </a:r>
          </a:p>
          <a:p>
            <a:r>
              <a:rPr lang="en-US" sz="2200" dirty="0" smtClean="0"/>
              <a:t>Telecommunication incorporates all form of voice, data and video transmission. </a:t>
            </a:r>
          </a:p>
          <a:p>
            <a:r>
              <a:rPr lang="en-US" sz="2200" dirty="0" smtClean="0"/>
              <a:t>Telecommunication includes a wide rage of information transmitting technologies including telegraphs, internet, radio and television, satellites, fiber optic, microwave communication, and telephones (wired and wireless).</a:t>
            </a:r>
          </a:p>
          <a:p>
            <a:r>
              <a:rPr lang="en-US" sz="2200" dirty="0" smtClean="0"/>
              <a:t>Healthcare facilities use telecommunication to share patient data hence constituting better care.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7538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Network is simply a world wide system of computer networks.</a:t>
            </a:r>
          </a:p>
          <a:p>
            <a:r>
              <a:rPr lang="en-US" sz="2400" dirty="0" smtClean="0"/>
              <a:t>World Wide Web (WWW) is the widely used part of internet. </a:t>
            </a:r>
          </a:p>
          <a:p>
            <a:r>
              <a:rPr lang="en-US" sz="2400" dirty="0" smtClean="0"/>
              <a:t>Via the use of the web, an individual is able to access billions of pages of information. </a:t>
            </a:r>
          </a:p>
          <a:p>
            <a:r>
              <a:rPr lang="en-US" sz="2400" dirty="0" smtClean="0"/>
              <a:t>Health care professionals are able to access different information via the internet that add to their skill hence being able to provide quality care.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0281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formation technology precisely refers to the use of computers and networking devices , insfrastructure and processes in creating , processing, storing, securing and exchanging any form of electronic data. </a:t>
            </a:r>
          </a:p>
          <a:p>
            <a:r>
              <a:rPr lang="en-US" sz="2400" dirty="0" smtClean="0"/>
              <a:t>Information technology incorporates both hardware and software tool for effective functioning.</a:t>
            </a:r>
          </a:p>
          <a:p>
            <a:r>
              <a:rPr lang="en-US" sz="2400" dirty="0" smtClean="0"/>
              <a:t>Due to the use of information technology, medical offices can now precisely send and receive digital information from different knowledgeable doctors.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854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3751544"/>
          </a:xfrm>
        </p:spPr>
        <p:txBody>
          <a:bodyPr>
            <a:noAutofit/>
          </a:bodyPr>
          <a:lstStyle/>
          <a:p>
            <a:r>
              <a:rPr lang="en-US" sz="3000" dirty="0" smtClean="0"/>
              <a:t>Database management system is usually a software package that is precisely designed to define, manage, retrieve and manipulate data in a database. </a:t>
            </a:r>
          </a:p>
          <a:p>
            <a:r>
              <a:rPr lang="en-US" sz="3000" dirty="0" smtClean="0"/>
              <a:t>Some examples of Database management systems are MySQL, SQL Server, dBase, FoxPro and many more.</a:t>
            </a:r>
          </a:p>
          <a:p>
            <a:r>
              <a:rPr lang="en-US" sz="3000" dirty="0" smtClean="0"/>
              <a:t>Database management systems helps secure data in healthcare facilities.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337637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444</TotalTime>
  <Words>422</Words>
  <Application>Microsoft Office PowerPoint</Application>
  <PresentationFormat>Widescreen</PresentationFormat>
  <Paragraphs>32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Badge</vt:lpstr>
      <vt:lpstr>SewWorld’s Needs and System</vt:lpstr>
      <vt:lpstr>Hardware</vt:lpstr>
      <vt:lpstr>Software</vt:lpstr>
      <vt:lpstr>Telecommunication</vt:lpstr>
      <vt:lpstr>Internet</vt:lpstr>
      <vt:lpstr>Information Technology</vt:lpstr>
      <vt:lpstr>Database Management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SewWorld’s Needs and System</dc:title>
  <dc:creator>user</dc:creator>
  <cp:lastModifiedBy>MORRIS</cp:lastModifiedBy>
  <cp:revision>9</cp:revision>
  <dcterms:created xsi:type="dcterms:W3CDTF">2019-04-26T19:20:39Z</dcterms:created>
  <dcterms:modified xsi:type="dcterms:W3CDTF">2019-04-27T02:45:19Z</dcterms:modified>
</cp:coreProperties>
</file>