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0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00025" y="-1"/>
            <a:ext cx="119919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571500" y="0"/>
            <a:ext cx="6034088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0" y="1"/>
            <a:ext cx="37147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371476" y="1016000"/>
            <a:ext cx="3997324" cy="250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371475" y="3619500"/>
            <a:ext cx="3997325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13"/>
          <p:cNvSpPr>
            <a:spLocks noGrp="1"/>
          </p:cNvSpPr>
          <p:nvPr>
            <p:ph type="pic" idx="2"/>
          </p:nvPr>
        </p:nvSpPr>
        <p:spPr>
          <a:xfrm>
            <a:off x="4902201" y="619125"/>
            <a:ext cx="3454400" cy="5581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>
            <a:spLocks noGrp="1"/>
          </p:cNvSpPr>
          <p:nvPr>
            <p:ph type="pic" idx="3"/>
          </p:nvPr>
        </p:nvSpPr>
        <p:spPr>
          <a:xfrm>
            <a:off x="8432801" y="260351"/>
            <a:ext cx="3454400" cy="558164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8432801" y="5842000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4902201" y="239509"/>
            <a:ext cx="3459162" cy="358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3"/>
          <p:cNvSpPr/>
          <p:nvPr/>
        </p:nvSpPr>
        <p:spPr>
          <a:xfrm>
            <a:off x="0" y="1384300"/>
            <a:ext cx="177800" cy="4457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371476" y="476250"/>
            <a:ext cx="5165724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>
            <a:off x="6096000" y="476250"/>
            <a:ext cx="5795963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14"/>
          <p:cNvSpPr>
            <a:spLocks noGrp="1"/>
          </p:cNvSpPr>
          <p:nvPr>
            <p:ph type="pic" idx="2"/>
          </p:nvPr>
        </p:nvSpPr>
        <p:spPr>
          <a:xfrm>
            <a:off x="371476" y="3233941"/>
            <a:ext cx="11520486" cy="296683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0" y="476250"/>
            <a:ext cx="165100" cy="255746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0" y="0"/>
            <a:ext cx="513805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6619197" y="1296176"/>
            <a:ext cx="5272764" cy="1551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body" idx="1"/>
          </p:nvPr>
        </p:nvSpPr>
        <p:spPr>
          <a:xfrm>
            <a:off x="6619198" y="3073967"/>
            <a:ext cx="5272764" cy="2557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3" name="Google Shape;113;p15"/>
          <p:cNvSpPr>
            <a:spLocks noGrp="1"/>
          </p:cNvSpPr>
          <p:nvPr>
            <p:ph type="pic" idx="2"/>
          </p:nvPr>
        </p:nvSpPr>
        <p:spPr>
          <a:xfrm>
            <a:off x="1117601" y="1016000"/>
            <a:ext cx="5138058" cy="4978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/>
          <p:nvPr/>
        </p:nvSpPr>
        <p:spPr>
          <a:xfrm>
            <a:off x="0" y="5994400"/>
            <a:ext cx="4093029" cy="863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2162630" y="873210"/>
            <a:ext cx="4093029" cy="1385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371475" y="1783831"/>
            <a:ext cx="3111954" cy="329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7489370" y="1783832"/>
            <a:ext cx="4402592" cy="329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16"/>
          <p:cNvSpPr>
            <a:spLocks noGrp="1"/>
          </p:cNvSpPr>
          <p:nvPr>
            <p:ph type="pic" idx="2"/>
          </p:nvPr>
        </p:nvSpPr>
        <p:spPr>
          <a:xfrm>
            <a:off x="3672114" y="0"/>
            <a:ext cx="362857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/>
          <p:nvPr/>
        </p:nvSpPr>
        <p:spPr>
          <a:xfrm>
            <a:off x="371475" y="5297714"/>
            <a:ext cx="3111954" cy="15602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7489370" y="0"/>
            <a:ext cx="4402593" cy="15602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7"/>
          <p:cNvSpPr/>
          <p:nvPr/>
        </p:nvSpPr>
        <p:spPr>
          <a:xfrm>
            <a:off x="0" y="0"/>
            <a:ext cx="609600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7"/>
          <p:cNvSpPr>
            <a:spLocks noGrp="1"/>
          </p:cNvSpPr>
          <p:nvPr>
            <p:ph type="pic" idx="2"/>
          </p:nvPr>
        </p:nvSpPr>
        <p:spPr>
          <a:xfrm>
            <a:off x="371476" y="260350"/>
            <a:ext cx="11520488" cy="600982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1174750" y="3957831"/>
            <a:ext cx="962025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17"/>
          <p:cNvSpPr/>
          <p:nvPr/>
        </p:nvSpPr>
        <p:spPr>
          <a:xfrm>
            <a:off x="1093471" y="3843394"/>
            <a:ext cx="1722120" cy="1729060"/>
          </a:xfrm>
          <a:custGeom>
            <a:avLst/>
            <a:gdLst/>
            <a:ahLst/>
            <a:cxnLst/>
            <a:rect l="l" t="t" r="r" b="b"/>
            <a:pathLst>
              <a:path w="2730500" h="2730500" extrusionOk="0">
                <a:moveTo>
                  <a:pt x="0" y="0"/>
                </a:moveTo>
                <a:lnTo>
                  <a:pt x="2730500" y="0"/>
                </a:lnTo>
                <a:lnTo>
                  <a:pt x="2730500" y="672834"/>
                </a:lnTo>
                <a:lnTo>
                  <a:pt x="2606675" y="672834"/>
                </a:lnTo>
                <a:lnTo>
                  <a:pt x="2606675" y="116870"/>
                </a:lnTo>
                <a:lnTo>
                  <a:pt x="123826" y="116870"/>
                </a:lnTo>
                <a:lnTo>
                  <a:pt x="123826" y="2613630"/>
                </a:lnTo>
                <a:lnTo>
                  <a:pt x="2606675" y="2613630"/>
                </a:lnTo>
                <a:lnTo>
                  <a:pt x="2606675" y="2066205"/>
                </a:lnTo>
                <a:lnTo>
                  <a:pt x="2730500" y="2066205"/>
                </a:lnTo>
                <a:lnTo>
                  <a:pt x="2730500" y="2730500"/>
                </a:lnTo>
                <a:lnTo>
                  <a:pt x="0" y="2730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>
            <a:spLocks noGrp="1"/>
          </p:cNvSpPr>
          <p:nvPr>
            <p:ph type="pic" idx="2"/>
          </p:nvPr>
        </p:nvSpPr>
        <p:spPr>
          <a:xfrm>
            <a:off x="5400675" y="260350"/>
            <a:ext cx="6499502" cy="594042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371475" y="1596928"/>
            <a:ext cx="4810125" cy="326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Calibri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3933498" y="4952673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8"/>
          <p:cNvSpPr/>
          <p:nvPr/>
        </p:nvSpPr>
        <p:spPr>
          <a:xfrm>
            <a:off x="371475" y="1011911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620587" y="671713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ection Header">
  <p:cSld name="3_Section Head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title"/>
          </p:nvPr>
        </p:nvSpPr>
        <p:spPr>
          <a:xfrm>
            <a:off x="371475" y="3917949"/>
            <a:ext cx="6915150" cy="226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19"/>
          <p:cNvSpPr/>
          <p:nvPr/>
        </p:nvSpPr>
        <p:spPr>
          <a:xfrm>
            <a:off x="5222179" y="2327274"/>
            <a:ext cx="2176462" cy="15112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/>
          <p:nvPr/>
        </p:nvSpPr>
        <p:spPr>
          <a:xfrm>
            <a:off x="7468839" y="3917949"/>
            <a:ext cx="2176462" cy="228282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>
            <a:spLocks noGrp="1"/>
          </p:cNvSpPr>
          <p:nvPr>
            <p:ph type="pic" idx="2"/>
          </p:nvPr>
        </p:nvSpPr>
        <p:spPr>
          <a:xfrm>
            <a:off x="371474" y="260351"/>
            <a:ext cx="11520489" cy="59404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ection Header">
  <p:cSld name="4_Section 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876300" y="4406207"/>
            <a:ext cx="10439400" cy="117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Calibri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0" y="0"/>
            <a:ext cx="12191999" cy="28479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0"/>
          <p:cNvSpPr>
            <a:spLocks noGrp="1"/>
          </p:cNvSpPr>
          <p:nvPr>
            <p:ph type="pic" idx="2"/>
          </p:nvPr>
        </p:nvSpPr>
        <p:spPr>
          <a:xfrm>
            <a:off x="371476" y="260350"/>
            <a:ext cx="11520488" cy="36575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5795961" y="3914082"/>
            <a:ext cx="600075" cy="2918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6200775" y="1233487"/>
            <a:ext cx="5619751" cy="273367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1"/>
          </p:nvPr>
        </p:nvSpPr>
        <p:spPr>
          <a:xfrm>
            <a:off x="6383054" y="1357414"/>
            <a:ext cx="5255193" cy="2404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8" name="Google Shape;158;p21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5757863" cy="241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>
            <a:spLocks noGrp="1"/>
          </p:cNvSpPr>
          <p:nvPr>
            <p:ph type="pic" idx="3"/>
          </p:nvPr>
        </p:nvSpPr>
        <p:spPr>
          <a:xfrm>
            <a:off x="6200775" y="3967163"/>
            <a:ext cx="5619750" cy="24145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1"/>
          <p:cNvSpPr/>
          <p:nvPr/>
        </p:nvSpPr>
        <p:spPr>
          <a:xfrm>
            <a:off x="371475" y="3643799"/>
            <a:ext cx="5757863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4"/>
          </p:nvPr>
        </p:nvSpPr>
        <p:spPr>
          <a:xfrm>
            <a:off x="622406" y="3848474"/>
            <a:ext cx="5256000" cy="2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2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22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11520488" cy="23813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2"/>
          <p:cNvSpPr/>
          <p:nvPr/>
        </p:nvSpPr>
        <p:spPr>
          <a:xfrm>
            <a:off x="371475" y="3643799"/>
            <a:ext cx="11520488" cy="27336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2"/>
          <p:cNvSpPr txBox="1">
            <a:spLocks noGrp="1"/>
          </p:cNvSpPr>
          <p:nvPr>
            <p:ph type="body" idx="1"/>
          </p:nvPr>
        </p:nvSpPr>
        <p:spPr>
          <a:xfrm>
            <a:off x="6383054" y="3808206"/>
            <a:ext cx="5255193" cy="2404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body" idx="3"/>
          </p:nvPr>
        </p:nvSpPr>
        <p:spPr>
          <a:xfrm>
            <a:off x="622406" y="3808236"/>
            <a:ext cx="5256000" cy="24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69" name="Google Shape;169;p22"/>
          <p:cNvCxnSpPr/>
          <p:nvPr/>
        </p:nvCxnSpPr>
        <p:spPr>
          <a:xfrm>
            <a:off x="6131719" y="3774712"/>
            <a:ext cx="0" cy="2471849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1389743"/>
            <a:ext cx="12192000" cy="4078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2000"/>
              <a:buNone/>
              <a:defRPr sz="2000">
                <a:solidFill>
                  <a:srgbClr val="8D8E90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800"/>
              <a:buNone/>
              <a:defRPr sz="1800">
                <a:solidFill>
                  <a:srgbClr val="8D8E90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D8E90"/>
              </a:buClr>
              <a:buSzPts val="1600"/>
              <a:buNone/>
              <a:defRPr sz="1600">
                <a:solidFill>
                  <a:srgbClr val="8D8E90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371475" y="580571"/>
            <a:ext cx="1573439" cy="15001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7097486" y="5105274"/>
            <a:ext cx="4794477" cy="7259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ntent">
  <p:cSld name="3_Two Conten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3"/>
          <p:cNvSpPr/>
          <p:nvPr/>
        </p:nvSpPr>
        <p:spPr>
          <a:xfrm>
            <a:off x="7162799" y="3052634"/>
            <a:ext cx="1368533" cy="11301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371475" y="1334424"/>
            <a:ext cx="4448175" cy="152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1"/>
          </p:nvPr>
        </p:nvSpPr>
        <p:spPr>
          <a:xfrm>
            <a:off x="3609563" y="3118775"/>
            <a:ext cx="2927311" cy="30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3"/>
          <p:cNvSpPr txBox="1">
            <a:spLocks noGrp="1"/>
          </p:cNvSpPr>
          <p:nvPr>
            <p:ph type="body" idx="2"/>
          </p:nvPr>
        </p:nvSpPr>
        <p:spPr>
          <a:xfrm>
            <a:off x="371475" y="3118776"/>
            <a:ext cx="2926800" cy="3081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23"/>
          <p:cNvSpPr>
            <a:spLocks noGrp="1"/>
          </p:cNvSpPr>
          <p:nvPr>
            <p:ph type="pic" idx="3"/>
          </p:nvPr>
        </p:nvSpPr>
        <p:spPr>
          <a:xfrm>
            <a:off x="4908415" y="-4277"/>
            <a:ext cx="7283585" cy="62049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Google Shape;178;p23"/>
          <p:cNvSpPr/>
          <p:nvPr/>
        </p:nvSpPr>
        <p:spPr>
          <a:xfrm>
            <a:off x="6210299" y="2027725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/>
          <p:nvPr/>
        </p:nvSpPr>
        <p:spPr>
          <a:xfrm>
            <a:off x="8661263" y="4055448"/>
            <a:ext cx="1073287" cy="9186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0" name="Google Shape;180;p23"/>
          <p:cNvCxnSpPr/>
          <p:nvPr/>
        </p:nvCxnSpPr>
        <p:spPr>
          <a:xfrm>
            <a:off x="3452019" y="3106075"/>
            <a:ext cx="0" cy="3094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23"/>
          <p:cNvSpPr/>
          <p:nvPr/>
        </p:nvSpPr>
        <p:spPr>
          <a:xfrm>
            <a:off x="0" y="1405862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>
            <a:spLocks noGrp="1"/>
          </p:cNvSpPr>
          <p:nvPr>
            <p:ph type="pic" idx="2"/>
          </p:nvPr>
        </p:nvSpPr>
        <p:spPr>
          <a:xfrm>
            <a:off x="371475" y="260350"/>
            <a:ext cx="11520488" cy="61214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24"/>
          <p:cNvSpPr/>
          <p:nvPr/>
        </p:nvSpPr>
        <p:spPr>
          <a:xfrm>
            <a:off x="1578741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6184487" y="2299953"/>
            <a:ext cx="4420009" cy="30819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 txBox="1">
            <a:spLocks noGrp="1"/>
          </p:cNvSpPr>
          <p:nvPr>
            <p:ph type="title"/>
          </p:nvPr>
        </p:nvSpPr>
        <p:spPr>
          <a:xfrm>
            <a:off x="1587504" y="1233488"/>
            <a:ext cx="9016993" cy="761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1"/>
          </p:nvPr>
        </p:nvSpPr>
        <p:spPr>
          <a:xfrm>
            <a:off x="6328091" y="2424864"/>
            <a:ext cx="4132800" cy="28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3"/>
          </p:nvPr>
        </p:nvSpPr>
        <p:spPr>
          <a:xfrm>
            <a:off x="1722820" y="2424864"/>
            <a:ext cx="4131850" cy="2832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5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5"/>
          <p:cNvSpPr>
            <a:spLocks noGrp="1"/>
          </p:cNvSpPr>
          <p:nvPr>
            <p:ph type="pic" idx="2"/>
          </p:nvPr>
        </p:nvSpPr>
        <p:spPr>
          <a:xfrm>
            <a:off x="335756" y="260350"/>
            <a:ext cx="11520488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6"/>
          <p:cNvSpPr>
            <a:spLocks noGrp="1"/>
          </p:cNvSpPr>
          <p:nvPr>
            <p:ph type="pic" idx="2"/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7"/>
          <p:cNvSpPr>
            <a:spLocks noGrp="1"/>
          </p:cNvSpPr>
          <p:nvPr>
            <p:ph type="pic" idx="2"/>
          </p:nvPr>
        </p:nvSpPr>
        <p:spPr>
          <a:xfrm>
            <a:off x="371475" y="260350"/>
            <a:ext cx="4492625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1" name="Google Shape;201;p27"/>
          <p:cNvSpPr>
            <a:spLocks noGrp="1"/>
          </p:cNvSpPr>
          <p:nvPr>
            <p:ph type="pic" idx="3"/>
          </p:nvPr>
        </p:nvSpPr>
        <p:spPr>
          <a:xfrm>
            <a:off x="4981575" y="260350"/>
            <a:ext cx="2740025" cy="630078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2" name="Google Shape;202;p27"/>
          <p:cNvSpPr>
            <a:spLocks noGrp="1"/>
          </p:cNvSpPr>
          <p:nvPr>
            <p:ph type="pic" idx="4"/>
          </p:nvPr>
        </p:nvSpPr>
        <p:spPr>
          <a:xfrm>
            <a:off x="7839076" y="260350"/>
            <a:ext cx="4052888" cy="38036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27"/>
          <p:cNvSpPr>
            <a:spLocks noGrp="1"/>
          </p:cNvSpPr>
          <p:nvPr>
            <p:ph type="pic" idx="5"/>
          </p:nvPr>
        </p:nvSpPr>
        <p:spPr>
          <a:xfrm>
            <a:off x="7839076" y="4165600"/>
            <a:ext cx="4052888" cy="239553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>
  <p:cSld name="3_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8"/>
          <p:cNvSpPr>
            <a:spLocks noGrp="1"/>
          </p:cNvSpPr>
          <p:nvPr>
            <p:ph type="pic" idx="2"/>
          </p:nvPr>
        </p:nvSpPr>
        <p:spPr>
          <a:xfrm>
            <a:off x="0" y="1233488"/>
            <a:ext cx="12192000" cy="439102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207" name="Google Shape;207;p28"/>
          <p:cNvGrpSpPr/>
          <p:nvPr/>
        </p:nvGrpSpPr>
        <p:grpSpPr>
          <a:xfrm>
            <a:off x="371474" y="260350"/>
            <a:ext cx="644525" cy="973138"/>
            <a:chOff x="371475" y="671713"/>
            <a:chExt cx="496540" cy="836738"/>
          </a:xfrm>
        </p:grpSpPr>
        <p:sp>
          <p:nvSpPr>
            <p:cNvPr id="208" name="Google Shape;208;p28"/>
            <p:cNvSpPr/>
            <p:nvPr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28"/>
          <p:cNvSpPr/>
          <p:nvPr/>
        </p:nvSpPr>
        <p:spPr>
          <a:xfrm>
            <a:off x="10795001" y="5642462"/>
            <a:ext cx="1397000" cy="12155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9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29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2466000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/>
          <p:nvPr/>
        </p:nvSpPr>
        <p:spPr>
          <a:xfrm>
            <a:off x="2892285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9"/>
          <p:cNvSpPr txBox="1">
            <a:spLocks noGrp="1"/>
          </p:cNvSpPr>
          <p:nvPr>
            <p:ph type="body" idx="1"/>
          </p:nvPr>
        </p:nvSpPr>
        <p:spPr>
          <a:xfrm>
            <a:off x="3004445" y="1330963"/>
            <a:ext cx="2986019" cy="107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29"/>
          <p:cNvSpPr/>
          <p:nvPr/>
        </p:nvSpPr>
        <p:spPr>
          <a:xfrm>
            <a:off x="2892284" y="2542916"/>
            <a:ext cx="3210339" cy="36578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3"/>
          </p:nvPr>
        </p:nvSpPr>
        <p:spPr>
          <a:xfrm>
            <a:off x="3004445" y="2623930"/>
            <a:ext cx="2986019" cy="344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>
            <a:spLocks noGrp="1"/>
          </p:cNvSpPr>
          <p:nvPr>
            <p:ph type="pic" idx="4"/>
          </p:nvPr>
        </p:nvSpPr>
        <p:spPr>
          <a:xfrm>
            <a:off x="6151738" y="1233487"/>
            <a:ext cx="2464907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8673131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8673130" y="2542916"/>
            <a:ext cx="3210339" cy="36578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5"/>
          </p:nvPr>
        </p:nvSpPr>
        <p:spPr>
          <a:xfrm>
            <a:off x="8786099" y="1333189"/>
            <a:ext cx="2984400" cy="107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6"/>
          </p:nvPr>
        </p:nvSpPr>
        <p:spPr>
          <a:xfrm>
            <a:off x="8786099" y="2623930"/>
            <a:ext cx="2984400" cy="344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0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p30"/>
          <p:cNvSpPr>
            <a:spLocks noGrp="1"/>
          </p:cNvSpPr>
          <p:nvPr>
            <p:ph type="pic" idx="2"/>
          </p:nvPr>
        </p:nvSpPr>
        <p:spPr>
          <a:xfrm>
            <a:off x="7063827" y="1233488"/>
            <a:ext cx="4828135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/>
          <p:nvPr/>
        </p:nvSpPr>
        <p:spPr>
          <a:xfrm>
            <a:off x="371476" y="1233488"/>
            <a:ext cx="3210339" cy="12715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483636" y="1330963"/>
            <a:ext cx="2986019" cy="1076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0" name="Google Shape;230;p30"/>
          <p:cNvSpPr/>
          <p:nvPr/>
        </p:nvSpPr>
        <p:spPr>
          <a:xfrm>
            <a:off x="371475" y="2542916"/>
            <a:ext cx="3210339" cy="36578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3"/>
          </p:nvPr>
        </p:nvSpPr>
        <p:spPr>
          <a:xfrm>
            <a:off x="483636" y="2623930"/>
            <a:ext cx="2986019" cy="344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0"/>
          <p:cNvSpPr/>
          <p:nvPr/>
        </p:nvSpPr>
        <p:spPr>
          <a:xfrm>
            <a:off x="3717652" y="1233488"/>
            <a:ext cx="3210339" cy="1271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0"/>
          <p:cNvSpPr/>
          <p:nvPr/>
        </p:nvSpPr>
        <p:spPr>
          <a:xfrm>
            <a:off x="3717651" y="2542916"/>
            <a:ext cx="3210339" cy="365785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4"/>
          </p:nvPr>
        </p:nvSpPr>
        <p:spPr>
          <a:xfrm>
            <a:off x="3830620" y="1333189"/>
            <a:ext cx="2984400" cy="1074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5"/>
          </p:nvPr>
        </p:nvSpPr>
        <p:spPr>
          <a:xfrm>
            <a:off x="3830620" y="2623930"/>
            <a:ext cx="2984400" cy="344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1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9" name="Google Shape;239;p31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11520487" cy="49672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 txBox="1">
            <a:spLocks noGrp="1"/>
          </p:cNvSpPr>
          <p:nvPr>
            <p:ph type="body" idx="1"/>
          </p:nvPr>
        </p:nvSpPr>
        <p:spPr>
          <a:xfrm>
            <a:off x="6261798" y="2910543"/>
            <a:ext cx="5058000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body" idx="3"/>
          </p:nvPr>
        </p:nvSpPr>
        <p:spPr>
          <a:xfrm>
            <a:off x="6261798" y="3523420"/>
            <a:ext cx="5058000" cy="218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4"/>
          </p:nvPr>
        </p:nvSpPr>
        <p:spPr>
          <a:xfrm>
            <a:off x="895142" y="2910543"/>
            <a:ext cx="5058397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5"/>
          </p:nvPr>
        </p:nvSpPr>
        <p:spPr>
          <a:xfrm>
            <a:off x="895142" y="3523420"/>
            <a:ext cx="5058397" cy="218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/>
          <p:nvPr/>
        </p:nvSpPr>
        <p:spPr>
          <a:xfrm>
            <a:off x="0" y="0"/>
            <a:ext cx="12192000" cy="21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2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2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2"/>
          <p:cNvSpPr txBox="1">
            <a:spLocks noGrp="1"/>
          </p:cNvSpPr>
          <p:nvPr>
            <p:ph type="body" idx="1"/>
          </p:nvPr>
        </p:nvSpPr>
        <p:spPr>
          <a:xfrm>
            <a:off x="6261797" y="3634443"/>
            <a:ext cx="5630165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2"/>
          </p:nvPr>
        </p:nvSpPr>
        <p:spPr>
          <a:xfrm>
            <a:off x="6261797" y="4247320"/>
            <a:ext cx="5630165" cy="195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32"/>
          <p:cNvSpPr txBox="1">
            <a:spLocks noGrp="1"/>
          </p:cNvSpPr>
          <p:nvPr>
            <p:ph type="body" idx="3"/>
          </p:nvPr>
        </p:nvSpPr>
        <p:spPr>
          <a:xfrm>
            <a:off x="371476" y="3634443"/>
            <a:ext cx="5582064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body" idx="4"/>
          </p:nvPr>
        </p:nvSpPr>
        <p:spPr>
          <a:xfrm>
            <a:off x="371476" y="4247320"/>
            <a:ext cx="5582064" cy="1953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2" name="Google Shape;252;p32"/>
          <p:cNvSpPr>
            <a:spLocks noGrp="1"/>
          </p:cNvSpPr>
          <p:nvPr>
            <p:ph type="pic" idx="5"/>
          </p:nvPr>
        </p:nvSpPr>
        <p:spPr>
          <a:xfrm>
            <a:off x="371476" y="1593851"/>
            <a:ext cx="5582064" cy="19295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3" name="Google Shape;253;p32"/>
          <p:cNvSpPr>
            <a:spLocks noGrp="1"/>
          </p:cNvSpPr>
          <p:nvPr>
            <p:ph type="pic" idx="6"/>
          </p:nvPr>
        </p:nvSpPr>
        <p:spPr>
          <a:xfrm>
            <a:off x="6281738" y="1593850"/>
            <a:ext cx="5582064" cy="192956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371475" y="1526382"/>
            <a:ext cx="3595688" cy="45624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/>
          <p:nvPr/>
        </p:nvSpPr>
        <p:spPr>
          <a:xfrm>
            <a:off x="8224838" y="1526382"/>
            <a:ext cx="3595688" cy="45624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581026" y="1724025"/>
            <a:ext cx="31432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8451282" y="1712119"/>
            <a:ext cx="31428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3pPr>
            <a:lvl4pPr marL="1828800" lvl="3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4pPr>
            <a:lvl5pPr marL="228600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6"/>
          <p:cNvSpPr>
            <a:spLocks noGrp="1"/>
          </p:cNvSpPr>
          <p:nvPr>
            <p:ph type="pic" idx="3"/>
          </p:nvPr>
        </p:nvSpPr>
        <p:spPr>
          <a:xfrm>
            <a:off x="3967163" y="1233488"/>
            <a:ext cx="4257675" cy="51482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mparison">
  <p:cSld name="4_Comparison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6441279" y="3761720"/>
            <a:ext cx="5446800" cy="24009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371474" y="1271588"/>
            <a:ext cx="5445125" cy="240095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3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5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1"/>
          </p:nvPr>
        </p:nvSpPr>
        <p:spPr>
          <a:xfrm>
            <a:off x="6610169" y="3956706"/>
            <a:ext cx="5109021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body" idx="2"/>
          </p:nvPr>
        </p:nvSpPr>
        <p:spPr>
          <a:xfrm>
            <a:off x="6610169" y="4569583"/>
            <a:ext cx="5109021" cy="141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3"/>
          </p:nvPr>
        </p:nvSpPr>
        <p:spPr>
          <a:xfrm>
            <a:off x="539836" y="1462743"/>
            <a:ext cx="5108400" cy="518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4"/>
          </p:nvPr>
        </p:nvSpPr>
        <p:spPr>
          <a:xfrm>
            <a:off x="539836" y="2075621"/>
            <a:ext cx="5108400" cy="139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>
                <a:solidFill>
                  <a:schemeClr val="lt1"/>
                </a:solidFill>
              </a:defRPr>
            </a:lvl2pPr>
            <a:lvl3pPr marL="1371600" lvl="2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3" name="Google Shape;263;p33"/>
          <p:cNvSpPr>
            <a:spLocks noGrp="1"/>
          </p:cNvSpPr>
          <p:nvPr>
            <p:ph type="pic" idx="5"/>
          </p:nvPr>
        </p:nvSpPr>
        <p:spPr>
          <a:xfrm>
            <a:off x="5880101" y="1271588"/>
            <a:ext cx="6012000" cy="24009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4" name="Google Shape;264;p33"/>
          <p:cNvSpPr>
            <a:spLocks noGrp="1"/>
          </p:cNvSpPr>
          <p:nvPr>
            <p:ph type="pic" idx="6"/>
          </p:nvPr>
        </p:nvSpPr>
        <p:spPr>
          <a:xfrm>
            <a:off x="371475" y="3758268"/>
            <a:ext cx="6011800" cy="240095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8" name="Google Shape;268;p34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5572125" cy="3973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34"/>
          <p:cNvSpPr>
            <a:spLocks noGrp="1"/>
          </p:cNvSpPr>
          <p:nvPr>
            <p:ph type="pic" idx="3"/>
          </p:nvPr>
        </p:nvSpPr>
        <p:spPr>
          <a:xfrm>
            <a:off x="6319837" y="2227263"/>
            <a:ext cx="5572125" cy="3973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371475" y="5271760"/>
            <a:ext cx="5572125" cy="9290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6319836" y="1233488"/>
            <a:ext cx="5572125" cy="9290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34"/>
          <p:cNvSpPr txBox="1">
            <a:spLocks noGrp="1"/>
          </p:cNvSpPr>
          <p:nvPr>
            <p:ph type="body" idx="1"/>
          </p:nvPr>
        </p:nvSpPr>
        <p:spPr>
          <a:xfrm>
            <a:off x="534987" y="5380667"/>
            <a:ext cx="52451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4"/>
          </p:nvPr>
        </p:nvSpPr>
        <p:spPr>
          <a:xfrm>
            <a:off x="6483348" y="1342395"/>
            <a:ext cx="52451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1"/>
          </p:nvPr>
        </p:nvSpPr>
        <p:spPr>
          <a:xfrm>
            <a:off x="647699" y="4517395"/>
            <a:ext cx="5372096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35"/>
          <p:cNvSpPr txBox="1">
            <a:spLocks noGrp="1"/>
          </p:cNvSpPr>
          <p:nvPr>
            <p:ph type="body" idx="2"/>
          </p:nvPr>
        </p:nvSpPr>
        <p:spPr>
          <a:xfrm>
            <a:off x="6254749" y="1642105"/>
            <a:ext cx="5372096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0" y="0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5"/>
          <p:cNvSpPr/>
          <p:nvPr/>
        </p:nvSpPr>
        <p:spPr>
          <a:xfrm>
            <a:off x="10337800" y="5122548"/>
            <a:ext cx="1854199" cy="1752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35"/>
          <p:cNvSpPr>
            <a:spLocks noGrp="1"/>
          </p:cNvSpPr>
          <p:nvPr>
            <p:ph type="pic" idx="3"/>
          </p:nvPr>
        </p:nvSpPr>
        <p:spPr>
          <a:xfrm>
            <a:off x="647699" y="571500"/>
            <a:ext cx="5372097" cy="38398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1" name="Google Shape;281;p35"/>
          <p:cNvSpPr>
            <a:spLocks noGrp="1"/>
          </p:cNvSpPr>
          <p:nvPr>
            <p:ph type="pic" idx="4"/>
          </p:nvPr>
        </p:nvSpPr>
        <p:spPr>
          <a:xfrm>
            <a:off x="6254748" y="2429505"/>
            <a:ext cx="5372097" cy="38569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Only">
  <p:cSld name="2_Title Only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6"/>
          <p:cNvSpPr/>
          <p:nvPr/>
        </p:nvSpPr>
        <p:spPr>
          <a:xfrm>
            <a:off x="0" y="1932303"/>
            <a:ext cx="12192000" cy="2917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36"/>
          <p:cNvSpPr>
            <a:spLocks noGrp="1"/>
          </p:cNvSpPr>
          <p:nvPr>
            <p:ph type="pic" idx="2"/>
          </p:nvPr>
        </p:nvSpPr>
        <p:spPr>
          <a:xfrm>
            <a:off x="647699" y="1470977"/>
            <a:ext cx="5372097" cy="383984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36"/>
          <p:cNvSpPr>
            <a:spLocks noGrp="1"/>
          </p:cNvSpPr>
          <p:nvPr>
            <p:ph type="pic" idx="3"/>
          </p:nvPr>
        </p:nvSpPr>
        <p:spPr>
          <a:xfrm>
            <a:off x="6254748" y="1462403"/>
            <a:ext cx="5372097" cy="385699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36"/>
          <p:cNvSpPr txBox="1">
            <a:spLocks noGrp="1"/>
          </p:cNvSpPr>
          <p:nvPr>
            <p:ph type="body" idx="1"/>
          </p:nvPr>
        </p:nvSpPr>
        <p:spPr>
          <a:xfrm>
            <a:off x="647699" y="5451475"/>
            <a:ext cx="5372096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36"/>
          <p:cNvSpPr txBox="1">
            <a:spLocks noGrp="1"/>
          </p:cNvSpPr>
          <p:nvPr>
            <p:ph type="body" idx="4"/>
          </p:nvPr>
        </p:nvSpPr>
        <p:spPr>
          <a:xfrm>
            <a:off x="6254748" y="591502"/>
            <a:ext cx="5372096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289" name="Google Shape;289;p36"/>
          <p:cNvGrpSpPr/>
          <p:nvPr/>
        </p:nvGrpSpPr>
        <p:grpSpPr>
          <a:xfrm>
            <a:off x="5387974" y="422433"/>
            <a:ext cx="644525" cy="973138"/>
            <a:chOff x="371475" y="671713"/>
            <a:chExt cx="496540" cy="836738"/>
          </a:xfrm>
        </p:grpSpPr>
        <p:sp>
          <p:nvSpPr>
            <p:cNvPr id="290" name="Google Shape;290;p36"/>
            <p:cNvSpPr/>
            <p:nvPr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6"/>
            <p:cNvSpPr/>
            <p:nvPr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36"/>
          <p:cNvGrpSpPr/>
          <p:nvPr/>
        </p:nvGrpSpPr>
        <p:grpSpPr>
          <a:xfrm flipH="1">
            <a:off x="6248401" y="5451475"/>
            <a:ext cx="644525" cy="973138"/>
            <a:chOff x="371475" y="671713"/>
            <a:chExt cx="496540" cy="836738"/>
          </a:xfrm>
        </p:grpSpPr>
        <p:sp>
          <p:nvSpPr>
            <p:cNvPr id="293" name="Google Shape;293;p36"/>
            <p:cNvSpPr/>
            <p:nvPr/>
          </p:nvSpPr>
          <p:spPr>
            <a:xfrm>
              <a:off x="371475" y="1011911"/>
              <a:ext cx="496540" cy="49654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620587" y="671713"/>
              <a:ext cx="247428" cy="2474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Only">
  <p:cSld name="4_Title Only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7"/>
          <p:cNvSpPr>
            <a:spLocks noGrp="1"/>
          </p:cNvSpPr>
          <p:nvPr>
            <p:ph type="pic" idx="2"/>
          </p:nvPr>
        </p:nvSpPr>
        <p:spPr>
          <a:xfrm>
            <a:off x="0" y="0"/>
            <a:ext cx="6019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37"/>
          <p:cNvSpPr>
            <a:spLocks noGrp="1"/>
          </p:cNvSpPr>
          <p:nvPr>
            <p:ph type="pic" idx="3"/>
          </p:nvPr>
        </p:nvSpPr>
        <p:spPr>
          <a:xfrm>
            <a:off x="6172201" y="0"/>
            <a:ext cx="601979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37"/>
          <p:cNvSpPr txBox="1">
            <a:spLocks noGrp="1"/>
          </p:cNvSpPr>
          <p:nvPr>
            <p:ph type="body" idx="1"/>
          </p:nvPr>
        </p:nvSpPr>
        <p:spPr>
          <a:xfrm>
            <a:off x="725351" y="5008563"/>
            <a:ext cx="4910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body" idx="4"/>
          </p:nvPr>
        </p:nvSpPr>
        <p:spPr>
          <a:xfrm>
            <a:off x="6635593" y="5008563"/>
            <a:ext cx="4908708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Only">
  <p:cSld name="3_Title Only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0" y="0"/>
            <a:ext cx="5372096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8"/>
          <p:cNvSpPr>
            <a:spLocks noGrp="1"/>
          </p:cNvSpPr>
          <p:nvPr>
            <p:ph type="pic" idx="2"/>
          </p:nvPr>
        </p:nvSpPr>
        <p:spPr>
          <a:xfrm>
            <a:off x="371475" y="260350"/>
            <a:ext cx="5618153" cy="63007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6819906" y="-18257"/>
            <a:ext cx="5372096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8"/>
          <p:cNvSpPr>
            <a:spLocks noGrp="1"/>
          </p:cNvSpPr>
          <p:nvPr>
            <p:ph type="pic" idx="3"/>
          </p:nvPr>
        </p:nvSpPr>
        <p:spPr>
          <a:xfrm>
            <a:off x="6280147" y="260350"/>
            <a:ext cx="5619600" cy="630078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7" name="Google Shape;307;p38"/>
          <p:cNvSpPr txBox="1">
            <a:spLocks noGrp="1"/>
          </p:cNvSpPr>
          <p:nvPr>
            <p:ph type="body" idx="1"/>
          </p:nvPr>
        </p:nvSpPr>
        <p:spPr>
          <a:xfrm>
            <a:off x="725351" y="5008563"/>
            <a:ext cx="4910400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38"/>
          <p:cNvSpPr txBox="1">
            <a:spLocks noGrp="1"/>
          </p:cNvSpPr>
          <p:nvPr>
            <p:ph type="body" idx="4"/>
          </p:nvPr>
        </p:nvSpPr>
        <p:spPr>
          <a:xfrm>
            <a:off x="6635593" y="5008563"/>
            <a:ext cx="4908708" cy="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Only">
  <p:cSld name="5_Title Only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9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2" name="Google Shape;312;p39"/>
          <p:cNvSpPr/>
          <p:nvPr/>
        </p:nvSpPr>
        <p:spPr>
          <a:xfrm>
            <a:off x="371475" y="1233488"/>
            <a:ext cx="2776354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9"/>
          <p:cNvSpPr/>
          <p:nvPr/>
        </p:nvSpPr>
        <p:spPr>
          <a:xfrm>
            <a:off x="3286186" y="1233488"/>
            <a:ext cx="2776354" cy="4967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39"/>
          <p:cNvSpPr/>
          <p:nvPr/>
        </p:nvSpPr>
        <p:spPr>
          <a:xfrm>
            <a:off x="6200897" y="1233488"/>
            <a:ext cx="2776354" cy="4967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9115608" y="1246188"/>
            <a:ext cx="2776354" cy="49672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6" name="Google Shape;316;p39"/>
          <p:cNvCxnSpPr/>
          <p:nvPr/>
        </p:nvCxnSpPr>
        <p:spPr>
          <a:xfrm>
            <a:off x="591252" y="3721100"/>
            <a:ext cx="233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7" name="Google Shape;317;p39"/>
          <p:cNvCxnSpPr/>
          <p:nvPr/>
        </p:nvCxnSpPr>
        <p:spPr>
          <a:xfrm>
            <a:off x="3505963" y="3721100"/>
            <a:ext cx="233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8" name="Google Shape;318;p39"/>
          <p:cNvCxnSpPr/>
          <p:nvPr/>
        </p:nvCxnSpPr>
        <p:spPr>
          <a:xfrm>
            <a:off x="6420674" y="3721100"/>
            <a:ext cx="233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9" name="Google Shape;319;p39"/>
          <p:cNvCxnSpPr/>
          <p:nvPr/>
        </p:nvCxnSpPr>
        <p:spPr>
          <a:xfrm>
            <a:off x="9335385" y="3721100"/>
            <a:ext cx="2336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0" name="Google Shape;320;p39"/>
          <p:cNvSpPr>
            <a:spLocks noGrp="1"/>
          </p:cNvSpPr>
          <p:nvPr>
            <p:ph type="pic" idx="2"/>
          </p:nvPr>
        </p:nvSpPr>
        <p:spPr>
          <a:xfrm>
            <a:off x="876300" y="1739900"/>
            <a:ext cx="16891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39"/>
          <p:cNvSpPr>
            <a:spLocks noGrp="1"/>
          </p:cNvSpPr>
          <p:nvPr>
            <p:ph type="pic" idx="3"/>
          </p:nvPr>
        </p:nvSpPr>
        <p:spPr>
          <a:xfrm>
            <a:off x="3829813" y="4263232"/>
            <a:ext cx="16891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39"/>
          <p:cNvSpPr>
            <a:spLocks noGrp="1"/>
          </p:cNvSpPr>
          <p:nvPr>
            <p:ph type="pic" idx="4"/>
          </p:nvPr>
        </p:nvSpPr>
        <p:spPr>
          <a:xfrm>
            <a:off x="6744524" y="1739900"/>
            <a:ext cx="16891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39"/>
          <p:cNvSpPr>
            <a:spLocks noGrp="1"/>
          </p:cNvSpPr>
          <p:nvPr>
            <p:ph type="pic" idx="5"/>
          </p:nvPr>
        </p:nvSpPr>
        <p:spPr>
          <a:xfrm>
            <a:off x="9659235" y="4263232"/>
            <a:ext cx="1689100" cy="13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39"/>
          <p:cNvSpPr txBox="1">
            <a:spLocks noGrp="1"/>
          </p:cNvSpPr>
          <p:nvPr>
            <p:ph type="body" idx="1"/>
          </p:nvPr>
        </p:nvSpPr>
        <p:spPr>
          <a:xfrm>
            <a:off x="590550" y="39497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5" name="Google Shape;325;p39"/>
          <p:cNvSpPr txBox="1">
            <a:spLocks noGrp="1"/>
          </p:cNvSpPr>
          <p:nvPr>
            <p:ph type="body" idx="6"/>
          </p:nvPr>
        </p:nvSpPr>
        <p:spPr>
          <a:xfrm>
            <a:off x="3505963" y="1595835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body" idx="7"/>
          </p:nvPr>
        </p:nvSpPr>
        <p:spPr>
          <a:xfrm>
            <a:off x="6420674" y="39497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7" name="Google Shape;327;p39"/>
          <p:cNvSpPr txBox="1">
            <a:spLocks noGrp="1"/>
          </p:cNvSpPr>
          <p:nvPr>
            <p:ph type="body" idx="8"/>
          </p:nvPr>
        </p:nvSpPr>
        <p:spPr>
          <a:xfrm>
            <a:off x="9335385" y="1595835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Only">
  <p:cSld name="6_Title Only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0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6168473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0"/>
          <p:cNvSpPr/>
          <p:nvPr/>
        </p:nvSpPr>
        <p:spPr>
          <a:xfrm>
            <a:off x="6769101" y="0"/>
            <a:ext cx="2711082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0"/>
          <p:cNvSpPr/>
          <p:nvPr/>
        </p:nvSpPr>
        <p:spPr>
          <a:xfrm>
            <a:off x="9480918" y="2286000"/>
            <a:ext cx="2711082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40"/>
          <p:cNvSpPr/>
          <p:nvPr/>
        </p:nvSpPr>
        <p:spPr>
          <a:xfrm>
            <a:off x="6769100" y="4572000"/>
            <a:ext cx="2711082" cy="22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40"/>
          <p:cNvSpPr/>
          <p:nvPr/>
        </p:nvSpPr>
        <p:spPr>
          <a:xfrm>
            <a:off x="9480918" y="0"/>
            <a:ext cx="2711082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40"/>
          <p:cNvSpPr/>
          <p:nvPr/>
        </p:nvSpPr>
        <p:spPr>
          <a:xfrm>
            <a:off x="6768364" y="2286000"/>
            <a:ext cx="2711082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40"/>
          <p:cNvSpPr/>
          <p:nvPr/>
        </p:nvSpPr>
        <p:spPr>
          <a:xfrm>
            <a:off x="9480918" y="4572000"/>
            <a:ext cx="2711082" cy="228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40"/>
          <p:cNvSpPr/>
          <p:nvPr/>
        </p:nvSpPr>
        <p:spPr>
          <a:xfrm rot="5400000">
            <a:off x="9422986" y="1050373"/>
            <a:ext cx="298174" cy="185254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40"/>
          <p:cNvSpPr/>
          <p:nvPr/>
        </p:nvSpPr>
        <p:spPr>
          <a:xfrm rot="-5400000">
            <a:off x="9238100" y="3336373"/>
            <a:ext cx="298174" cy="18525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0"/>
          <p:cNvSpPr/>
          <p:nvPr/>
        </p:nvSpPr>
        <p:spPr>
          <a:xfrm rot="5400000">
            <a:off x="9422986" y="5622373"/>
            <a:ext cx="298174" cy="185254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40"/>
          <p:cNvSpPr>
            <a:spLocks noGrp="1"/>
          </p:cNvSpPr>
          <p:nvPr>
            <p:ph type="pic" idx="2"/>
          </p:nvPr>
        </p:nvSpPr>
        <p:spPr>
          <a:xfrm>
            <a:off x="10133588" y="561678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40"/>
          <p:cNvSpPr>
            <a:spLocks noGrp="1"/>
          </p:cNvSpPr>
          <p:nvPr>
            <p:ph type="pic" idx="3"/>
          </p:nvPr>
        </p:nvSpPr>
        <p:spPr>
          <a:xfrm>
            <a:off x="7421034" y="2847678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40"/>
          <p:cNvSpPr>
            <a:spLocks noGrp="1"/>
          </p:cNvSpPr>
          <p:nvPr>
            <p:ph type="pic" idx="4"/>
          </p:nvPr>
        </p:nvSpPr>
        <p:spPr>
          <a:xfrm>
            <a:off x="10133588" y="5133678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0"/>
          <p:cNvSpPr>
            <a:spLocks noGrp="1"/>
          </p:cNvSpPr>
          <p:nvPr>
            <p:ph type="pic" idx="5"/>
          </p:nvPr>
        </p:nvSpPr>
        <p:spPr>
          <a:xfrm>
            <a:off x="371475" y="1233488"/>
            <a:ext cx="6168473" cy="562451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body" idx="1"/>
          </p:nvPr>
        </p:nvSpPr>
        <p:spPr>
          <a:xfrm>
            <a:off x="6956242" y="2159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40"/>
          <p:cNvSpPr txBox="1">
            <a:spLocks noGrp="1"/>
          </p:cNvSpPr>
          <p:nvPr>
            <p:ph type="body" idx="6"/>
          </p:nvPr>
        </p:nvSpPr>
        <p:spPr>
          <a:xfrm>
            <a:off x="9668059" y="25019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40"/>
          <p:cNvSpPr txBox="1">
            <a:spLocks noGrp="1"/>
          </p:cNvSpPr>
          <p:nvPr>
            <p:ph type="body" idx="7"/>
          </p:nvPr>
        </p:nvSpPr>
        <p:spPr>
          <a:xfrm>
            <a:off x="6956241" y="4787900"/>
            <a:ext cx="2336800" cy="18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Only">
  <p:cSld name="7_Title Only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1"/>
          <p:cNvSpPr>
            <a:spLocks noGrp="1"/>
          </p:cNvSpPr>
          <p:nvPr>
            <p:ph type="pic" idx="2"/>
          </p:nvPr>
        </p:nvSpPr>
        <p:spPr>
          <a:xfrm>
            <a:off x="371475" y="1233488"/>
            <a:ext cx="11520487" cy="304975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1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41"/>
          <p:cNvSpPr>
            <a:spLocks noGrp="1"/>
          </p:cNvSpPr>
          <p:nvPr>
            <p:ph type="pic" idx="3"/>
          </p:nvPr>
        </p:nvSpPr>
        <p:spPr>
          <a:xfrm>
            <a:off x="1466711" y="2999731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1"/>
          <p:cNvSpPr>
            <a:spLocks noGrp="1"/>
          </p:cNvSpPr>
          <p:nvPr>
            <p:ph type="pic" idx="4"/>
          </p:nvPr>
        </p:nvSpPr>
        <p:spPr>
          <a:xfrm>
            <a:off x="4108135" y="2999731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41"/>
          <p:cNvSpPr>
            <a:spLocks noGrp="1"/>
          </p:cNvSpPr>
          <p:nvPr>
            <p:ph type="pic" idx="5"/>
          </p:nvPr>
        </p:nvSpPr>
        <p:spPr>
          <a:xfrm>
            <a:off x="6749558" y="2999731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41"/>
          <p:cNvSpPr>
            <a:spLocks noGrp="1"/>
          </p:cNvSpPr>
          <p:nvPr>
            <p:ph type="pic" idx="6"/>
          </p:nvPr>
        </p:nvSpPr>
        <p:spPr>
          <a:xfrm>
            <a:off x="9435088" y="2999731"/>
            <a:ext cx="1405742" cy="1162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41"/>
          <p:cNvSpPr/>
          <p:nvPr/>
        </p:nvSpPr>
        <p:spPr>
          <a:xfrm>
            <a:off x="979920" y="4514247"/>
            <a:ext cx="2379325" cy="1686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41"/>
          <p:cNvSpPr/>
          <p:nvPr/>
        </p:nvSpPr>
        <p:spPr>
          <a:xfrm>
            <a:off x="3621344" y="4514247"/>
            <a:ext cx="2379325" cy="16865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41"/>
          <p:cNvSpPr/>
          <p:nvPr/>
        </p:nvSpPr>
        <p:spPr>
          <a:xfrm>
            <a:off x="6262766" y="4514247"/>
            <a:ext cx="2379325" cy="16865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41"/>
          <p:cNvSpPr/>
          <p:nvPr/>
        </p:nvSpPr>
        <p:spPr>
          <a:xfrm>
            <a:off x="8904188" y="4514247"/>
            <a:ext cx="2379325" cy="168652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41"/>
          <p:cNvSpPr txBox="1">
            <a:spLocks noGrp="1"/>
          </p:cNvSpPr>
          <p:nvPr>
            <p:ph type="body" idx="1"/>
          </p:nvPr>
        </p:nvSpPr>
        <p:spPr>
          <a:xfrm>
            <a:off x="1091465" y="4598182"/>
            <a:ext cx="2156235" cy="133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41"/>
          <p:cNvSpPr txBox="1">
            <a:spLocks noGrp="1"/>
          </p:cNvSpPr>
          <p:nvPr>
            <p:ph type="body" idx="7"/>
          </p:nvPr>
        </p:nvSpPr>
        <p:spPr>
          <a:xfrm>
            <a:off x="3732888" y="4598182"/>
            <a:ext cx="2156235" cy="133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1" name="Google Shape;361;p41"/>
          <p:cNvSpPr txBox="1">
            <a:spLocks noGrp="1"/>
          </p:cNvSpPr>
          <p:nvPr>
            <p:ph type="body" idx="8"/>
          </p:nvPr>
        </p:nvSpPr>
        <p:spPr>
          <a:xfrm>
            <a:off x="6374310" y="4598182"/>
            <a:ext cx="2156235" cy="133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41"/>
          <p:cNvSpPr txBox="1">
            <a:spLocks noGrp="1"/>
          </p:cNvSpPr>
          <p:nvPr>
            <p:ph type="body" idx="9"/>
          </p:nvPr>
        </p:nvSpPr>
        <p:spPr>
          <a:xfrm>
            <a:off x="9015732" y="4598182"/>
            <a:ext cx="2156235" cy="1330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63" name="Google Shape;363;p41"/>
          <p:cNvCxnSpPr/>
          <p:nvPr/>
        </p:nvCxnSpPr>
        <p:spPr>
          <a:xfrm>
            <a:off x="979920" y="4357837"/>
            <a:ext cx="2379325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4" name="Google Shape;364;p41"/>
          <p:cNvCxnSpPr/>
          <p:nvPr/>
        </p:nvCxnSpPr>
        <p:spPr>
          <a:xfrm>
            <a:off x="3621344" y="4357837"/>
            <a:ext cx="2379325" cy="0"/>
          </a:xfrm>
          <a:prstGeom prst="straightConnector1">
            <a:avLst/>
          </a:prstGeom>
          <a:noFill/>
          <a:ln w="2857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" name="Google Shape;365;p41"/>
          <p:cNvCxnSpPr/>
          <p:nvPr/>
        </p:nvCxnSpPr>
        <p:spPr>
          <a:xfrm>
            <a:off x="6262767" y="4357837"/>
            <a:ext cx="2379325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6" name="Google Shape;366;p41"/>
          <p:cNvCxnSpPr/>
          <p:nvPr/>
        </p:nvCxnSpPr>
        <p:spPr>
          <a:xfrm>
            <a:off x="8904191" y="4357837"/>
            <a:ext cx="2379325" cy="0"/>
          </a:xfrm>
          <a:prstGeom prst="straightConnector1">
            <a:avLst/>
          </a:prstGeom>
          <a:noFill/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Only">
  <p:cSld name="8_Title Only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2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2"/>
          <p:cNvSpPr>
            <a:spLocks noGrp="1"/>
          </p:cNvSpPr>
          <p:nvPr>
            <p:ph type="pic" idx="2"/>
          </p:nvPr>
        </p:nvSpPr>
        <p:spPr>
          <a:xfrm>
            <a:off x="371476" y="1233488"/>
            <a:ext cx="4140890" cy="514826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42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1" name="Google Shape;371;p42"/>
          <p:cNvSpPr/>
          <p:nvPr/>
        </p:nvSpPr>
        <p:spPr>
          <a:xfrm>
            <a:off x="4615257" y="1233489"/>
            <a:ext cx="2371952" cy="51482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2" name="Google Shape;372;p42"/>
          <p:cNvGrpSpPr/>
          <p:nvPr/>
        </p:nvGrpSpPr>
        <p:grpSpPr>
          <a:xfrm>
            <a:off x="4842107" y="2462886"/>
            <a:ext cx="1918252" cy="2689468"/>
            <a:chOff x="4790661" y="2266122"/>
            <a:chExt cx="1918252" cy="2852530"/>
          </a:xfrm>
        </p:grpSpPr>
        <p:cxnSp>
          <p:nvCxnSpPr>
            <p:cNvPr id="373" name="Google Shape;373;p42"/>
            <p:cNvCxnSpPr/>
            <p:nvPr/>
          </p:nvCxnSpPr>
          <p:spPr>
            <a:xfrm>
              <a:off x="4790661" y="2266122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4" name="Google Shape;374;p42"/>
            <p:cNvCxnSpPr/>
            <p:nvPr/>
          </p:nvCxnSpPr>
          <p:spPr>
            <a:xfrm>
              <a:off x="4790661" y="3692387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5" name="Google Shape;375;p42"/>
            <p:cNvCxnSpPr/>
            <p:nvPr/>
          </p:nvCxnSpPr>
          <p:spPr>
            <a:xfrm>
              <a:off x="4790661" y="5118652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76" name="Google Shape;376;p42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377" name="Google Shape;377;p42"/>
          <p:cNvGrpSpPr/>
          <p:nvPr/>
        </p:nvGrpSpPr>
        <p:grpSpPr>
          <a:xfrm>
            <a:off x="7090099" y="2462886"/>
            <a:ext cx="4801862" cy="2689468"/>
            <a:chOff x="4790661" y="2266122"/>
            <a:chExt cx="1918252" cy="2852530"/>
          </a:xfrm>
        </p:grpSpPr>
        <p:cxnSp>
          <p:nvCxnSpPr>
            <p:cNvPr id="378" name="Google Shape;378;p42"/>
            <p:cNvCxnSpPr/>
            <p:nvPr/>
          </p:nvCxnSpPr>
          <p:spPr>
            <a:xfrm>
              <a:off x="4790661" y="2266122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79" name="Google Shape;379;p42"/>
            <p:cNvCxnSpPr/>
            <p:nvPr/>
          </p:nvCxnSpPr>
          <p:spPr>
            <a:xfrm>
              <a:off x="4790661" y="3692387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0" name="Google Shape;380;p42"/>
            <p:cNvCxnSpPr/>
            <p:nvPr/>
          </p:nvCxnSpPr>
          <p:spPr>
            <a:xfrm>
              <a:off x="4790661" y="5118652"/>
              <a:ext cx="1918252" cy="0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81" name="Google Shape;381;p42"/>
          <p:cNvSpPr txBox="1">
            <a:spLocks noGrp="1"/>
          </p:cNvSpPr>
          <p:nvPr>
            <p:ph type="body" idx="1"/>
          </p:nvPr>
        </p:nvSpPr>
        <p:spPr>
          <a:xfrm>
            <a:off x="7166507" y="1463643"/>
            <a:ext cx="4725455" cy="75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42"/>
          <p:cNvSpPr txBox="1">
            <a:spLocks noGrp="1"/>
          </p:cNvSpPr>
          <p:nvPr>
            <p:ph type="body" idx="3"/>
          </p:nvPr>
        </p:nvSpPr>
        <p:spPr>
          <a:xfrm>
            <a:off x="7166507" y="2741755"/>
            <a:ext cx="4725455" cy="75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42"/>
          <p:cNvSpPr txBox="1">
            <a:spLocks noGrp="1"/>
          </p:cNvSpPr>
          <p:nvPr>
            <p:ph type="body" idx="4"/>
          </p:nvPr>
        </p:nvSpPr>
        <p:spPr>
          <a:xfrm>
            <a:off x="7166507" y="4069997"/>
            <a:ext cx="4725455" cy="75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42"/>
          <p:cNvSpPr txBox="1">
            <a:spLocks noGrp="1"/>
          </p:cNvSpPr>
          <p:nvPr>
            <p:ph type="body" idx="5"/>
          </p:nvPr>
        </p:nvSpPr>
        <p:spPr>
          <a:xfrm>
            <a:off x="7166507" y="5394355"/>
            <a:ext cx="4725455" cy="758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42"/>
          <p:cNvSpPr>
            <a:spLocks noGrp="1"/>
          </p:cNvSpPr>
          <p:nvPr>
            <p:ph type="pic" idx="6"/>
          </p:nvPr>
        </p:nvSpPr>
        <p:spPr>
          <a:xfrm>
            <a:off x="5227571" y="1437538"/>
            <a:ext cx="1147325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42"/>
          <p:cNvSpPr>
            <a:spLocks noGrp="1"/>
          </p:cNvSpPr>
          <p:nvPr>
            <p:ph type="pic" idx="7"/>
          </p:nvPr>
        </p:nvSpPr>
        <p:spPr>
          <a:xfrm>
            <a:off x="5227571" y="2715650"/>
            <a:ext cx="1147325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42"/>
          <p:cNvSpPr>
            <a:spLocks noGrp="1"/>
          </p:cNvSpPr>
          <p:nvPr>
            <p:ph type="pic" idx="8"/>
          </p:nvPr>
        </p:nvSpPr>
        <p:spPr>
          <a:xfrm>
            <a:off x="5227571" y="4043892"/>
            <a:ext cx="1147325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42"/>
          <p:cNvSpPr>
            <a:spLocks noGrp="1"/>
          </p:cNvSpPr>
          <p:nvPr>
            <p:ph type="pic" idx="9"/>
          </p:nvPr>
        </p:nvSpPr>
        <p:spPr>
          <a:xfrm>
            <a:off x="5227571" y="5368250"/>
            <a:ext cx="1147325" cy="811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Only">
  <p:cSld name="9_Title Only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3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3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2" name="Google Shape;392;p43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3" name="Google Shape;393;p43"/>
          <p:cNvSpPr/>
          <p:nvPr/>
        </p:nvSpPr>
        <p:spPr>
          <a:xfrm>
            <a:off x="371475" y="1233488"/>
            <a:ext cx="2293200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3"/>
          <p:cNvSpPr/>
          <p:nvPr/>
        </p:nvSpPr>
        <p:spPr>
          <a:xfrm>
            <a:off x="371475" y="3773172"/>
            <a:ext cx="2293200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3"/>
          <p:cNvSpPr/>
          <p:nvPr/>
        </p:nvSpPr>
        <p:spPr>
          <a:xfrm>
            <a:off x="6170635" y="1233487"/>
            <a:ext cx="2294237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3"/>
          <p:cNvSpPr/>
          <p:nvPr/>
        </p:nvSpPr>
        <p:spPr>
          <a:xfrm>
            <a:off x="6170635" y="3773171"/>
            <a:ext cx="2294237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3"/>
          <p:cNvSpPr>
            <a:spLocks noGrp="1"/>
          </p:cNvSpPr>
          <p:nvPr>
            <p:ph type="pic" idx="2"/>
          </p:nvPr>
        </p:nvSpPr>
        <p:spPr>
          <a:xfrm>
            <a:off x="615473" y="1713955"/>
            <a:ext cx="1805204" cy="146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3"/>
          <p:cNvSpPr/>
          <p:nvPr/>
        </p:nvSpPr>
        <p:spPr>
          <a:xfrm>
            <a:off x="2730561" y="1233488"/>
            <a:ext cx="3342248" cy="24276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3"/>
          <p:cNvSpPr/>
          <p:nvPr/>
        </p:nvSpPr>
        <p:spPr>
          <a:xfrm>
            <a:off x="2730561" y="3773171"/>
            <a:ext cx="3342248" cy="24276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3"/>
          <p:cNvSpPr txBox="1">
            <a:spLocks noGrp="1"/>
          </p:cNvSpPr>
          <p:nvPr>
            <p:ph type="body" idx="1"/>
          </p:nvPr>
        </p:nvSpPr>
        <p:spPr>
          <a:xfrm>
            <a:off x="2900245" y="1460126"/>
            <a:ext cx="3002880" cy="19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43"/>
          <p:cNvSpPr txBox="1">
            <a:spLocks noGrp="1"/>
          </p:cNvSpPr>
          <p:nvPr>
            <p:ph type="body" idx="3"/>
          </p:nvPr>
        </p:nvSpPr>
        <p:spPr>
          <a:xfrm>
            <a:off x="2900245" y="3999809"/>
            <a:ext cx="3002880" cy="19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43"/>
          <p:cNvSpPr/>
          <p:nvPr/>
        </p:nvSpPr>
        <p:spPr>
          <a:xfrm>
            <a:off x="8549714" y="1233488"/>
            <a:ext cx="3342248" cy="24276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3"/>
          <p:cNvSpPr/>
          <p:nvPr/>
        </p:nvSpPr>
        <p:spPr>
          <a:xfrm>
            <a:off x="8549714" y="3773171"/>
            <a:ext cx="3342248" cy="242760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3"/>
          <p:cNvSpPr txBox="1">
            <a:spLocks noGrp="1"/>
          </p:cNvSpPr>
          <p:nvPr>
            <p:ph type="body" idx="4"/>
          </p:nvPr>
        </p:nvSpPr>
        <p:spPr>
          <a:xfrm>
            <a:off x="8719398" y="1460126"/>
            <a:ext cx="3002880" cy="19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5" name="Google Shape;405;p43"/>
          <p:cNvSpPr txBox="1">
            <a:spLocks noGrp="1"/>
          </p:cNvSpPr>
          <p:nvPr>
            <p:ph type="body" idx="5"/>
          </p:nvPr>
        </p:nvSpPr>
        <p:spPr>
          <a:xfrm>
            <a:off x="8719398" y="3999809"/>
            <a:ext cx="3002880" cy="19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6" name="Google Shape;406;p43"/>
          <p:cNvSpPr>
            <a:spLocks noGrp="1"/>
          </p:cNvSpPr>
          <p:nvPr>
            <p:ph type="pic" idx="6"/>
          </p:nvPr>
        </p:nvSpPr>
        <p:spPr>
          <a:xfrm>
            <a:off x="615473" y="4253638"/>
            <a:ext cx="1805204" cy="146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43"/>
          <p:cNvSpPr>
            <a:spLocks noGrp="1"/>
          </p:cNvSpPr>
          <p:nvPr>
            <p:ph type="pic" idx="7"/>
          </p:nvPr>
        </p:nvSpPr>
        <p:spPr>
          <a:xfrm>
            <a:off x="6415151" y="4253638"/>
            <a:ext cx="1805204" cy="146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Google Shape;408;p43"/>
          <p:cNvSpPr>
            <a:spLocks noGrp="1"/>
          </p:cNvSpPr>
          <p:nvPr>
            <p:ph type="pic" idx="8"/>
          </p:nvPr>
        </p:nvSpPr>
        <p:spPr>
          <a:xfrm>
            <a:off x="6415151" y="1713954"/>
            <a:ext cx="1805204" cy="1466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Only">
  <p:cSld name="10_Title Only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4"/>
          <p:cNvSpPr/>
          <p:nvPr/>
        </p:nvSpPr>
        <p:spPr>
          <a:xfrm>
            <a:off x="371474" y="1660868"/>
            <a:ext cx="2686613" cy="242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4"/>
          <p:cNvSpPr/>
          <p:nvPr/>
        </p:nvSpPr>
        <p:spPr>
          <a:xfrm>
            <a:off x="3316099" y="1660868"/>
            <a:ext cx="2686613" cy="242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4"/>
          <p:cNvSpPr/>
          <p:nvPr/>
        </p:nvSpPr>
        <p:spPr>
          <a:xfrm>
            <a:off x="6260723" y="1660868"/>
            <a:ext cx="2686613" cy="242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4"/>
          <p:cNvSpPr/>
          <p:nvPr/>
        </p:nvSpPr>
        <p:spPr>
          <a:xfrm>
            <a:off x="9205348" y="1660868"/>
            <a:ext cx="2686613" cy="24276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4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4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6" name="Google Shape;416;p44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7" name="Google Shape;417;p44"/>
          <p:cNvSpPr>
            <a:spLocks noGrp="1"/>
          </p:cNvSpPr>
          <p:nvPr>
            <p:ph type="pic" idx="2"/>
          </p:nvPr>
        </p:nvSpPr>
        <p:spPr>
          <a:xfrm>
            <a:off x="467420" y="1761485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44"/>
          <p:cNvSpPr>
            <a:spLocks noGrp="1"/>
          </p:cNvSpPr>
          <p:nvPr>
            <p:ph type="pic" idx="3"/>
          </p:nvPr>
        </p:nvSpPr>
        <p:spPr>
          <a:xfrm>
            <a:off x="3412045" y="1761485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44"/>
          <p:cNvSpPr>
            <a:spLocks noGrp="1"/>
          </p:cNvSpPr>
          <p:nvPr>
            <p:ph type="pic" idx="4"/>
          </p:nvPr>
        </p:nvSpPr>
        <p:spPr>
          <a:xfrm>
            <a:off x="6356669" y="1761485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44"/>
          <p:cNvSpPr>
            <a:spLocks noGrp="1"/>
          </p:cNvSpPr>
          <p:nvPr>
            <p:ph type="pic" idx="5"/>
          </p:nvPr>
        </p:nvSpPr>
        <p:spPr>
          <a:xfrm>
            <a:off x="9301294" y="1761485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4"/>
          <p:cNvSpPr txBox="1">
            <a:spLocks noGrp="1"/>
          </p:cNvSpPr>
          <p:nvPr>
            <p:ph type="body" idx="1"/>
          </p:nvPr>
        </p:nvSpPr>
        <p:spPr>
          <a:xfrm>
            <a:off x="371474" y="4302782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2" name="Google Shape;422;p44"/>
          <p:cNvSpPr txBox="1">
            <a:spLocks noGrp="1"/>
          </p:cNvSpPr>
          <p:nvPr>
            <p:ph type="body" idx="6"/>
          </p:nvPr>
        </p:nvSpPr>
        <p:spPr>
          <a:xfrm>
            <a:off x="371474" y="5058156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3" name="Google Shape;423;p44"/>
          <p:cNvSpPr txBox="1">
            <a:spLocks noGrp="1"/>
          </p:cNvSpPr>
          <p:nvPr>
            <p:ph type="body" idx="7"/>
          </p:nvPr>
        </p:nvSpPr>
        <p:spPr>
          <a:xfrm>
            <a:off x="3316099" y="4302782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None/>
              <a:defRPr sz="20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4" name="Google Shape;424;p44"/>
          <p:cNvSpPr txBox="1">
            <a:spLocks noGrp="1"/>
          </p:cNvSpPr>
          <p:nvPr>
            <p:ph type="body" idx="8"/>
          </p:nvPr>
        </p:nvSpPr>
        <p:spPr>
          <a:xfrm>
            <a:off x="3316099" y="5058156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5" name="Google Shape;425;p44"/>
          <p:cNvSpPr txBox="1">
            <a:spLocks noGrp="1"/>
          </p:cNvSpPr>
          <p:nvPr>
            <p:ph type="body" idx="9"/>
          </p:nvPr>
        </p:nvSpPr>
        <p:spPr>
          <a:xfrm>
            <a:off x="6260723" y="4302782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000"/>
              <a:buNone/>
              <a:defRPr sz="2000" b="1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6" name="Google Shape;426;p44"/>
          <p:cNvSpPr txBox="1">
            <a:spLocks noGrp="1"/>
          </p:cNvSpPr>
          <p:nvPr>
            <p:ph type="body" idx="13"/>
          </p:nvPr>
        </p:nvSpPr>
        <p:spPr>
          <a:xfrm>
            <a:off x="6260723" y="5058156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7" name="Google Shape;427;p44"/>
          <p:cNvSpPr txBox="1">
            <a:spLocks noGrp="1"/>
          </p:cNvSpPr>
          <p:nvPr>
            <p:ph type="body" idx="14"/>
          </p:nvPr>
        </p:nvSpPr>
        <p:spPr>
          <a:xfrm>
            <a:off x="9205350" y="4302782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000"/>
              <a:buNone/>
              <a:defRPr sz="2000" b="1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44"/>
          <p:cNvSpPr txBox="1">
            <a:spLocks noGrp="1"/>
          </p:cNvSpPr>
          <p:nvPr>
            <p:ph type="body" idx="15"/>
          </p:nvPr>
        </p:nvSpPr>
        <p:spPr>
          <a:xfrm>
            <a:off x="9205350" y="5058156"/>
            <a:ext cx="2686613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Only">
  <p:cSld name="11_Title Only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5"/>
          <p:cNvSpPr/>
          <p:nvPr/>
        </p:nvSpPr>
        <p:spPr>
          <a:xfrm>
            <a:off x="467420" y="3895002"/>
            <a:ext cx="2494721" cy="2067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5"/>
          <p:cNvSpPr/>
          <p:nvPr/>
        </p:nvSpPr>
        <p:spPr>
          <a:xfrm>
            <a:off x="3412044" y="3895002"/>
            <a:ext cx="2494721" cy="20672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5"/>
          <p:cNvSpPr/>
          <p:nvPr/>
        </p:nvSpPr>
        <p:spPr>
          <a:xfrm>
            <a:off x="6356668" y="3895002"/>
            <a:ext cx="2494721" cy="2067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5"/>
          <p:cNvSpPr/>
          <p:nvPr/>
        </p:nvSpPr>
        <p:spPr>
          <a:xfrm>
            <a:off x="9301294" y="3895002"/>
            <a:ext cx="2494721" cy="206723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5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45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36" name="Google Shape;436;p45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7" name="Google Shape;437;p45"/>
          <p:cNvSpPr>
            <a:spLocks noGrp="1"/>
          </p:cNvSpPr>
          <p:nvPr>
            <p:ph type="pic" idx="2"/>
          </p:nvPr>
        </p:nvSpPr>
        <p:spPr>
          <a:xfrm>
            <a:off x="467420" y="1522949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8" name="Google Shape;438;p45"/>
          <p:cNvSpPr>
            <a:spLocks noGrp="1"/>
          </p:cNvSpPr>
          <p:nvPr>
            <p:ph type="pic" idx="3"/>
          </p:nvPr>
        </p:nvSpPr>
        <p:spPr>
          <a:xfrm>
            <a:off x="3412045" y="1522949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9" name="Google Shape;439;p45"/>
          <p:cNvSpPr>
            <a:spLocks noGrp="1"/>
          </p:cNvSpPr>
          <p:nvPr>
            <p:ph type="pic" idx="4"/>
          </p:nvPr>
        </p:nvSpPr>
        <p:spPr>
          <a:xfrm>
            <a:off x="6356669" y="1522949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45"/>
          <p:cNvSpPr>
            <a:spLocks noGrp="1"/>
          </p:cNvSpPr>
          <p:nvPr>
            <p:ph type="pic" idx="5"/>
          </p:nvPr>
        </p:nvSpPr>
        <p:spPr>
          <a:xfrm>
            <a:off x="9301294" y="1522949"/>
            <a:ext cx="2494721" cy="2226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45"/>
          <p:cNvSpPr txBox="1">
            <a:spLocks noGrp="1"/>
          </p:cNvSpPr>
          <p:nvPr>
            <p:ph type="body" idx="1"/>
          </p:nvPr>
        </p:nvSpPr>
        <p:spPr>
          <a:xfrm>
            <a:off x="604610" y="4123880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45"/>
          <p:cNvSpPr txBox="1">
            <a:spLocks noGrp="1"/>
          </p:cNvSpPr>
          <p:nvPr>
            <p:ph type="body" idx="6"/>
          </p:nvPr>
        </p:nvSpPr>
        <p:spPr>
          <a:xfrm>
            <a:off x="604610" y="4879254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3" name="Google Shape;443;p45"/>
          <p:cNvSpPr txBox="1">
            <a:spLocks noGrp="1"/>
          </p:cNvSpPr>
          <p:nvPr>
            <p:ph type="body" idx="7"/>
          </p:nvPr>
        </p:nvSpPr>
        <p:spPr>
          <a:xfrm>
            <a:off x="3549235" y="4123880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4" name="Google Shape;444;p45"/>
          <p:cNvSpPr txBox="1">
            <a:spLocks noGrp="1"/>
          </p:cNvSpPr>
          <p:nvPr>
            <p:ph type="body" idx="8"/>
          </p:nvPr>
        </p:nvSpPr>
        <p:spPr>
          <a:xfrm>
            <a:off x="3549235" y="4879254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5" name="Google Shape;445;p45"/>
          <p:cNvSpPr txBox="1">
            <a:spLocks noGrp="1"/>
          </p:cNvSpPr>
          <p:nvPr>
            <p:ph type="body" idx="9"/>
          </p:nvPr>
        </p:nvSpPr>
        <p:spPr>
          <a:xfrm>
            <a:off x="6493859" y="4123880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45"/>
          <p:cNvSpPr txBox="1">
            <a:spLocks noGrp="1"/>
          </p:cNvSpPr>
          <p:nvPr>
            <p:ph type="body" idx="13"/>
          </p:nvPr>
        </p:nvSpPr>
        <p:spPr>
          <a:xfrm>
            <a:off x="6493859" y="4879254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7" name="Google Shape;447;p45"/>
          <p:cNvSpPr txBox="1">
            <a:spLocks noGrp="1"/>
          </p:cNvSpPr>
          <p:nvPr>
            <p:ph type="body" idx="14"/>
          </p:nvPr>
        </p:nvSpPr>
        <p:spPr>
          <a:xfrm>
            <a:off x="9438486" y="4123880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8" name="Google Shape;448;p45"/>
          <p:cNvSpPr txBox="1">
            <a:spLocks noGrp="1"/>
          </p:cNvSpPr>
          <p:nvPr>
            <p:ph type="body" idx="15"/>
          </p:nvPr>
        </p:nvSpPr>
        <p:spPr>
          <a:xfrm>
            <a:off x="9438486" y="4879254"/>
            <a:ext cx="2220341" cy="666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Only">
  <p:cSld name="12_Title Only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6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" name="Google Shape;451;p46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2" name="Google Shape;452;p46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53" name="Google Shape;453;p46"/>
          <p:cNvSpPr>
            <a:spLocks noGrp="1"/>
          </p:cNvSpPr>
          <p:nvPr>
            <p:ph type="chart" idx="2"/>
          </p:nvPr>
        </p:nvSpPr>
        <p:spPr>
          <a:xfrm>
            <a:off x="4900613" y="1233488"/>
            <a:ext cx="6991350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4" name="Google Shape;454;p46"/>
          <p:cNvSpPr/>
          <p:nvPr/>
        </p:nvSpPr>
        <p:spPr>
          <a:xfrm>
            <a:off x="371474" y="1233488"/>
            <a:ext cx="4419187" cy="49672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46"/>
          <p:cNvSpPr txBox="1">
            <a:spLocks noGrp="1"/>
          </p:cNvSpPr>
          <p:nvPr>
            <p:ph type="body" idx="1"/>
          </p:nvPr>
        </p:nvSpPr>
        <p:spPr>
          <a:xfrm>
            <a:off x="546100" y="1450975"/>
            <a:ext cx="4065588" cy="455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Only">
  <p:cSld name="13_Title Only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7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47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9" name="Google Shape;459;p47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0" name="Google Shape;460;p47"/>
          <p:cNvSpPr>
            <a:spLocks noGrp="1"/>
          </p:cNvSpPr>
          <p:nvPr>
            <p:ph type="chart" idx="2"/>
          </p:nvPr>
        </p:nvSpPr>
        <p:spPr>
          <a:xfrm>
            <a:off x="371475" y="1233488"/>
            <a:ext cx="11520488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Only">
  <p:cSld name="14_Title Only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8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48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64" name="Google Shape;464;p48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5" name="Google Shape;465;p48"/>
          <p:cNvSpPr>
            <a:spLocks noGrp="1"/>
          </p:cNvSpPr>
          <p:nvPr>
            <p:ph type="chart" idx="2"/>
          </p:nvPr>
        </p:nvSpPr>
        <p:spPr>
          <a:xfrm>
            <a:off x="371475" y="1233488"/>
            <a:ext cx="7450621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6" name="Google Shape;466;p48"/>
          <p:cNvSpPr>
            <a:spLocks noGrp="1"/>
          </p:cNvSpPr>
          <p:nvPr>
            <p:ph type="pic" idx="3"/>
          </p:nvPr>
        </p:nvSpPr>
        <p:spPr>
          <a:xfrm>
            <a:off x="7940675" y="1233488"/>
            <a:ext cx="3951288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Only">
  <p:cSld name="15_Title Only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9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4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0" name="Google Shape;470;p49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1" name="Google Shape;471;p49"/>
          <p:cNvSpPr>
            <a:spLocks noGrp="1"/>
          </p:cNvSpPr>
          <p:nvPr>
            <p:ph type="chart" idx="2"/>
          </p:nvPr>
        </p:nvSpPr>
        <p:spPr>
          <a:xfrm>
            <a:off x="381415" y="1233488"/>
            <a:ext cx="5512490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2" name="Google Shape;472;p49"/>
          <p:cNvSpPr>
            <a:spLocks noGrp="1"/>
          </p:cNvSpPr>
          <p:nvPr>
            <p:ph type="chart" idx="3"/>
          </p:nvPr>
        </p:nvSpPr>
        <p:spPr>
          <a:xfrm>
            <a:off x="6379473" y="1233488"/>
            <a:ext cx="5512490" cy="49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473" name="Google Shape;473;p49"/>
          <p:cNvCxnSpPr/>
          <p:nvPr/>
        </p:nvCxnSpPr>
        <p:spPr>
          <a:xfrm>
            <a:off x="6125817" y="1233488"/>
            <a:ext cx="0" cy="496728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Only">
  <p:cSld name="16_Title Only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0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8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6" name="Google Shape;476;p50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77" name="Google Shape;477;p50"/>
          <p:cNvCxnSpPr/>
          <p:nvPr/>
        </p:nvCxnSpPr>
        <p:spPr>
          <a:xfrm>
            <a:off x="4790661" y="6917634"/>
            <a:ext cx="1918252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78" name="Google Shape;478;p50"/>
          <p:cNvSpPr>
            <a:spLocks noGrp="1"/>
          </p:cNvSpPr>
          <p:nvPr>
            <p:ph type="chart" idx="2"/>
          </p:nvPr>
        </p:nvSpPr>
        <p:spPr>
          <a:xfrm>
            <a:off x="510622" y="1362696"/>
            <a:ext cx="5552246" cy="22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9" name="Google Shape;479;p50"/>
          <p:cNvSpPr>
            <a:spLocks noGrp="1"/>
          </p:cNvSpPr>
          <p:nvPr>
            <p:ph type="chart" idx="3"/>
          </p:nvPr>
        </p:nvSpPr>
        <p:spPr>
          <a:xfrm>
            <a:off x="500682" y="3781218"/>
            <a:ext cx="5552246" cy="22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0" name="Google Shape;480;p50"/>
          <p:cNvSpPr>
            <a:spLocks noGrp="1"/>
          </p:cNvSpPr>
          <p:nvPr>
            <p:ph type="chart" idx="4"/>
          </p:nvPr>
        </p:nvSpPr>
        <p:spPr>
          <a:xfrm>
            <a:off x="6208643" y="1367561"/>
            <a:ext cx="5552246" cy="22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1" name="Google Shape;481;p50"/>
          <p:cNvSpPr>
            <a:spLocks noGrp="1"/>
          </p:cNvSpPr>
          <p:nvPr>
            <p:ph type="chart" idx="5"/>
          </p:nvPr>
        </p:nvSpPr>
        <p:spPr>
          <a:xfrm>
            <a:off x="6198703" y="3786083"/>
            <a:ext cx="5552246" cy="229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5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Google Shape;485;p51"/>
          <p:cNvSpPr txBox="1">
            <a:spLocks noGrp="1"/>
          </p:cNvSpPr>
          <p:nvPr>
            <p:ph type="ctrTitle"/>
          </p:nvPr>
        </p:nvSpPr>
        <p:spPr>
          <a:xfrm>
            <a:off x="1727201" y="2337595"/>
            <a:ext cx="8737600" cy="218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500"/>
              <a:buFont typeface="Calibri"/>
              <a:buNone/>
              <a:defRPr sz="11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5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89" name="Google Shape;489;p5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0" name="Google Shape;490;p52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4481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/>
          <p:nvPr/>
        </p:nvSpPr>
        <p:spPr>
          <a:xfrm>
            <a:off x="0" y="4448175"/>
            <a:ext cx="12192000" cy="2409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8"/>
          <p:cNvSpPr txBox="1">
            <a:spLocks noGrp="1"/>
          </p:cNvSpPr>
          <p:nvPr>
            <p:ph type="ctrTitle"/>
          </p:nvPr>
        </p:nvSpPr>
        <p:spPr>
          <a:xfrm>
            <a:off x="371475" y="4551363"/>
            <a:ext cx="11520488" cy="1176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1"/>
          </p:nvPr>
        </p:nvSpPr>
        <p:spPr>
          <a:xfrm>
            <a:off x="371475" y="5830888"/>
            <a:ext cx="11520488" cy="550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5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5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95" name="Google Shape;495;p53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436610" y="1779589"/>
            <a:ext cx="5318781" cy="218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3436610" y="4079083"/>
            <a:ext cx="5318781" cy="97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0"/>
          <p:cNvSpPr/>
          <p:nvPr/>
        </p:nvSpPr>
        <p:spPr>
          <a:xfrm>
            <a:off x="8991600" y="3965574"/>
            <a:ext cx="3200400" cy="2892426"/>
          </a:xfrm>
          <a:prstGeom prst="rect">
            <a:avLst/>
          </a:prstGeom>
          <a:solidFill>
            <a:srgbClr val="3158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0"/>
          <p:cNvSpPr/>
          <p:nvPr/>
        </p:nvSpPr>
        <p:spPr>
          <a:xfrm>
            <a:off x="0" y="0"/>
            <a:ext cx="3200400" cy="2892426"/>
          </a:xfrm>
          <a:prstGeom prst="rect">
            <a:avLst/>
          </a:prstGeom>
          <a:solidFill>
            <a:srgbClr val="2063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371476" y="278606"/>
            <a:ext cx="11520487" cy="315039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371476" y="3429000"/>
            <a:ext cx="11520487" cy="2771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0"/>
          <p:cNvSpPr txBox="1">
            <a:spLocks noGrp="1"/>
          </p:cNvSpPr>
          <p:nvPr>
            <p:ph type="ctrTitle"/>
          </p:nvPr>
        </p:nvSpPr>
        <p:spPr>
          <a:xfrm>
            <a:off x="1510507" y="3886201"/>
            <a:ext cx="9242424" cy="11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ubTitle" idx="1"/>
          </p:nvPr>
        </p:nvSpPr>
        <p:spPr>
          <a:xfrm>
            <a:off x="1510507" y="5130801"/>
            <a:ext cx="924242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11"/>
          <p:cNvSpPr/>
          <p:nvPr/>
        </p:nvSpPr>
        <p:spPr>
          <a:xfrm>
            <a:off x="371475" y="1460501"/>
            <a:ext cx="5724525" cy="47402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244600" y="260351"/>
            <a:ext cx="9702800" cy="973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546100" y="1638299"/>
            <a:ext cx="5346700" cy="4381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>
                <a:solidFill>
                  <a:schemeClr val="lt1"/>
                </a:solidFill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1"/>
          <p:cNvSpPr>
            <a:spLocks noGrp="1"/>
          </p:cNvSpPr>
          <p:nvPr>
            <p:ph type="pic" idx="2"/>
          </p:nvPr>
        </p:nvSpPr>
        <p:spPr>
          <a:xfrm>
            <a:off x="6096000" y="1460501"/>
            <a:ext cx="5795963" cy="474027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/>
          <p:nvPr/>
        </p:nvSpPr>
        <p:spPr>
          <a:xfrm>
            <a:off x="0" y="0"/>
            <a:ext cx="12192000" cy="63817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371476" y="260351"/>
            <a:ext cx="5495926" cy="213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371475" y="2603500"/>
            <a:ext cx="5495926" cy="3573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12"/>
          <p:cNvSpPr>
            <a:spLocks noGrp="1"/>
          </p:cNvSpPr>
          <p:nvPr>
            <p:ph type="pic" idx="2"/>
          </p:nvPr>
        </p:nvSpPr>
        <p:spPr>
          <a:xfrm>
            <a:off x="9191224" y="637283"/>
            <a:ext cx="2692800" cy="27825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3"/>
          </p:nvPr>
        </p:nvSpPr>
        <p:spPr>
          <a:xfrm>
            <a:off x="6498424" y="3430043"/>
            <a:ext cx="2692800" cy="27723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2"/>
          <p:cNvSpPr/>
          <p:nvPr/>
        </p:nvSpPr>
        <p:spPr>
          <a:xfrm>
            <a:off x="9289522" y="3527226"/>
            <a:ext cx="1248102" cy="12481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8621786" y="2848323"/>
            <a:ext cx="496540" cy="4965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8870898" y="2508125"/>
            <a:ext cx="247428" cy="2474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/>
          <p:nvPr/>
        </p:nvSpPr>
        <p:spPr>
          <a:xfrm>
            <a:off x="0" y="933450"/>
            <a:ext cx="300037" cy="14652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/>
          <p:nvPr/>
        </p:nvSpPr>
        <p:spPr>
          <a:xfrm>
            <a:off x="11229975" y="6512060"/>
            <a:ext cx="962025" cy="345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" name="Google Shape;14;p1"/>
          <p:cNvSpPr/>
          <p:nvPr/>
        </p:nvSpPr>
        <p:spPr>
          <a:xfrm>
            <a:off x="0" y="260350"/>
            <a:ext cx="300037" cy="755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4">
          <p15:clr>
            <a:srgbClr val="F26B43"/>
          </p15:clr>
        </p15:guide>
        <p15:guide id="2" pos="234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91">
          <p15:clr>
            <a:srgbClr val="F26B43"/>
          </p15:clr>
        </p15:guide>
        <p15:guide id="5" orient="horz" pos="640">
          <p15:clr>
            <a:srgbClr val="F26B43"/>
          </p15:clr>
        </p15:guide>
        <p15:guide id="6" orient="horz" pos="777">
          <p15:clr>
            <a:srgbClr val="F26B43"/>
          </p15:clr>
        </p15:guide>
        <p15:guide id="7" orient="horz" pos="4020">
          <p15:clr>
            <a:srgbClr val="F26B43"/>
          </p15:clr>
        </p15:guide>
        <p15:guide id="8" orient="horz" pos="390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9a17NdqR1Q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18z6dQWf2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62"/>
          <p:cNvSpPr txBox="1">
            <a:spLocks noGrp="1"/>
          </p:cNvSpPr>
          <p:nvPr>
            <p:ph type="ctrTitle"/>
          </p:nvPr>
        </p:nvSpPr>
        <p:spPr>
          <a:xfrm>
            <a:off x="6905625" y="1512889"/>
            <a:ext cx="4986338" cy="326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/>
              <a:t>Welcome to FYS!</a:t>
            </a:r>
            <a:endParaRPr/>
          </a:p>
        </p:txBody>
      </p:sp>
      <p:sp>
        <p:nvSpPr>
          <p:cNvPr id="559" name="Google Shape;559;p62"/>
          <p:cNvSpPr txBox="1">
            <a:spLocks noGrp="1"/>
          </p:cNvSpPr>
          <p:nvPr>
            <p:ph type="subTitle" idx="1"/>
          </p:nvPr>
        </p:nvSpPr>
        <p:spPr>
          <a:xfrm>
            <a:off x="6905625" y="4927600"/>
            <a:ext cx="4986338" cy="97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 smtClean="0"/>
              <a:t>Feb. 8, 2021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pic>
        <p:nvPicPr>
          <p:cNvPr id="560" name="Google Shape;560;p6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1500" y="65094"/>
            <a:ext cx="6034088" cy="6727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3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do you know about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Hot Pocket Kid</a:t>
            </a:r>
            <a:r>
              <a:rPr lang="en-US"/>
              <a:t>?</a:t>
            </a:r>
            <a:endParaRPr/>
          </a:p>
        </p:txBody>
      </p:sp>
      <p:sp>
        <p:nvSpPr>
          <p:cNvPr id="566" name="Google Shape;566;p63"/>
          <p:cNvSpPr txBox="1">
            <a:spLocks noGrp="1"/>
          </p:cNvSpPr>
          <p:nvPr>
            <p:ph type="body" idx="1"/>
          </p:nvPr>
        </p:nvSpPr>
        <p:spPr>
          <a:xfrm>
            <a:off x="581026" y="1724025"/>
            <a:ext cx="31432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Cultural Heritage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Traditions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Beliefs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Identity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Geographic location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Religion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Political Identity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Physicality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Ethnicity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sz="2000"/>
          </a:p>
        </p:txBody>
      </p:sp>
      <p:sp>
        <p:nvSpPr>
          <p:cNvPr id="567" name="Google Shape;567;p63"/>
          <p:cNvSpPr txBox="1">
            <a:spLocks noGrp="1"/>
          </p:cNvSpPr>
          <p:nvPr>
            <p:ph type="body" idx="2"/>
          </p:nvPr>
        </p:nvSpPr>
        <p:spPr>
          <a:xfrm>
            <a:off x="8451282" y="1712119"/>
            <a:ext cx="31428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Socioeconomic Status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Tastes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Ideas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Social Identity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Preferences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Attitudes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/>
              <a:t>Extracurricular Activities</a:t>
            </a:r>
            <a:endParaRPr sz="2400"/>
          </a:p>
        </p:txBody>
      </p:sp>
      <p:sp>
        <p:nvSpPr>
          <p:cNvPr id="568" name="Google Shape;568;p63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569" name="Google Shape;569;p63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26714" r="26714"/>
          <a:stretch/>
        </p:blipFill>
        <p:spPr>
          <a:xfrm>
            <a:off x="4080657" y="1494078"/>
            <a:ext cx="4014243" cy="465089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64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Food, Identity, and Kung Fu Panda</a:t>
            </a:r>
            <a:endParaRPr/>
          </a:p>
        </p:txBody>
      </p:sp>
      <p:sp>
        <p:nvSpPr>
          <p:cNvPr id="575" name="Google Shape;575;p64"/>
          <p:cNvSpPr txBox="1"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 dirty="0">
                <a:solidFill>
                  <a:schemeClr val="hlink"/>
                </a:solidFill>
                <a:hlinkClick r:id="rId3"/>
              </a:rPr>
              <a:t>https://</a:t>
            </a:r>
            <a:r>
              <a:rPr lang="en-US" u="sng" dirty="0" smtClean="0">
                <a:solidFill>
                  <a:schemeClr val="hlink"/>
                </a:solidFill>
                <a:hlinkClick r:id="rId3"/>
              </a:rPr>
              <a:t>www.youtube.com/watch?v=X18z6dQWf2w</a:t>
            </a:r>
            <a:endParaRPr lang="en-US" u="sng" dirty="0" smtClean="0">
              <a:solidFill>
                <a:schemeClr val="hlink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sz="3200" u="sng" dirty="0">
              <a:solidFill>
                <a:schemeClr val="hlink"/>
              </a:solidFill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endParaRPr lang="en-US" sz="3200" u="sng" dirty="0" smtClean="0">
              <a:solidFill>
                <a:schemeClr val="hlink"/>
              </a:solidFill>
            </a:endParaRPr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sz="3200" dirty="0"/>
              <a:t>1.  Why did Jimmy initially reject the food of his own culture?</a:t>
            </a:r>
            <a:br>
              <a:rPr lang="en-US" sz="3200" dirty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2.  What valuable lesson did Jimmy learn about his identity?</a:t>
            </a:r>
            <a:endParaRPr sz="3200" dirty="0"/>
          </a:p>
        </p:txBody>
      </p:sp>
      <p:sp>
        <p:nvSpPr>
          <p:cNvPr id="576" name="Google Shape;576;p64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65"/>
          <p:cNvSpPr txBox="1"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Food has taught me how important it can be in the discovering of the value of my upbringing and the shaping of my identity. I didn’t let the culture that surrounded me dictate who I was.  Instead, I embraced my own.  </a:t>
            </a:r>
            <a:endParaRPr sz="3200"/>
          </a:p>
        </p:txBody>
      </p:sp>
      <p:sp>
        <p:nvSpPr>
          <p:cNvPr id="582" name="Google Shape;582;p65"/>
          <p:cNvSpPr txBox="1"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583" name="Google Shape;583;p65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66"/>
          <p:cNvSpPr txBox="1"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I fell in love with food and cooking not through the culture that I wanted so badly to assimilate into but through the one that I was so eager to write off.  </a:t>
            </a:r>
            <a:endParaRPr sz="3200"/>
          </a:p>
        </p:txBody>
      </p:sp>
      <p:sp>
        <p:nvSpPr>
          <p:cNvPr id="589" name="Google Shape;589;p66"/>
          <p:cNvSpPr txBox="1"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590" name="Google Shape;590;p66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7"/>
          <p:cNvSpPr txBox="1"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I began to realize how unique my own culture was and how unique my own experiences were and how great a resource it was for me to be able to express myself on a plate.  </a:t>
            </a:r>
            <a:endParaRPr sz="3200"/>
          </a:p>
        </p:txBody>
      </p:sp>
      <p:sp>
        <p:nvSpPr>
          <p:cNvPr id="596" name="Google Shape;596;p67"/>
          <p:cNvSpPr txBox="1"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597" name="Google Shape;597;p67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68"/>
          <p:cNvSpPr txBox="1">
            <a:spLocks noGrp="1"/>
          </p:cNvSpPr>
          <p:nvPr>
            <p:ph type="title"/>
          </p:nvPr>
        </p:nvSpPr>
        <p:spPr>
          <a:xfrm>
            <a:off x="831850" y="233158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3200"/>
              <a:t>1.  Why did Jimmy initially reject the food of his own culture?</a:t>
            </a:r>
            <a:br>
              <a:rPr lang="en-US" sz="3200"/>
            </a:br>
            <a:r>
              <a:rPr lang="en-US" sz="3200"/>
              <a:t/>
            </a:r>
            <a:br>
              <a:rPr lang="en-US" sz="3200"/>
            </a:br>
            <a:r>
              <a:rPr lang="en-US" sz="3200"/>
              <a:t>2.  What valuable lesson did Jimmy learn about his identity?</a:t>
            </a:r>
            <a:endParaRPr sz="3200"/>
          </a:p>
        </p:txBody>
      </p:sp>
      <p:sp>
        <p:nvSpPr>
          <p:cNvPr id="603" name="Google Shape;603;p68"/>
          <p:cNvSpPr txBox="1">
            <a:spLocks noGrp="1"/>
          </p:cNvSpPr>
          <p:nvPr>
            <p:ph type="body" idx="1"/>
          </p:nvPr>
        </p:nvSpPr>
        <p:spPr>
          <a:xfrm>
            <a:off x="831850" y="3968071"/>
            <a:ext cx="10515600" cy="805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</p:txBody>
      </p:sp>
      <p:sp>
        <p:nvSpPr>
          <p:cNvPr id="604" name="Google Shape;604;p68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9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What does your comfort food say about you?</a:t>
            </a:r>
            <a:endParaRPr/>
          </a:p>
        </p:txBody>
      </p:sp>
      <p:sp>
        <p:nvSpPr>
          <p:cNvPr id="610" name="Google Shape;610;p69"/>
          <p:cNvSpPr txBox="1">
            <a:spLocks noGrp="1"/>
          </p:cNvSpPr>
          <p:nvPr>
            <p:ph type="body" idx="1"/>
          </p:nvPr>
        </p:nvSpPr>
        <p:spPr>
          <a:xfrm>
            <a:off x="581026" y="1724025"/>
            <a:ext cx="314325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Cultural Heritage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Traditions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Beliefs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Identity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Geographic location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Religion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Physicality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Ethnicity</a:t>
            </a:r>
            <a:endParaRPr/>
          </a:p>
        </p:txBody>
      </p:sp>
      <p:sp>
        <p:nvSpPr>
          <p:cNvPr id="611" name="Google Shape;611;p69"/>
          <p:cNvSpPr txBox="1">
            <a:spLocks noGrp="1"/>
          </p:cNvSpPr>
          <p:nvPr>
            <p:ph type="body" idx="2"/>
          </p:nvPr>
        </p:nvSpPr>
        <p:spPr>
          <a:xfrm>
            <a:off x="8451282" y="1712119"/>
            <a:ext cx="31428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Socio-economic Status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Age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Tastes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Ideas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Preferences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Attitudes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</a:pPr>
            <a:r>
              <a:rPr lang="en-US" sz="2800"/>
              <a:t>Extracurricular Activities</a:t>
            </a:r>
            <a:endParaRPr sz="2800"/>
          </a:p>
        </p:txBody>
      </p:sp>
      <p:sp>
        <p:nvSpPr>
          <p:cNvPr id="612" name="Google Shape;612;p6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613" name="Google Shape;613;p69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97234" y="1541416"/>
            <a:ext cx="4219303" cy="451974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70"/>
          <p:cNvSpPr txBox="1">
            <a:spLocks noGrp="1"/>
          </p:cNvSpPr>
          <p:nvPr>
            <p:ph type="title"/>
          </p:nvPr>
        </p:nvSpPr>
        <p:spPr>
          <a:xfrm>
            <a:off x="371475" y="260351"/>
            <a:ext cx="11520487" cy="75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dirty="0" smtClean="0"/>
              <a:t>Reflection Activity/Homework  </a:t>
            </a:r>
            <a:endParaRPr dirty="0"/>
          </a:p>
        </p:txBody>
      </p:sp>
      <p:sp>
        <p:nvSpPr>
          <p:cNvPr id="619" name="Google Shape;619;p70"/>
          <p:cNvSpPr txBox="1">
            <a:spLocks noGrp="1"/>
          </p:cNvSpPr>
          <p:nvPr>
            <p:ph type="body" idx="1"/>
          </p:nvPr>
        </p:nvSpPr>
        <p:spPr>
          <a:xfrm>
            <a:off x="371474" y="1233488"/>
            <a:ext cx="11520487" cy="494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n-US" sz="3600" dirty="0"/>
              <a:t>Write a reflection paragraph describing the connection between the food you eat and </a:t>
            </a:r>
            <a:r>
              <a:rPr lang="en-US" sz="3600" dirty="0" smtClean="0"/>
              <a:t>who you are</a:t>
            </a:r>
            <a:r>
              <a:rPr lang="en-US" sz="3600" dirty="0" smtClean="0"/>
              <a:t>.  </a:t>
            </a:r>
            <a:endParaRPr sz="3600" dirty="0"/>
          </a:p>
        </p:txBody>
      </p:sp>
      <p:sp>
        <p:nvSpPr>
          <p:cNvPr id="620" name="Google Shape;620;p70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Color_1">
      <a:dk1>
        <a:srgbClr val="32363F"/>
      </a:dk1>
      <a:lt1>
        <a:srgbClr val="FFFFFF"/>
      </a:lt1>
      <a:dk2>
        <a:srgbClr val="313C41"/>
      </a:dk2>
      <a:lt2>
        <a:srgbClr val="FFFFFF"/>
      </a:lt2>
      <a:accent1>
        <a:srgbClr val="2C85AE"/>
      </a:accent1>
      <a:accent2>
        <a:srgbClr val="5E5CA2"/>
      </a:accent2>
      <a:accent3>
        <a:srgbClr val="5268A5"/>
      </a:accent3>
      <a:accent4>
        <a:srgbClr val="4276AA"/>
      </a:accent4>
      <a:accent5>
        <a:srgbClr val="1891AB"/>
      </a:accent5>
      <a:accent6>
        <a:srgbClr val="00A09D"/>
      </a:accent6>
      <a:hlink>
        <a:srgbClr val="2C85AE"/>
      </a:hlink>
      <a:folHlink>
        <a:srgbClr val="00A09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278</Words>
  <Application>Microsoft Office PowerPoint</Application>
  <PresentationFormat>Widescreen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Calibri</vt:lpstr>
      <vt:lpstr>Arial</vt:lpstr>
      <vt:lpstr>Office Theme</vt:lpstr>
      <vt:lpstr>Welcome to FYS!</vt:lpstr>
      <vt:lpstr>What do you know about the Hot Pocket Kid?</vt:lpstr>
      <vt:lpstr>Food, Identity, and Kung Fu Panda</vt:lpstr>
      <vt:lpstr>Food has taught me how important it can be in the discovering of the value of my upbringing and the shaping of my identity. I didn’t let the culture that surrounded me dictate who I was.  Instead, I embraced my own.  </vt:lpstr>
      <vt:lpstr>I fell in love with food and cooking not through the culture that I wanted so badly to assimilate into but through the one that I was so eager to write off.  </vt:lpstr>
      <vt:lpstr>I began to realize how unique my own culture was and how unique my own experiences were and how great a resource it was for me to be able to express myself on a plate.  </vt:lpstr>
      <vt:lpstr>1.  Why did Jimmy initially reject the food of his own culture?  2.  What valuable lesson did Jimmy learn about his identity?</vt:lpstr>
      <vt:lpstr>What does your comfort food say about you?</vt:lpstr>
      <vt:lpstr>Reflection Activity/Homework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27</dc:title>
  <dc:creator>Griffith, Julie</dc:creator>
  <cp:lastModifiedBy>Griffith, Julie</cp:lastModifiedBy>
  <cp:revision>2</cp:revision>
  <dcterms:modified xsi:type="dcterms:W3CDTF">2021-02-05T03:21:14Z</dcterms:modified>
</cp:coreProperties>
</file>