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1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61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8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91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8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842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3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3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30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28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4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9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07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38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3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79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21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4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95E9D4D-7AB9-4C62-83CC-770CBDCB7BCA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8E2BFC7-7E92-4F76-B93C-EE813E66DF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52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amidadematters.org/demographicdata" TargetMode="External"/><Relationship Id="rId2" Type="http://schemas.openxmlformats.org/officeDocument/2006/relationships/hyperlink" Target="https://www.ikea.com/us/en/stores/miam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41F1F-1C00-44ED-BBF8-5E7D3419CD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IKEA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C39481-583D-420B-B731-1A83F76609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Modern Furniture, lighting and décor. </a:t>
            </a:r>
          </a:p>
        </p:txBody>
      </p:sp>
    </p:spTree>
    <p:extLst>
      <p:ext uri="{BB962C8B-B14F-4D97-AF65-F5344CB8AC3E}">
        <p14:creationId xmlns:p14="http://schemas.microsoft.com/office/powerpoint/2010/main" val="235655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3B089-85F3-4344-B18F-0D4ED266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store location.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3F260-6272-4FA2-9C73-AD62EB6D8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It is located in Florida Miami- Dade county.</a:t>
            </a:r>
          </a:p>
          <a:p>
            <a:r>
              <a:rPr lang="en-US" dirty="0"/>
              <a:t>The city is the largest in Florida and therefore an ideal location for a business.</a:t>
            </a:r>
          </a:p>
          <a:p>
            <a:r>
              <a:rPr lang="en-US" dirty="0"/>
              <a:t>It is comprised of both the majority white and the minorities including non- Hispanic whites and Latino at 11.9% and 41.7%.</a:t>
            </a:r>
          </a:p>
          <a:p>
            <a:r>
              <a:rPr lang="en-US" dirty="0"/>
              <a:t>Existing competition include from Miami home furnishings, Inc but the increasing population and diversity of the location calls for provision of different tastes to customers.</a:t>
            </a:r>
          </a:p>
          <a:p>
            <a:r>
              <a:rPr lang="en-US" dirty="0"/>
              <a:t>The proximity of the region to tourism sites brings foreigners who may also be potential clients.</a:t>
            </a:r>
          </a:p>
          <a:p>
            <a:r>
              <a:rPr lang="en-US" dirty="0"/>
              <a:t>The location is has good transport center as a hub of filmmaking and technology.</a:t>
            </a:r>
          </a:p>
        </p:txBody>
      </p:sp>
    </p:spTree>
    <p:extLst>
      <p:ext uri="{BB962C8B-B14F-4D97-AF65-F5344CB8AC3E}">
        <p14:creationId xmlns:p14="http://schemas.microsoft.com/office/powerpoint/2010/main" val="3205497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635E2-8918-4F43-AD73-C1B459FA6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consumer.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ACBE9-BB20-49AB-9DB9-EFB293367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existing market yearns for high quality of furniture provided by the retailer.</a:t>
            </a:r>
          </a:p>
          <a:p>
            <a:r>
              <a:rPr lang="en-US" dirty="0"/>
              <a:t>Members of the population are either working in the multinational companies or filmmaking industry hence have purchasing power for products of the retailer.</a:t>
            </a:r>
          </a:p>
          <a:p>
            <a:r>
              <a:rPr lang="en-US" dirty="0"/>
              <a:t>The non Hispanic population who have assimilated the Latino to spending on high quality home living.</a:t>
            </a:r>
          </a:p>
          <a:p>
            <a:r>
              <a:rPr lang="en-US" dirty="0"/>
              <a:t>There will be need to conduct advertising to inform the consumers about the products and their prices.</a:t>
            </a:r>
          </a:p>
        </p:txBody>
      </p:sp>
    </p:spTree>
    <p:extLst>
      <p:ext uri="{BB962C8B-B14F-4D97-AF65-F5344CB8AC3E}">
        <p14:creationId xmlns:p14="http://schemas.microsoft.com/office/powerpoint/2010/main" val="3808806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3BE47-BDAA-4723-ACE5-36C4BEB6D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Merchandising.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98059-4A44-473C-8F4B-3AA81D70D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retailer has incorporated fashion and technology in provision of the furniture products, that solve for different problems to consumers.</a:t>
            </a:r>
          </a:p>
          <a:p>
            <a:r>
              <a:rPr lang="en-US" dirty="0"/>
              <a:t>The retailer offers wide range of furniture, kitchenware and lighting solutions customized for the needs of the market.</a:t>
            </a:r>
          </a:p>
          <a:p>
            <a:r>
              <a:rPr lang="en-US" dirty="0"/>
              <a:t>Variety of products by leading manufacturers are available providing the market with different options.</a:t>
            </a:r>
          </a:p>
          <a:p>
            <a:r>
              <a:rPr lang="en-US" dirty="0"/>
              <a:t>The retailer has also received clearance to assort merchandise from manufacturers that allow them to rebrand according to the market.</a:t>
            </a:r>
          </a:p>
          <a:p>
            <a:r>
              <a:rPr lang="en-US" dirty="0"/>
              <a:t>New products are launched in the summer season, where in addition to the local market tourists can also know about the product.</a:t>
            </a:r>
          </a:p>
        </p:txBody>
      </p:sp>
    </p:spTree>
    <p:extLst>
      <p:ext uri="{BB962C8B-B14F-4D97-AF65-F5344CB8AC3E}">
        <p14:creationId xmlns:p14="http://schemas.microsoft.com/office/powerpoint/2010/main" val="2463604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C20B9-97DD-4D68-BEE8-3566D76B5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Advertising and promotion.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E2E72-8D8E-4A8A-9E77-CB5FDABB4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With the region being a tourist attraction, conferences are conducted frequently where the retailer can showcase their products in commercial section.</a:t>
            </a:r>
          </a:p>
          <a:p>
            <a:r>
              <a:rPr lang="en-US" dirty="0"/>
              <a:t>Other available methods of advertising is the referral program which have increased sales in Miami Dade county.</a:t>
            </a:r>
          </a:p>
          <a:p>
            <a:r>
              <a:rPr lang="en-US" dirty="0"/>
              <a:t>Newspaper advertising have been reduced due to changes in taste, more promotional budget going to digital advertising in websites.</a:t>
            </a:r>
          </a:p>
          <a:p>
            <a:r>
              <a:rPr lang="en-US" dirty="0"/>
              <a:t>After sale services such as transport and interior design has been one of the strength of the company.</a:t>
            </a:r>
          </a:p>
          <a:p>
            <a:r>
              <a:rPr lang="en-US" dirty="0"/>
              <a:t>The organization has also build a strong institutional brand since it is a multinational.</a:t>
            </a:r>
          </a:p>
        </p:txBody>
      </p:sp>
    </p:spTree>
    <p:extLst>
      <p:ext uri="{BB962C8B-B14F-4D97-AF65-F5344CB8AC3E}">
        <p14:creationId xmlns:p14="http://schemas.microsoft.com/office/powerpoint/2010/main" val="244064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CBC12-A744-42E7-96CD-AF433A027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13A2D-5612-4EFE-95B7-3BA6BB934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https://www.ikea.com/us/en/stores/miami/</a:t>
            </a:r>
            <a:endParaRPr lang="en-US" dirty="0"/>
          </a:p>
          <a:p>
            <a:r>
              <a:rPr lang="en-US" dirty="0">
                <a:hlinkClick r:id="rId3"/>
              </a:rPr>
              <a:t>http://www.miamidadematters.org/demographicdata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2497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287</TotalTime>
  <Words>409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 Boardroom</vt:lpstr>
      <vt:lpstr>IKEA</vt:lpstr>
      <vt:lpstr>About the store location.</vt:lpstr>
      <vt:lpstr>The consumer.</vt:lpstr>
      <vt:lpstr>Merchandising.</vt:lpstr>
      <vt:lpstr>Advertising and promotion.</vt:lpstr>
      <vt:lpstr>References.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IKEA</dc:title>
  <dc:creator>kanyi</dc:creator>
  <cp:lastModifiedBy>hp</cp:lastModifiedBy>
  <cp:revision>8</cp:revision>
  <dcterms:created xsi:type="dcterms:W3CDTF">2020-06-21T01:31:14Z</dcterms:created>
  <dcterms:modified xsi:type="dcterms:W3CDTF">2020-06-21T15:35:56Z</dcterms:modified>
</cp:coreProperties>
</file>