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0"/>
  </p:notesMasterIdLst>
  <p:sldIdLst>
    <p:sldId id="256" r:id="rId2"/>
    <p:sldId id="257" r:id="rId3"/>
    <p:sldId id="261" r:id="rId4"/>
    <p:sldId id="262" r:id="rId5"/>
    <p:sldId id="260" r:id="rId6"/>
    <p:sldId id="258" r:id="rId7"/>
    <p:sldId id="259"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3" autoAdjust="0"/>
    <p:restoredTop sz="59713" autoAdjust="0"/>
  </p:normalViewPr>
  <p:slideViewPr>
    <p:cSldViewPr snapToGrid="0">
      <p:cViewPr>
        <p:scale>
          <a:sx n="29" d="100"/>
          <a:sy n="29" d="100"/>
        </p:scale>
        <p:origin x="-124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90E24B-4737-4E5D-B464-2142368C4D4B}" type="doc">
      <dgm:prSet loTypeId="urn:microsoft.com/office/officeart/2005/8/layout/hierarchy6" loCatId="hierarchy" qsTypeId="urn:microsoft.com/office/officeart/2005/8/quickstyle/3d1" qsCatId="3D" csTypeId="urn:microsoft.com/office/officeart/2005/8/colors/accent2_3" csCatId="accent2" phldr="1"/>
      <dgm:spPr/>
      <dgm:t>
        <a:bodyPr/>
        <a:lstStyle/>
        <a:p>
          <a:endParaRPr lang="en-US"/>
        </a:p>
      </dgm:t>
    </dgm:pt>
    <dgm:pt modelId="{33905BEF-CE77-4CBF-BAFD-201687FE536F}">
      <dgm:prSet phldrT="[Text]"/>
      <dgm:spPr/>
      <dgm:t>
        <a:bodyPr/>
        <a:lstStyle/>
        <a:p>
          <a:r>
            <a:rPr lang="en-US" dirty="0" smtClean="0"/>
            <a:t>COMPUTING DEVICES</a:t>
          </a:r>
          <a:endParaRPr lang="en-US" dirty="0"/>
        </a:p>
      </dgm:t>
    </dgm:pt>
    <dgm:pt modelId="{F237183E-AE4A-4AD8-99EF-CDAD53BCF642}" type="parTrans" cxnId="{2A5B5050-6036-4261-B3FC-017BA4A9D959}">
      <dgm:prSet/>
      <dgm:spPr/>
      <dgm:t>
        <a:bodyPr/>
        <a:lstStyle/>
        <a:p>
          <a:endParaRPr lang="en-US"/>
        </a:p>
      </dgm:t>
    </dgm:pt>
    <dgm:pt modelId="{5444B948-CBB8-41DE-A9F2-CD43467F6ECD}" type="sibTrans" cxnId="{2A5B5050-6036-4261-B3FC-017BA4A9D959}">
      <dgm:prSet/>
      <dgm:spPr/>
      <dgm:t>
        <a:bodyPr/>
        <a:lstStyle/>
        <a:p>
          <a:endParaRPr lang="en-US"/>
        </a:p>
      </dgm:t>
    </dgm:pt>
    <dgm:pt modelId="{D02B09F8-543D-4F04-853D-D33EF6E977B8}">
      <dgm:prSet phldrT="[Text]"/>
      <dgm:spPr/>
      <dgm:t>
        <a:bodyPr/>
        <a:lstStyle/>
        <a:p>
          <a:r>
            <a:rPr lang="en-US" dirty="0" smtClean="0"/>
            <a:t>MECHANICAL MACHINES</a:t>
          </a:r>
          <a:endParaRPr lang="en-US" dirty="0"/>
        </a:p>
      </dgm:t>
    </dgm:pt>
    <dgm:pt modelId="{6C29D26D-E735-46EF-ADE5-AD451C2CD520}" type="parTrans" cxnId="{2914D86A-3C0F-401A-A822-57C9AF8E7492}">
      <dgm:prSet/>
      <dgm:spPr/>
      <dgm:t>
        <a:bodyPr/>
        <a:lstStyle/>
        <a:p>
          <a:endParaRPr lang="en-US"/>
        </a:p>
      </dgm:t>
    </dgm:pt>
    <dgm:pt modelId="{2FFD8D2E-486F-42A9-A061-F18F885AFF3D}" type="sibTrans" cxnId="{2914D86A-3C0F-401A-A822-57C9AF8E7492}">
      <dgm:prSet/>
      <dgm:spPr/>
      <dgm:t>
        <a:bodyPr/>
        <a:lstStyle/>
        <a:p>
          <a:endParaRPr lang="en-US"/>
        </a:p>
      </dgm:t>
    </dgm:pt>
    <dgm:pt modelId="{C7746DA3-7B50-4165-BD15-C8368282CAE6}">
      <dgm:prSet phldrT="[Text]"/>
      <dgm:spPr/>
      <dgm:t>
        <a:bodyPr/>
        <a:lstStyle/>
        <a:p>
          <a:r>
            <a:rPr lang="en-US" dirty="0" smtClean="0"/>
            <a:t>UNIQUE DIGITAL IDENTIFIERS</a:t>
          </a:r>
          <a:endParaRPr lang="en-US" dirty="0"/>
        </a:p>
      </dgm:t>
    </dgm:pt>
    <dgm:pt modelId="{63321040-D017-4D90-B6F2-27D79BA7A0DA}" type="parTrans" cxnId="{B4E019FA-52F1-4587-B39A-D5D5E861CBAB}">
      <dgm:prSet/>
      <dgm:spPr/>
      <dgm:t>
        <a:bodyPr/>
        <a:lstStyle/>
        <a:p>
          <a:endParaRPr lang="en-US"/>
        </a:p>
      </dgm:t>
    </dgm:pt>
    <dgm:pt modelId="{4A20ACD9-E9EA-4E8A-9BF4-6AFC3322DD44}" type="sibTrans" cxnId="{B4E019FA-52F1-4587-B39A-D5D5E861CBAB}">
      <dgm:prSet/>
      <dgm:spPr/>
      <dgm:t>
        <a:bodyPr/>
        <a:lstStyle/>
        <a:p>
          <a:endParaRPr lang="en-US"/>
        </a:p>
      </dgm:t>
    </dgm:pt>
    <dgm:pt modelId="{97A0BB66-F307-47CB-8E35-768270C9FBEC}">
      <dgm:prSet phldrT="[Text]"/>
      <dgm:spPr/>
      <dgm:t>
        <a:bodyPr/>
        <a:lstStyle/>
        <a:p>
          <a:r>
            <a:rPr lang="en-US" dirty="0" smtClean="0"/>
            <a:t>OBJECTS</a:t>
          </a:r>
          <a:endParaRPr lang="en-US" dirty="0"/>
        </a:p>
      </dgm:t>
    </dgm:pt>
    <dgm:pt modelId="{5095AB02-C684-47F9-B778-98750E166E12}" type="parTrans" cxnId="{D9A39E3F-614C-4B0A-A999-9463972DED2A}">
      <dgm:prSet/>
      <dgm:spPr/>
      <dgm:t>
        <a:bodyPr/>
        <a:lstStyle/>
        <a:p>
          <a:endParaRPr lang="en-US"/>
        </a:p>
      </dgm:t>
    </dgm:pt>
    <dgm:pt modelId="{CB68CB63-A0C6-4D0B-AC6A-DDE266AC5E4D}" type="sibTrans" cxnId="{D9A39E3F-614C-4B0A-A999-9463972DED2A}">
      <dgm:prSet/>
      <dgm:spPr/>
      <dgm:t>
        <a:bodyPr/>
        <a:lstStyle/>
        <a:p>
          <a:endParaRPr lang="en-US"/>
        </a:p>
      </dgm:t>
    </dgm:pt>
    <dgm:pt modelId="{873369EE-C6E5-4128-97DF-29FF0513E0C6}">
      <dgm:prSet phldrT="[Text]"/>
      <dgm:spPr/>
      <dgm:t>
        <a:bodyPr/>
        <a:lstStyle/>
        <a:p>
          <a:r>
            <a:rPr lang="en-US" dirty="0" smtClean="0"/>
            <a:t>DIGITAL MACHINES</a:t>
          </a:r>
          <a:endParaRPr lang="en-US" dirty="0"/>
        </a:p>
      </dgm:t>
    </dgm:pt>
    <dgm:pt modelId="{99F00D29-910E-4C3E-B884-1E4379B051C7}" type="parTrans" cxnId="{C40698BF-A59B-4749-B4D9-23E3D653CFF9}">
      <dgm:prSet/>
      <dgm:spPr/>
      <dgm:t>
        <a:bodyPr/>
        <a:lstStyle/>
        <a:p>
          <a:endParaRPr lang="en-US"/>
        </a:p>
      </dgm:t>
    </dgm:pt>
    <dgm:pt modelId="{C591A405-3709-4C06-93C8-18A4A9F86D9A}" type="sibTrans" cxnId="{C40698BF-A59B-4749-B4D9-23E3D653CFF9}">
      <dgm:prSet/>
      <dgm:spPr/>
      <dgm:t>
        <a:bodyPr/>
        <a:lstStyle/>
        <a:p>
          <a:endParaRPr lang="en-US"/>
        </a:p>
      </dgm:t>
    </dgm:pt>
    <dgm:pt modelId="{56B0446B-05F3-45AD-804A-9EDF2ADE585C}">
      <dgm:prSet phldrT="[Text]"/>
      <dgm:spPr/>
      <dgm:t>
        <a:bodyPr/>
        <a:lstStyle/>
        <a:p>
          <a:r>
            <a:rPr lang="en-US" dirty="0" smtClean="0"/>
            <a:t>PEOPLE/ ANIMALS</a:t>
          </a:r>
          <a:endParaRPr lang="en-US" dirty="0"/>
        </a:p>
      </dgm:t>
    </dgm:pt>
    <dgm:pt modelId="{DA8C6F1E-519F-46D1-B7A4-80FBF5783B18}" type="parTrans" cxnId="{D2E5F660-4F04-49DA-A43E-9F2F013E72FD}">
      <dgm:prSet/>
      <dgm:spPr/>
      <dgm:t>
        <a:bodyPr/>
        <a:lstStyle/>
        <a:p>
          <a:endParaRPr lang="en-US"/>
        </a:p>
      </dgm:t>
    </dgm:pt>
    <dgm:pt modelId="{4060015B-F38D-4D5E-A6C1-118B4D369C36}" type="sibTrans" cxnId="{D2E5F660-4F04-49DA-A43E-9F2F013E72FD}">
      <dgm:prSet/>
      <dgm:spPr/>
      <dgm:t>
        <a:bodyPr/>
        <a:lstStyle/>
        <a:p>
          <a:endParaRPr lang="en-US"/>
        </a:p>
      </dgm:t>
    </dgm:pt>
    <dgm:pt modelId="{ADF513A6-10AA-4343-B68F-86A9FD75433C}">
      <dgm:prSet phldrT="[Text]"/>
      <dgm:spPr/>
      <dgm:t>
        <a:bodyPr/>
        <a:lstStyle/>
        <a:p>
          <a:r>
            <a:rPr lang="en-US" dirty="0" smtClean="0"/>
            <a:t>DATA TRANSFER</a:t>
          </a:r>
          <a:endParaRPr lang="en-US" dirty="0"/>
        </a:p>
      </dgm:t>
    </dgm:pt>
    <dgm:pt modelId="{41EAE738-8457-4790-AC79-0C10C3C945B1}" type="parTrans" cxnId="{233189BB-C9FF-40A2-8D45-968CF44AAD9A}">
      <dgm:prSet/>
      <dgm:spPr/>
      <dgm:t>
        <a:bodyPr/>
        <a:lstStyle/>
        <a:p>
          <a:endParaRPr lang="en-US"/>
        </a:p>
      </dgm:t>
    </dgm:pt>
    <dgm:pt modelId="{062B5946-E756-41CD-832A-3E898CDEAAF1}" type="sibTrans" cxnId="{233189BB-C9FF-40A2-8D45-968CF44AAD9A}">
      <dgm:prSet/>
      <dgm:spPr/>
      <dgm:t>
        <a:bodyPr/>
        <a:lstStyle/>
        <a:p>
          <a:endParaRPr lang="en-US"/>
        </a:p>
      </dgm:t>
    </dgm:pt>
    <dgm:pt modelId="{A230B718-5E56-44C7-8790-96D8F4370376}">
      <dgm:prSet phldrT="[Text]"/>
      <dgm:spPr/>
      <dgm:t>
        <a:bodyPr/>
        <a:lstStyle/>
        <a:p>
          <a:r>
            <a:rPr lang="en-US" dirty="0" smtClean="0"/>
            <a:t>NETWORK CONNECTION</a:t>
          </a:r>
          <a:endParaRPr lang="en-US" dirty="0"/>
        </a:p>
      </dgm:t>
    </dgm:pt>
    <dgm:pt modelId="{41FBD3AB-EE7A-48B2-8D90-491A9630052B}" type="parTrans" cxnId="{518621DB-CBAC-4695-86E0-DB44331CC7EA}">
      <dgm:prSet/>
      <dgm:spPr/>
      <dgm:t>
        <a:bodyPr/>
        <a:lstStyle/>
        <a:p>
          <a:endParaRPr lang="en-US"/>
        </a:p>
      </dgm:t>
    </dgm:pt>
    <dgm:pt modelId="{505341B0-BE4F-4250-8A26-3AF3183A5945}" type="sibTrans" cxnId="{518621DB-CBAC-4695-86E0-DB44331CC7EA}">
      <dgm:prSet/>
      <dgm:spPr/>
      <dgm:t>
        <a:bodyPr/>
        <a:lstStyle/>
        <a:p>
          <a:endParaRPr lang="en-US"/>
        </a:p>
      </dgm:t>
    </dgm:pt>
    <dgm:pt modelId="{57429463-F1F5-4E23-8704-61EA3C50FBC0}">
      <dgm:prSet phldrT="[Text]"/>
      <dgm:spPr/>
      <dgm:t>
        <a:bodyPr/>
        <a:lstStyle/>
        <a:p>
          <a:r>
            <a:rPr lang="en-US" dirty="0" smtClean="0"/>
            <a:t>SENSORS</a:t>
          </a:r>
          <a:endParaRPr lang="en-US" dirty="0"/>
        </a:p>
      </dgm:t>
    </dgm:pt>
    <dgm:pt modelId="{F7F08514-956D-47CF-A711-3AB3343D2BB1}" type="parTrans" cxnId="{70A911D4-BEC2-48C1-81D3-CBD35A025579}">
      <dgm:prSet/>
      <dgm:spPr/>
      <dgm:t>
        <a:bodyPr/>
        <a:lstStyle/>
        <a:p>
          <a:endParaRPr lang="en-US"/>
        </a:p>
      </dgm:t>
    </dgm:pt>
    <dgm:pt modelId="{4EBE8AEE-430D-485A-838C-A8A8A5750A3D}" type="sibTrans" cxnId="{70A911D4-BEC2-48C1-81D3-CBD35A025579}">
      <dgm:prSet/>
      <dgm:spPr/>
      <dgm:t>
        <a:bodyPr/>
        <a:lstStyle/>
        <a:p>
          <a:endParaRPr lang="en-US"/>
        </a:p>
      </dgm:t>
    </dgm:pt>
    <dgm:pt modelId="{514E98A7-9EB9-4CDD-8487-6863F43509A3}" type="pres">
      <dgm:prSet presAssocID="{E190E24B-4737-4E5D-B464-2142368C4D4B}" presName="mainComposite" presStyleCnt="0">
        <dgm:presLayoutVars>
          <dgm:chPref val="1"/>
          <dgm:dir/>
          <dgm:animOne val="branch"/>
          <dgm:animLvl val="lvl"/>
          <dgm:resizeHandles val="exact"/>
        </dgm:presLayoutVars>
      </dgm:prSet>
      <dgm:spPr/>
      <dgm:t>
        <a:bodyPr/>
        <a:lstStyle/>
        <a:p>
          <a:endParaRPr lang="en-US"/>
        </a:p>
      </dgm:t>
    </dgm:pt>
    <dgm:pt modelId="{52A46B3C-FE6D-4AE9-8CF0-ADA05F18FA8C}" type="pres">
      <dgm:prSet presAssocID="{E190E24B-4737-4E5D-B464-2142368C4D4B}" presName="hierFlow" presStyleCnt="0"/>
      <dgm:spPr/>
    </dgm:pt>
    <dgm:pt modelId="{8C6A0189-A922-4E29-AD7B-BF6D694F06E5}" type="pres">
      <dgm:prSet presAssocID="{E190E24B-4737-4E5D-B464-2142368C4D4B}" presName="firstBuf" presStyleCnt="0"/>
      <dgm:spPr/>
    </dgm:pt>
    <dgm:pt modelId="{3589B3B3-4D3B-47BC-8804-E317F091D6B7}" type="pres">
      <dgm:prSet presAssocID="{E190E24B-4737-4E5D-B464-2142368C4D4B}" presName="hierChild1" presStyleCnt="0">
        <dgm:presLayoutVars>
          <dgm:chPref val="1"/>
          <dgm:animOne val="branch"/>
          <dgm:animLvl val="lvl"/>
        </dgm:presLayoutVars>
      </dgm:prSet>
      <dgm:spPr/>
    </dgm:pt>
    <dgm:pt modelId="{61C53B3B-0B82-4BCC-9CFA-F5B71CB19BAE}" type="pres">
      <dgm:prSet presAssocID="{33905BEF-CE77-4CBF-BAFD-201687FE536F}" presName="Name14" presStyleCnt="0"/>
      <dgm:spPr/>
    </dgm:pt>
    <dgm:pt modelId="{88D217E7-E366-4DF5-A89F-F0F482030607}" type="pres">
      <dgm:prSet presAssocID="{33905BEF-CE77-4CBF-BAFD-201687FE536F}" presName="level1Shape" presStyleLbl="node0" presStyleIdx="0" presStyleCnt="1">
        <dgm:presLayoutVars>
          <dgm:chPref val="3"/>
        </dgm:presLayoutVars>
      </dgm:prSet>
      <dgm:spPr/>
      <dgm:t>
        <a:bodyPr/>
        <a:lstStyle/>
        <a:p>
          <a:endParaRPr lang="en-US"/>
        </a:p>
      </dgm:t>
    </dgm:pt>
    <dgm:pt modelId="{6CD85E17-8C9B-4A08-857A-F52E44F2DD52}" type="pres">
      <dgm:prSet presAssocID="{33905BEF-CE77-4CBF-BAFD-201687FE536F}" presName="hierChild2" presStyleCnt="0"/>
      <dgm:spPr/>
    </dgm:pt>
    <dgm:pt modelId="{EBA427F5-AA42-43CF-B290-C304CAFD445E}" type="pres">
      <dgm:prSet presAssocID="{6C29D26D-E735-46EF-ADE5-AD451C2CD520}" presName="Name19" presStyleLbl="parChTrans1D2" presStyleIdx="0" presStyleCnt="2"/>
      <dgm:spPr/>
      <dgm:t>
        <a:bodyPr/>
        <a:lstStyle/>
        <a:p>
          <a:endParaRPr lang="en-US"/>
        </a:p>
      </dgm:t>
    </dgm:pt>
    <dgm:pt modelId="{A429DA60-B6EA-414B-8515-048C40CEB3BC}" type="pres">
      <dgm:prSet presAssocID="{D02B09F8-543D-4F04-853D-D33EF6E977B8}" presName="Name21" presStyleCnt="0"/>
      <dgm:spPr/>
    </dgm:pt>
    <dgm:pt modelId="{C6DE4A80-1042-4F71-8F39-7B860C503732}" type="pres">
      <dgm:prSet presAssocID="{D02B09F8-543D-4F04-853D-D33EF6E977B8}" presName="level2Shape" presStyleLbl="node2" presStyleIdx="0" presStyleCnt="2"/>
      <dgm:spPr/>
      <dgm:t>
        <a:bodyPr/>
        <a:lstStyle/>
        <a:p>
          <a:endParaRPr lang="en-US"/>
        </a:p>
      </dgm:t>
    </dgm:pt>
    <dgm:pt modelId="{06FE4AD2-5800-47D9-8722-1DE4500C3B5E}" type="pres">
      <dgm:prSet presAssocID="{D02B09F8-543D-4F04-853D-D33EF6E977B8}" presName="hierChild3" presStyleCnt="0"/>
      <dgm:spPr/>
    </dgm:pt>
    <dgm:pt modelId="{988465DC-A069-4708-9824-F04DE8601289}" type="pres">
      <dgm:prSet presAssocID="{63321040-D017-4D90-B6F2-27D79BA7A0DA}" presName="Name19" presStyleLbl="parChTrans1D3" presStyleIdx="0" presStyleCnt="3"/>
      <dgm:spPr/>
      <dgm:t>
        <a:bodyPr/>
        <a:lstStyle/>
        <a:p>
          <a:endParaRPr lang="en-US"/>
        </a:p>
      </dgm:t>
    </dgm:pt>
    <dgm:pt modelId="{3812E591-2B02-475D-900C-9C53A9944F82}" type="pres">
      <dgm:prSet presAssocID="{C7746DA3-7B50-4165-BD15-C8368282CAE6}" presName="Name21" presStyleCnt="0"/>
      <dgm:spPr/>
    </dgm:pt>
    <dgm:pt modelId="{C1D412E7-E1E9-4111-A55C-DE7936F9FD77}" type="pres">
      <dgm:prSet presAssocID="{C7746DA3-7B50-4165-BD15-C8368282CAE6}" presName="level2Shape" presStyleLbl="node3" presStyleIdx="0" presStyleCnt="3"/>
      <dgm:spPr/>
      <dgm:t>
        <a:bodyPr/>
        <a:lstStyle/>
        <a:p>
          <a:endParaRPr lang="en-US"/>
        </a:p>
      </dgm:t>
    </dgm:pt>
    <dgm:pt modelId="{462A5C85-C887-4CEB-8A51-3512C05ECE6B}" type="pres">
      <dgm:prSet presAssocID="{C7746DA3-7B50-4165-BD15-C8368282CAE6}" presName="hierChild3" presStyleCnt="0"/>
      <dgm:spPr/>
    </dgm:pt>
    <dgm:pt modelId="{2390139E-C7E9-48DF-A769-18DBC2549832}" type="pres">
      <dgm:prSet presAssocID="{5095AB02-C684-47F9-B778-98750E166E12}" presName="Name19" presStyleLbl="parChTrans1D3" presStyleIdx="1" presStyleCnt="3"/>
      <dgm:spPr/>
      <dgm:t>
        <a:bodyPr/>
        <a:lstStyle/>
        <a:p>
          <a:endParaRPr lang="en-US"/>
        </a:p>
      </dgm:t>
    </dgm:pt>
    <dgm:pt modelId="{019C4FB0-969C-4B87-81C4-56F08ACE1560}" type="pres">
      <dgm:prSet presAssocID="{97A0BB66-F307-47CB-8E35-768270C9FBEC}" presName="Name21" presStyleCnt="0"/>
      <dgm:spPr/>
    </dgm:pt>
    <dgm:pt modelId="{0EB9E39B-CC5E-4E20-8AFD-347EDF524016}" type="pres">
      <dgm:prSet presAssocID="{97A0BB66-F307-47CB-8E35-768270C9FBEC}" presName="level2Shape" presStyleLbl="node3" presStyleIdx="1" presStyleCnt="3"/>
      <dgm:spPr/>
      <dgm:t>
        <a:bodyPr/>
        <a:lstStyle/>
        <a:p>
          <a:endParaRPr lang="en-US"/>
        </a:p>
      </dgm:t>
    </dgm:pt>
    <dgm:pt modelId="{765E0309-72B1-4F59-89F0-BFC8AFE33D3D}" type="pres">
      <dgm:prSet presAssocID="{97A0BB66-F307-47CB-8E35-768270C9FBEC}" presName="hierChild3" presStyleCnt="0"/>
      <dgm:spPr/>
    </dgm:pt>
    <dgm:pt modelId="{372AAC65-1A83-4124-88C4-E1FA405BAF2F}" type="pres">
      <dgm:prSet presAssocID="{99F00D29-910E-4C3E-B884-1E4379B051C7}" presName="Name19" presStyleLbl="parChTrans1D2" presStyleIdx="1" presStyleCnt="2"/>
      <dgm:spPr/>
      <dgm:t>
        <a:bodyPr/>
        <a:lstStyle/>
        <a:p>
          <a:endParaRPr lang="en-US"/>
        </a:p>
      </dgm:t>
    </dgm:pt>
    <dgm:pt modelId="{BA46E6FF-B38C-4B8A-BE80-1CC5E3FFF818}" type="pres">
      <dgm:prSet presAssocID="{873369EE-C6E5-4128-97DF-29FF0513E0C6}" presName="Name21" presStyleCnt="0"/>
      <dgm:spPr/>
    </dgm:pt>
    <dgm:pt modelId="{3C64490D-C3A5-47D1-BF82-821325333077}" type="pres">
      <dgm:prSet presAssocID="{873369EE-C6E5-4128-97DF-29FF0513E0C6}" presName="level2Shape" presStyleLbl="node2" presStyleIdx="1" presStyleCnt="2"/>
      <dgm:spPr/>
      <dgm:t>
        <a:bodyPr/>
        <a:lstStyle/>
        <a:p>
          <a:endParaRPr lang="en-US"/>
        </a:p>
      </dgm:t>
    </dgm:pt>
    <dgm:pt modelId="{CB7C11ED-683A-4F5C-A2D6-FDB1936F3AA3}" type="pres">
      <dgm:prSet presAssocID="{873369EE-C6E5-4128-97DF-29FF0513E0C6}" presName="hierChild3" presStyleCnt="0"/>
      <dgm:spPr/>
    </dgm:pt>
    <dgm:pt modelId="{E4C17F78-513F-4683-9387-EB7846B3AAE9}" type="pres">
      <dgm:prSet presAssocID="{DA8C6F1E-519F-46D1-B7A4-80FBF5783B18}" presName="Name19" presStyleLbl="parChTrans1D3" presStyleIdx="2" presStyleCnt="3"/>
      <dgm:spPr/>
      <dgm:t>
        <a:bodyPr/>
        <a:lstStyle/>
        <a:p>
          <a:endParaRPr lang="en-US"/>
        </a:p>
      </dgm:t>
    </dgm:pt>
    <dgm:pt modelId="{41B433BF-5F3F-45E8-A787-05F20DB4356F}" type="pres">
      <dgm:prSet presAssocID="{56B0446B-05F3-45AD-804A-9EDF2ADE585C}" presName="Name21" presStyleCnt="0"/>
      <dgm:spPr/>
    </dgm:pt>
    <dgm:pt modelId="{E0EB1014-3B37-44E5-BE2F-A370B246F780}" type="pres">
      <dgm:prSet presAssocID="{56B0446B-05F3-45AD-804A-9EDF2ADE585C}" presName="level2Shape" presStyleLbl="node3" presStyleIdx="2" presStyleCnt="3"/>
      <dgm:spPr/>
      <dgm:t>
        <a:bodyPr/>
        <a:lstStyle/>
        <a:p>
          <a:endParaRPr lang="en-US"/>
        </a:p>
      </dgm:t>
    </dgm:pt>
    <dgm:pt modelId="{0CE320D0-9621-4E2B-8B1E-CE29D9A3E79C}" type="pres">
      <dgm:prSet presAssocID="{56B0446B-05F3-45AD-804A-9EDF2ADE585C}" presName="hierChild3" presStyleCnt="0"/>
      <dgm:spPr/>
    </dgm:pt>
    <dgm:pt modelId="{259FC7F9-8252-43B4-A2A3-D7E4F1619FF2}" type="pres">
      <dgm:prSet presAssocID="{E190E24B-4737-4E5D-B464-2142368C4D4B}" presName="bgShapesFlow" presStyleCnt="0"/>
      <dgm:spPr/>
    </dgm:pt>
    <dgm:pt modelId="{B93C26AF-3B78-4123-8501-D91EB7080C04}" type="pres">
      <dgm:prSet presAssocID="{ADF513A6-10AA-4343-B68F-86A9FD75433C}" presName="rectComp" presStyleCnt="0"/>
      <dgm:spPr/>
    </dgm:pt>
    <dgm:pt modelId="{9CE5D33D-4976-4D79-BDEB-F148CBA5F33C}" type="pres">
      <dgm:prSet presAssocID="{ADF513A6-10AA-4343-B68F-86A9FD75433C}" presName="bgRect" presStyleLbl="bgShp" presStyleIdx="0" presStyleCnt="3"/>
      <dgm:spPr/>
      <dgm:t>
        <a:bodyPr/>
        <a:lstStyle/>
        <a:p>
          <a:endParaRPr lang="en-US"/>
        </a:p>
      </dgm:t>
    </dgm:pt>
    <dgm:pt modelId="{9327FF4D-EA3B-4C5B-AE72-34947AF87168}" type="pres">
      <dgm:prSet presAssocID="{ADF513A6-10AA-4343-B68F-86A9FD75433C}" presName="bgRectTx" presStyleLbl="bgShp" presStyleIdx="0" presStyleCnt="3">
        <dgm:presLayoutVars>
          <dgm:bulletEnabled val="1"/>
        </dgm:presLayoutVars>
      </dgm:prSet>
      <dgm:spPr/>
      <dgm:t>
        <a:bodyPr/>
        <a:lstStyle/>
        <a:p>
          <a:endParaRPr lang="en-US"/>
        </a:p>
      </dgm:t>
    </dgm:pt>
    <dgm:pt modelId="{CB49125A-B0DE-4C07-914F-7CCEE42C74AA}" type="pres">
      <dgm:prSet presAssocID="{ADF513A6-10AA-4343-B68F-86A9FD75433C}" presName="spComp" presStyleCnt="0"/>
      <dgm:spPr/>
    </dgm:pt>
    <dgm:pt modelId="{DB3AC7A5-07F5-4DF7-B836-A5886DFA806D}" type="pres">
      <dgm:prSet presAssocID="{ADF513A6-10AA-4343-B68F-86A9FD75433C}" presName="vSp" presStyleCnt="0"/>
      <dgm:spPr/>
    </dgm:pt>
    <dgm:pt modelId="{F74F3456-4428-4304-B37A-AA1208414152}" type="pres">
      <dgm:prSet presAssocID="{A230B718-5E56-44C7-8790-96D8F4370376}" presName="rectComp" presStyleCnt="0"/>
      <dgm:spPr/>
    </dgm:pt>
    <dgm:pt modelId="{6E3C8260-7C20-464F-88CB-9D858BF0A664}" type="pres">
      <dgm:prSet presAssocID="{A230B718-5E56-44C7-8790-96D8F4370376}" presName="bgRect" presStyleLbl="bgShp" presStyleIdx="1" presStyleCnt="3"/>
      <dgm:spPr/>
      <dgm:t>
        <a:bodyPr/>
        <a:lstStyle/>
        <a:p>
          <a:endParaRPr lang="en-US"/>
        </a:p>
      </dgm:t>
    </dgm:pt>
    <dgm:pt modelId="{284AE8DF-15BE-4504-8604-02BF4379054E}" type="pres">
      <dgm:prSet presAssocID="{A230B718-5E56-44C7-8790-96D8F4370376}" presName="bgRectTx" presStyleLbl="bgShp" presStyleIdx="1" presStyleCnt="3">
        <dgm:presLayoutVars>
          <dgm:bulletEnabled val="1"/>
        </dgm:presLayoutVars>
      </dgm:prSet>
      <dgm:spPr/>
      <dgm:t>
        <a:bodyPr/>
        <a:lstStyle/>
        <a:p>
          <a:endParaRPr lang="en-US"/>
        </a:p>
      </dgm:t>
    </dgm:pt>
    <dgm:pt modelId="{07849E6C-C07A-4B58-B108-0B0740E0B4E6}" type="pres">
      <dgm:prSet presAssocID="{A230B718-5E56-44C7-8790-96D8F4370376}" presName="spComp" presStyleCnt="0"/>
      <dgm:spPr/>
    </dgm:pt>
    <dgm:pt modelId="{6371BFA2-48DD-4DE9-88E2-71570D7E6867}" type="pres">
      <dgm:prSet presAssocID="{A230B718-5E56-44C7-8790-96D8F4370376}" presName="vSp" presStyleCnt="0"/>
      <dgm:spPr/>
    </dgm:pt>
    <dgm:pt modelId="{7410A527-6953-4A0E-922B-F9A9133F2072}" type="pres">
      <dgm:prSet presAssocID="{57429463-F1F5-4E23-8704-61EA3C50FBC0}" presName="rectComp" presStyleCnt="0"/>
      <dgm:spPr/>
    </dgm:pt>
    <dgm:pt modelId="{412DB2F4-20C9-4571-93AE-91F3230FCFD6}" type="pres">
      <dgm:prSet presAssocID="{57429463-F1F5-4E23-8704-61EA3C50FBC0}" presName="bgRect" presStyleLbl="bgShp" presStyleIdx="2" presStyleCnt="3"/>
      <dgm:spPr/>
      <dgm:t>
        <a:bodyPr/>
        <a:lstStyle/>
        <a:p>
          <a:endParaRPr lang="en-US"/>
        </a:p>
      </dgm:t>
    </dgm:pt>
    <dgm:pt modelId="{C1F2329A-5193-4E33-B785-D2A46E2DD10E}" type="pres">
      <dgm:prSet presAssocID="{57429463-F1F5-4E23-8704-61EA3C50FBC0}" presName="bgRectTx" presStyleLbl="bgShp" presStyleIdx="2" presStyleCnt="3">
        <dgm:presLayoutVars>
          <dgm:bulletEnabled val="1"/>
        </dgm:presLayoutVars>
      </dgm:prSet>
      <dgm:spPr/>
      <dgm:t>
        <a:bodyPr/>
        <a:lstStyle/>
        <a:p>
          <a:endParaRPr lang="en-US"/>
        </a:p>
      </dgm:t>
    </dgm:pt>
  </dgm:ptLst>
  <dgm:cxnLst>
    <dgm:cxn modelId="{961AF537-68EE-46DF-B275-D1231E0BAC5A}" type="presOf" srcId="{D02B09F8-543D-4F04-853D-D33EF6E977B8}" destId="{C6DE4A80-1042-4F71-8F39-7B860C503732}" srcOrd="0" destOrd="0" presId="urn:microsoft.com/office/officeart/2005/8/layout/hierarchy6"/>
    <dgm:cxn modelId="{B4E019FA-52F1-4587-B39A-D5D5E861CBAB}" srcId="{D02B09F8-543D-4F04-853D-D33EF6E977B8}" destId="{C7746DA3-7B50-4165-BD15-C8368282CAE6}" srcOrd="0" destOrd="0" parTransId="{63321040-D017-4D90-B6F2-27D79BA7A0DA}" sibTransId="{4A20ACD9-E9EA-4E8A-9BF4-6AFC3322DD44}"/>
    <dgm:cxn modelId="{01BBB2C8-DB31-472B-A3DD-C83440B1646E}" type="presOf" srcId="{873369EE-C6E5-4128-97DF-29FF0513E0C6}" destId="{3C64490D-C3A5-47D1-BF82-821325333077}" srcOrd="0" destOrd="0" presId="urn:microsoft.com/office/officeart/2005/8/layout/hierarchy6"/>
    <dgm:cxn modelId="{D9A39E3F-614C-4B0A-A999-9463972DED2A}" srcId="{D02B09F8-543D-4F04-853D-D33EF6E977B8}" destId="{97A0BB66-F307-47CB-8E35-768270C9FBEC}" srcOrd="1" destOrd="0" parTransId="{5095AB02-C684-47F9-B778-98750E166E12}" sibTransId="{CB68CB63-A0C6-4D0B-AC6A-DDE266AC5E4D}"/>
    <dgm:cxn modelId="{EF995F7A-A1BA-49C0-95DE-BD117BD18BD7}" type="presOf" srcId="{57429463-F1F5-4E23-8704-61EA3C50FBC0}" destId="{412DB2F4-20C9-4571-93AE-91F3230FCFD6}" srcOrd="0" destOrd="0" presId="urn:microsoft.com/office/officeart/2005/8/layout/hierarchy6"/>
    <dgm:cxn modelId="{D2E5F660-4F04-49DA-A43E-9F2F013E72FD}" srcId="{873369EE-C6E5-4128-97DF-29FF0513E0C6}" destId="{56B0446B-05F3-45AD-804A-9EDF2ADE585C}" srcOrd="0" destOrd="0" parTransId="{DA8C6F1E-519F-46D1-B7A4-80FBF5783B18}" sibTransId="{4060015B-F38D-4D5E-A6C1-118B4D369C36}"/>
    <dgm:cxn modelId="{37B6C04B-88DE-4991-B6C6-8CDBF6270D74}" type="presOf" srcId="{33905BEF-CE77-4CBF-BAFD-201687FE536F}" destId="{88D217E7-E366-4DF5-A89F-F0F482030607}" srcOrd="0" destOrd="0" presId="urn:microsoft.com/office/officeart/2005/8/layout/hierarchy6"/>
    <dgm:cxn modelId="{0D038C99-1813-47E8-BB3C-4C0D241DA182}" type="presOf" srcId="{5095AB02-C684-47F9-B778-98750E166E12}" destId="{2390139E-C7E9-48DF-A769-18DBC2549832}" srcOrd="0" destOrd="0" presId="urn:microsoft.com/office/officeart/2005/8/layout/hierarchy6"/>
    <dgm:cxn modelId="{9713F55A-8015-4C60-AE47-A97B02140A8F}" type="presOf" srcId="{ADF513A6-10AA-4343-B68F-86A9FD75433C}" destId="{9327FF4D-EA3B-4C5B-AE72-34947AF87168}" srcOrd="1" destOrd="0" presId="urn:microsoft.com/office/officeart/2005/8/layout/hierarchy6"/>
    <dgm:cxn modelId="{72295227-4950-41D4-9BE2-0FFD7A8E346B}" type="presOf" srcId="{63321040-D017-4D90-B6F2-27D79BA7A0DA}" destId="{988465DC-A069-4708-9824-F04DE8601289}" srcOrd="0" destOrd="0" presId="urn:microsoft.com/office/officeart/2005/8/layout/hierarchy6"/>
    <dgm:cxn modelId="{2914D86A-3C0F-401A-A822-57C9AF8E7492}" srcId="{33905BEF-CE77-4CBF-BAFD-201687FE536F}" destId="{D02B09F8-543D-4F04-853D-D33EF6E977B8}" srcOrd="0" destOrd="0" parTransId="{6C29D26D-E735-46EF-ADE5-AD451C2CD520}" sibTransId="{2FFD8D2E-486F-42A9-A061-F18F885AFF3D}"/>
    <dgm:cxn modelId="{64F83926-FC45-4980-A58A-604353E13744}" type="presOf" srcId="{57429463-F1F5-4E23-8704-61EA3C50FBC0}" destId="{C1F2329A-5193-4E33-B785-D2A46E2DD10E}" srcOrd="1" destOrd="0" presId="urn:microsoft.com/office/officeart/2005/8/layout/hierarchy6"/>
    <dgm:cxn modelId="{518621DB-CBAC-4695-86E0-DB44331CC7EA}" srcId="{E190E24B-4737-4E5D-B464-2142368C4D4B}" destId="{A230B718-5E56-44C7-8790-96D8F4370376}" srcOrd="2" destOrd="0" parTransId="{41FBD3AB-EE7A-48B2-8D90-491A9630052B}" sibTransId="{505341B0-BE4F-4250-8A26-3AF3183A5945}"/>
    <dgm:cxn modelId="{17769D6F-87CC-4696-9570-EE2948695E38}" type="presOf" srcId="{E190E24B-4737-4E5D-B464-2142368C4D4B}" destId="{514E98A7-9EB9-4CDD-8487-6863F43509A3}" srcOrd="0" destOrd="0" presId="urn:microsoft.com/office/officeart/2005/8/layout/hierarchy6"/>
    <dgm:cxn modelId="{5F009F7A-3A32-440C-8943-52B34AC6DB3B}" type="presOf" srcId="{A230B718-5E56-44C7-8790-96D8F4370376}" destId="{6E3C8260-7C20-464F-88CB-9D858BF0A664}" srcOrd="0" destOrd="0" presId="urn:microsoft.com/office/officeart/2005/8/layout/hierarchy6"/>
    <dgm:cxn modelId="{2A5B5050-6036-4261-B3FC-017BA4A9D959}" srcId="{E190E24B-4737-4E5D-B464-2142368C4D4B}" destId="{33905BEF-CE77-4CBF-BAFD-201687FE536F}" srcOrd="0" destOrd="0" parTransId="{F237183E-AE4A-4AD8-99EF-CDAD53BCF642}" sibTransId="{5444B948-CBB8-41DE-A9F2-CD43467F6ECD}"/>
    <dgm:cxn modelId="{97B2492B-9D50-47CF-9BFC-C3210B9B9E19}" type="presOf" srcId="{6C29D26D-E735-46EF-ADE5-AD451C2CD520}" destId="{EBA427F5-AA42-43CF-B290-C304CAFD445E}" srcOrd="0" destOrd="0" presId="urn:microsoft.com/office/officeart/2005/8/layout/hierarchy6"/>
    <dgm:cxn modelId="{233189BB-C9FF-40A2-8D45-968CF44AAD9A}" srcId="{E190E24B-4737-4E5D-B464-2142368C4D4B}" destId="{ADF513A6-10AA-4343-B68F-86A9FD75433C}" srcOrd="1" destOrd="0" parTransId="{41EAE738-8457-4790-AC79-0C10C3C945B1}" sibTransId="{062B5946-E756-41CD-832A-3E898CDEAAF1}"/>
    <dgm:cxn modelId="{969936A2-B14A-4224-81C5-CCCC9986B314}" type="presOf" srcId="{ADF513A6-10AA-4343-B68F-86A9FD75433C}" destId="{9CE5D33D-4976-4D79-BDEB-F148CBA5F33C}" srcOrd="0" destOrd="0" presId="urn:microsoft.com/office/officeart/2005/8/layout/hierarchy6"/>
    <dgm:cxn modelId="{CF6B4D98-C566-4955-B498-B9BF5F6F3A8C}" type="presOf" srcId="{97A0BB66-F307-47CB-8E35-768270C9FBEC}" destId="{0EB9E39B-CC5E-4E20-8AFD-347EDF524016}" srcOrd="0" destOrd="0" presId="urn:microsoft.com/office/officeart/2005/8/layout/hierarchy6"/>
    <dgm:cxn modelId="{A86F18FD-2FF8-458E-B3D4-C9C9BD45E7DC}" type="presOf" srcId="{A230B718-5E56-44C7-8790-96D8F4370376}" destId="{284AE8DF-15BE-4504-8604-02BF4379054E}" srcOrd="1" destOrd="0" presId="urn:microsoft.com/office/officeart/2005/8/layout/hierarchy6"/>
    <dgm:cxn modelId="{70A911D4-BEC2-48C1-81D3-CBD35A025579}" srcId="{E190E24B-4737-4E5D-B464-2142368C4D4B}" destId="{57429463-F1F5-4E23-8704-61EA3C50FBC0}" srcOrd="3" destOrd="0" parTransId="{F7F08514-956D-47CF-A711-3AB3343D2BB1}" sibTransId="{4EBE8AEE-430D-485A-838C-A8A8A5750A3D}"/>
    <dgm:cxn modelId="{098AB6B1-558C-42F9-A638-47FDA0FD3BC9}" type="presOf" srcId="{56B0446B-05F3-45AD-804A-9EDF2ADE585C}" destId="{E0EB1014-3B37-44E5-BE2F-A370B246F780}" srcOrd="0" destOrd="0" presId="urn:microsoft.com/office/officeart/2005/8/layout/hierarchy6"/>
    <dgm:cxn modelId="{3C27D9E6-60DE-4C31-ABC7-7BBDC8270EAA}" type="presOf" srcId="{99F00D29-910E-4C3E-B884-1E4379B051C7}" destId="{372AAC65-1A83-4124-88C4-E1FA405BAF2F}" srcOrd="0" destOrd="0" presId="urn:microsoft.com/office/officeart/2005/8/layout/hierarchy6"/>
    <dgm:cxn modelId="{C40698BF-A59B-4749-B4D9-23E3D653CFF9}" srcId="{33905BEF-CE77-4CBF-BAFD-201687FE536F}" destId="{873369EE-C6E5-4128-97DF-29FF0513E0C6}" srcOrd="1" destOrd="0" parTransId="{99F00D29-910E-4C3E-B884-1E4379B051C7}" sibTransId="{C591A405-3709-4C06-93C8-18A4A9F86D9A}"/>
    <dgm:cxn modelId="{0FF52EB6-1CF3-4D42-9BF1-98C4E711D7EE}" type="presOf" srcId="{C7746DA3-7B50-4165-BD15-C8368282CAE6}" destId="{C1D412E7-E1E9-4111-A55C-DE7936F9FD77}" srcOrd="0" destOrd="0" presId="urn:microsoft.com/office/officeart/2005/8/layout/hierarchy6"/>
    <dgm:cxn modelId="{A85E5773-A399-4ED9-BEFF-37AA5C58C596}" type="presOf" srcId="{DA8C6F1E-519F-46D1-B7A4-80FBF5783B18}" destId="{E4C17F78-513F-4683-9387-EB7846B3AAE9}" srcOrd="0" destOrd="0" presId="urn:microsoft.com/office/officeart/2005/8/layout/hierarchy6"/>
    <dgm:cxn modelId="{B20B1579-F1D0-4D38-8721-4136BB319201}" type="presParOf" srcId="{514E98A7-9EB9-4CDD-8487-6863F43509A3}" destId="{52A46B3C-FE6D-4AE9-8CF0-ADA05F18FA8C}" srcOrd="0" destOrd="0" presId="urn:microsoft.com/office/officeart/2005/8/layout/hierarchy6"/>
    <dgm:cxn modelId="{37F1F3BA-CF22-45BA-933A-0C6D208E2534}" type="presParOf" srcId="{52A46B3C-FE6D-4AE9-8CF0-ADA05F18FA8C}" destId="{8C6A0189-A922-4E29-AD7B-BF6D694F06E5}" srcOrd="0" destOrd="0" presId="urn:microsoft.com/office/officeart/2005/8/layout/hierarchy6"/>
    <dgm:cxn modelId="{3E27DD54-616D-44DC-88D6-72C60D3C89DA}" type="presParOf" srcId="{52A46B3C-FE6D-4AE9-8CF0-ADA05F18FA8C}" destId="{3589B3B3-4D3B-47BC-8804-E317F091D6B7}" srcOrd="1" destOrd="0" presId="urn:microsoft.com/office/officeart/2005/8/layout/hierarchy6"/>
    <dgm:cxn modelId="{DF94004B-4509-42D7-A11A-8A231D96D348}" type="presParOf" srcId="{3589B3B3-4D3B-47BC-8804-E317F091D6B7}" destId="{61C53B3B-0B82-4BCC-9CFA-F5B71CB19BAE}" srcOrd="0" destOrd="0" presId="urn:microsoft.com/office/officeart/2005/8/layout/hierarchy6"/>
    <dgm:cxn modelId="{A3327166-3D96-4045-B4BA-74587EB511C9}" type="presParOf" srcId="{61C53B3B-0B82-4BCC-9CFA-F5B71CB19BAE}" destId="{88D217E7-E366-4DF5-A89F-F0F482030607}" srcOrd="0" destOrd="0" presId="urn:microsoft.com/office/officeart/2005/8/layout/hierarchy6"/>
    <dgm:cxn modelId="{956F4518-3F85-4B02-B4E3-4167B9FF24EA}" type="presParOf" srcId="{61C53B3B-0B82-4BCC-9CFA-F5B71CB19BAE}" destId="{6CD85E17-8C9B-4A08-857A-F52E44F2DD52}" srcOrd="1" destOrd="0" presId="urn:microsoft.com/office/officeart/2005/8/layout/hierarchy6"/>
    <dgm:cxn modelId="{584E2768-DF06-40C7-A092-C9C22F5FBD85}" type="presParOf" srcId="{6CD85E17-8C9B-4A08-857A-F52E44F2DD52}" destId="{EBA427F5-AA42-43CF-B290-C304CAFD445E}" srcOrd="0" destOrd="0" presId="urn:microsoft.com/office/officeart/2005/8/layout/hierarchy6"/>
    <dgm:cxn modelId="{DCCB6664-2D64-48EF-99D5-65501573F0E0}" type="presParOf" srcId="{6CD85E17-8C9B-4A08-857A-F52E44F2DD52}" destId="{A429DA60-B6EA-414B-8515-048C40CEB3BC}" srcOrd="1" destOrd="0" presId="urn:microsoft.com/office/officeart/2005/8/layout/hierarchy6"/>
    <dgm:cxn modelId="{E0FBBDD7-4300-4C89-BE84-0B6E79E21DDE}" type="presParOf" srcId="{A429DA60-B6EA-414B-8515-048C40CEB3BC}" destId="{C6DE4A80-1042-4F71-8F39-7B860C503732}" srcOrd="0" destOrd="0" presId="urn:microsoft.com/office/officeart/2005/8/layout/hierarchy6"/>
    <dgm:cxn modelId="{274B21EA-1CBF-49C8-90C9-4818A53C2FA6}" type="presParOf" srcId="{A429DA60-B6EA-414B-8515-048C40CEB3BC}" destId="{06FE4AD2-5800-47D9-8722-1DE4500C3B5E}" srcOrd="1" destOrd="0" presId="urn:microsoft.com/office/officeart/2005/8/layout/hierarchy6"/>
    <dgm:cxn modelId="{716CABC8-5D97-43B0-B72A-ED68661A956C}" type="presParOf" srcId="{06FE4AD2-5800-47D9-8722-1DE4500C3B5E}" destId="{988465DC-A069-4708-9824-F04DE8601289}" srcOrd="0" destOrd="0" presId="urn:microsoft.com/office/officeart/2005/8/layout/hierarchy6"/>
    <dgm:cxn modelId="{AD15D6A7-FFFC-4EC3-A605-C990420896DE}" type="presParOf" srcId="{06FE4AD2-5800-47D9-8722-1DE4500C3B5E}" destId="{3812E591-2B02-475D-900C-9C53A9944F82}" srcOrd="1" destOrd="0" presId="urn:microsoft.com/office/officeart/2005/8/layout/hierarchy6"/>
    <dgm:cxn modelId="{E8CD2BA9-B3BD-4822-9E64-F9D92E4A4995}" type="presParOf" srcId="{3812E591-2B02-475D-900C-9C53A9944F82}" destId="{C1D412E7-E1E9-4111-A55C-DE7936F9FD77}" srcOrd="0" destOrd="0" presId="urn:microsoft.com/office/officeart/2005/8/layout/hierarchy6"/>
    <dgm:cxn modelId="{DEABA9AA-ECB0-4A7D-BCA4-E355A5CC0DA9}" type="presParOf" srcId="{3812E591-2B02-475D-900C-9C53A9944F82}" destId="{462A5C85-C887-4CEB-8A51-3512C05ECE6B}" srcOrd="1" destOrd="0" presId="urn:microsoft.com/office/officeart/2005/8/layout/hierarchy6"/>
    <dgm:cxn modelId="{F279BC1B-874F-4F1F-A8B1-D65E40324571}" type="presParOf" srcId="{06FE4AD2-5800-47D9-8722-1DE4500C3B5E}" destId="{2390139E-C7E9-48DF-A769-18DBC2549832}" srcOrd="2" destOrd="0" presId="urn:microsoft.com/office/officeart/2005/8/layout/hierarchy6"/>
    <dgm:cxn modelId="{BE31F8D6-EDC9-4426-BA36-6440D9F02964}" type="presParOf" srcId="{06FE4AD2-5800-47D9-8722-1DE4500C3B5E}" destId="{019C4FB0-969C-4B87-81C4-56F08ACE1560}" srcOrd="3" destOrd="0" presId="urn:microsoft.com/office/officeart/2005/8/layout/hierarchy6"/>
    <dgm:cxn modelId="{36EA2CE5-8C31-4E11-8705-34A838DE0D41}" type="presParOf" srcId="{019C4FB0-969C-4B87-81C4-56F08ACE1560}" destId="{0EB9E39B-CC5E-4E20-8AFD-347EDF524016}" srcOrd="0" destOrd="0" presId="urn:microsoft.com/office/officeart/2005/8/layout/hierarchy6"/>
    <dgm:cxn modelId="{BC357E88-84FC-4A28-B987-E542AD245228}" type="presParOf" srcId="{019C4FB0-969C-4B87-81C4-56F08ACE1560}" destId="{765E0309-72B1-4F59-89F0-BFC8AFE33D3D}" srcOrd="1" destOrd="0" presId="urn:microsoft.com/office/officeart/2005/8/layout/hierarchy6"/>
    <dgm:cxn modelId="{E60A98FB-6942-4119-8EC0-2765F903C31B}" type="presParOf" srcId="{6CD85E17-8C9B-4A08-857A-F52E44F2DD52}" destId="{372AAC65-1A83-4124-88C4-E1FA405BAF2F}" srcOrd="2" destOrd="0" presId="urn:microsoft.com/office/officeart/2005/8/layout/hierarchy6"/>
    <dgm:cxn modelId="{DA1BEFE3-3649-485B-BB09-3C29FF6B0D6E}" type="presParOf" srcId="{6CD85E17-8C9B-4A08-857A-F52E44F2DD52}" destId="{BA46E6FF-B38C-4B8A-BE80-1CC5E3FFF818}" srcOrd="3" destOrd="0" presId="urn:microsoft.com/office/officeart/2005/8/layout/hierarchy6"/>
    <dgm:cxn modelId="{F20EB6D3-2CB5-477A-B7F2-F4853D3D7493}" type="presParOf" srcId="{BA46E6FF-B38C-4B8A-BE80-1CC5E3FFF818}" destId="{3C64490D-C3A5-47D1-BF82-821325333077}" srcOrd="0" destOrd="0" presId="urn:microsoft.com/office/officeart/2005/8/layout/hierarchy6"/>
    <dgm:cxn modelId="{84266FF5-48F8-4AF2-9A9A-183184C1EFD4}" type="presParOf" srcId="{BA46E6FF-B38C-4B8A-BE80-1CC5E3FFF818}" destId="{CB7C11ED-683A-4F5C-A2D6-FDB1936F3AA3}" srcOrd="1" destOrd="0" presId="urn:microsoft.com/office/officeart/2005/8/layout/hierarchy6"/>
    <dgm:cxn modelId="{14FB3C25-1C28-4E08-A2D1-329BD4553464}" type="presParOf" srcId="{CB7C11ED-683A-4F5C-A2D6-FDB1936F3AA3}" destId="{E4C17F78-513F-4683-9387-EB7846B3AAE9}" srcOrd="0" destOrd="0" presId="urn:microsoft.com/office/officeart/2005/8/layout/hierarchy6"/>
    <dgm:cxn modelId="{DE4A34D2-3D3A-4786-8FAF-3EAC548B7352}" type="presParOf" srcId="{CB7C11ED-683A-4F5C-A2D6-FDB1936F3AA3}" destId="{41B433BF-5F3F-45E8-A787-05F20DB4356F}" srcOrd="1" destOrd="0" presId="urn:microsoft.com/office/officeart/2005/8/layout/hierarchy6"/>
    <dgm:cxn modelId="{08E333BD-2AD8-4616-BFBB-1BEFCAABE60A}" type="presParOf" srcId="{41B433BF-5F3F-45E8-A787-05F20DB4356F}" destId="{E0EB1014-3B37-44E5-BE2F-A370B246F780}" srcOrd="0" destOrd="0" presId="urn:microsoft.com/office/officeart/2005/8/layout/hierarchy6"/>
    <dgm:cxn modelId="{96D7D389-9513-4427-B0F9-76F6D7D111A2}" type="presParOf" srcId="{41B433BF-5F3F-45E8-A787-05F20DB4356F}" destId="{0CE320D0-9621-4E2B-8B1E-CE29D9A3E79C}" srcOrd="1" destOrd="0" presId="urn:microsoft.com/office/officeart/2005/8/layout/hierarchy6"/>
    <dgm:cxn modelId="{CE1025D7-B9C6-4E2A-B3AF-F2E825767ABB}" type="presParOf" srcId="{514E98A7-9EB9-4CDD-8487-6863F43509A3}" destId="{259FC7F9-8252-43B4-A2A3-D7E4F1619FF2}" srcOrd="1" destOrd="0" presId="urn:microsoft.com/office/officeart/2005/8/layout/hierarchy6"/>
    <dgm:cxn modelId="{AA163C9F-D2AD-4057-B312-42E72CAC65C6}" type="presParOf" srcId="{259FC7F9-8252-43B4-A2A3-D7E4F1619FF2}" destId="{B93C26AF-3B78-4123-8501-D91EB7080C04}" srcOrd="0" destOrd="0" presId="urn:microsoft.com/office/officeart/2005/8/layout/hierarchy6"/>
    <dgm:cxn modelId="{7B7B9A17-0F3F-4651-BB26-E2E7CC821B47}" type="presParOf" srcId="{B93C26AF-3B78-4123-8501-D91EB7080C04}" destId="{9CE5D33D-4976-4D79-BDEB-F148CBA5F33C}" srcOrd="0" destOrd="0" presId="urn:microsoft.com/office/officeart/2005/8/layout/hierarchy6"/>
    <dgm:cxn modelId="{ABBF6315-A1A6-4B53-AE76-8BA9153DAFFE}" type="presParOf" srcId="{B93C26AF-3B78-4123-8501-D91EB7080C04}" destId="{9327FF4D-EA3B-4C5B-AE72-34947AF87168}" srcOrd="1" destOrd="0" presId="urn:microsoft.com/office/officeart/2005/8/layout/hierarchy6"/>
    <dgm:cxn modelId="{64489F46-9659-48F9-8F3C-02BBEE253BC6}" type="presParOf" srcId="{259FC7F9-8252-43B4-A2A3-D7E4F1619FF2}" destId="{CB49125A-B0DE-4C07-914F-7CCEE42C74AA}" srcOrd="1" destOrd="0" presId="urn:microsoft.com/office/officeart/2005/8/layout/hierarchy6"/>
    <dgm:cxn modelId="{923807C8-32AD-48AE-8433-1ECEE18EBC61}" type="presParOf" srcId="{CB49125A-B0DE-4C07-914F-7CCEE42C74AA}" destId="{DB3AC7A5-07F5-4DF7-B836-A5886DFA806D}" srcOrd="0" destOrd="0" presId="urn:microsoft.com/office/officeart/2005/8/layout/hierarchy6"/>
    <dgm:cxn modelId="{41E218A6-5B05-4509-BE0C-7D801E9581CA}" type="presParOf" srcId="{259FC7F9-8252-43B4-A2A3-D7E4F1619FF2}" destId="{F74F3456-4428-4304-B37A-AA1208414152}" srcOrd="2" destOrd="0" presId="urn:microsoft.com/office/officeart/2005/8/layout/hierarchy6"/>
    <dgm:cxn modelId="{EA69EAA6-A83B-4304-A77F-651C213707F6}" type="presParOf" srcId="{F74F3456-4428-4304-B37A-AA1208414152}" destId="{6E3C8260-7C20-464F-88CB-9D858BF0A664}" srcOrd="0" destOrd="0" presId="urn:microsoft.com/office/officeart/2005/8/layout/hierarchy6"/>
    <dgm:cxn modelId="{BA067534-C7CE-4240-8FA6-D48EEEC2EDF0}" type="presParOf" srcId="{F74F3456-4428-4304-B37A-AA1208414152}" destId="{284AE8DF-15BE-4504-8604-02BF4379054E}" srcOrd="1" destOrd="0" presId="urn:microsoft.com/office/officeart/2005/8/layout/hierarchy6"/>
    <dgm:cxn modelId="{A9A69BC1-22F4-40DC-A081-F6CAAC7BD822}" type="presParOf" srcId="{259FC7F9-8252-43B4-A2A3-D7E4F1619FF2}" destId="{07849E6C-C07A-4B58-B108-0B0740E0B4E6}" srcOrd="3" destOrd="0" presId="urn:microsoft.com/office/officeart/2005/8/layout/hierarchy6"/>
    <dgm:cxn modelId="{189B390D-1B99-46C2-AFE7-13679A11B437}" type="presParOf" srcId="{07849E6C-C07A-4B58-B108-0B0740E0B4E6}" destId="{6371BFA2-48DD-4DE9-88E2-71570D7E6867}" srcOrd="0" destOrd="0" presId="urn:microsoft.com/office/officeart/2005/8/layout/hierarchy6"/>
    <dgm:cxn modelId="{F3AF16D9-7B19-4C17-BD6D-986C2E9CFA85}" type="presParOf" srcId="{259FC7F9-8252-43B4-A2A3-D7E4F1619FF2}" destId="{7410A527-6953-4A0E-922B-F9A9133F2072}" srcOrd="4" destOrd="0" presId="urn:microsoft.com/office/officeart/2005/8/layout/hierarchy6"/>
    <dgm:cxn modelId="{2471128A-91A2-4092-AB5E-8F17FF9EC259}" type="presParOf" srcId="{7410A527-6953-4A0E-922B-F9A9133F2072}" destId="{412DB2F4-20C9-4571-93AE-91F3230FCFD6}" srcOrd="0" destOrd="0" presId="urn:microsoft.com/office/officeart/2005/8/layout/hierarchy6"/>
    <dgm:cxn modelId="{CDE77159-C716-44DF-A1E1-431C70FFB518}" type="presParOf" srcId="{7410A527-6953-4A0E-922B-F9A9133F2072}" destId="{C1F2329A-5193-4E33-B785-D2A46E2DD10E}" srcOrd="1" destOrd="0" presId="urn:microsoft.com/office/officeart/2005/8/layout/hierarchy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DB2F4-20C9-4571-93AE-91F3230FCFD6}">
      <dsp:nvSpPr>
        <dsp:cNvPr id="0" name=""/>
        <dsp:cNvSpPr/>
      </dsp:nvSpPr>
      <dsp:spPr>
        <a:xfrm>
          <a:off x="0" y="2440527"/>
          <a:ext cx="6485022" cy="979086"/>
        </a:xfrm>
        <a:prstGeom prst="roundRect">
          <a:avLst>
            <a:gd name="adj" fmla="val 10000"/>
          </a:avLst>
        </a:prstGeom>
        <a:gradFill rotWithShape="0">
          <a:gsLst>
            <a:gs pos="0">
              <a:schemeClr val="accent2">
                <a:tint val="40000"/>
                <a:hueOff val="0"/>
                <a:satOff val="0"/>
                <a:lumOff val="0"/>
                <a:alphaOff val="0"/>
                <a:tint val="94000"/>
                <a:satMod val="105000"/>
                <a:lumMod val="102000"/>
              </a:schemeClr>
            </a:gs>
            <a:gs pos="100000">
              <a:schemeClr val="accent2">
                <a:tint val="40000"/>
                <a:hueOff val="0"/>
                <a:satOff val="0"/>
                <a:lumOff val="0"/>
                <a:alphaOff val="0"/>
                <a:shade val="74000"/>
                <a:satMod val="128000"/>
                <a:lumMod val="100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smtClean="0"/>
            <a:t>SENSORS</a:t>
          </a:r>
          <a:endParaRPr lang="en-US" sz="2100" kern="1200" dirty="0"/>
        </a:p>
      </dsp:txBody>
      <dsp:txXfrm>
        <a:off x="0" y="2440527"/>
        <a:ext cx="1945506" cy="979086"/>
      </dsp:txXfrm>
    </dsp:sp>
    <dsp:sp modelId="{6E3C8260-7C20-464F-88CB-9D858BF0A664}">
      <dsp:nvSpPr>
        <dsp:cNvPr id="0" name=""/>
        <dsp:cNvSpPr/>
      </dsp:nvSpPr>
      <dsp:spPr>
        <a:xfrm>
          <a:off x="0" y="1298260"/>
          <a:ext cx="6485022" cy="979086"/>
        </a:xfrm>
        <a:prstGeom prst="roundRect">
          <a:avLst>
            <a:gd name="adj" fmla="val 10000"/>
          </a:avLst>
        </a:prstGeom>
        <a:gradFill rotWithShape="0">
          <a:gsLst>
            <a:gs pos="0">
              <a:schemeClr val="accent2">
                <a:tint val="40000"/>
                <a:hueOff val="0"/>
                <a:satOff val="0"/>
                <a:lumOff val="0"/>
                <a:alphaOff val="0"/>
                <a:tint val="94000"/>
                <a:satMod val="105000"/>
                <a:lumMod val="102000"/>
              </a:schemeClr>
            </a:gs>
            <a:gs pos="100000">
              <a:schemeClr val="accent2">
                <a:tint val="40000"/>
                <a:hueOff val="0"/>
                <a:satOff val="0"/>
                <a:lumOff val="0"/>
                <a:alphaOff val="0"/>
                <a:shade val="74000"/>
                <a:satMod val="128000"/>
                <a:lumMod val="100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smtClean="0"/>
            <a:t>NETWORK CONNECTION</a:t>
          </a:r>
          <a:endParaRPr lang="en-US" sz="2100" kern="1200" dirty="0"/>
        </a:p>
      </dsp:txBody>
      <dsp:txXfrm>
        <a:off x="0" y="1298260"/>
        <a:ext cx="1945506" cy="979086"/>
      </dsp:txXfrm>
    </dsp:sp>
    <dsp:sp modelId="{9CE5D33D-4976-4D79-BDEB-F148CBA5F33C}">
      <dsp:nvSpPr>
        <dsp:cNvPr id="0" name=""/>
        <dsp:cNvSpPr/>
      </dsp:nvSpPr>
      <dsp:spPr>
        <a:xfrm>
          <a:off x="0" y="155992"/>
          <a:ext cx="6485022" cy="979086"/>
        </a:xfrm>
        <a:prstGeom prst="roundRect">
          <a:avLst>
            <a:gd name="adj" fmla="val 10000"/>
          </a:avLst>
        </a:prstGeom>
        <a:gradFill rotWithShape="0">
          <a:gsLst>
            <a:gs pos="0">
              <a:schemeClr val="accent2">
                <a:tint val="40000"/>
                <a:hueOff val="0"/>
                <a:satOff val="0"/>
                <a:lumOff val="0"/>
                <a:alphaOff val="0"/>
                <a:tint val="94000"/>
                <a:satMod val="105000"/>
                <a:lumMod val="102000"/>
              </a:schemeClr>
            </a:gs>
            <a:gs pos="100000">
              <a:schemeClr val="accent2">
                <a:tint val="40000"/>
                <a:hueOff val="0"/>
                <a:satOff val="0"/>
                <a:lumOff val="0"/>
                <a:alphaOff val="0"/>
                <a:shade val="74000"/>
                <a:satMod val="128000"/>
                <a:lumMod val="100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smtClean="0"/>
            <a:t>DATA TRANSFER</a:t>
          </a:r>
          <a:endParaRPr lang="en-US" sz="2100" kern="1200" dirty="0"/>
        </a:p>
      </dsp:txBody>
      <dsp:txXfrm>
        <a:off x="0" y="155992"/>
        <a:ext cx="1945506" cy="979086"/>
      </dsp:txXfrm>
    </dsp:sp>
    <dsp:sp modelId="{88D217E7-E366-4DF5-A89F-F0F482030607}">
      <dsp:nvSpPr>
        <dsp:cNvPr id="0" name=""/>
        <dsp:cNvSpPr/>
      </dsp:nvSpPr>
      <dsp:spPr>
        <a:xfrm>
          <a:off x="3936238" y="237583"/>
          <a:ext cx="1223857" cy="815905"/>
        </a:xfrm>
        <a:prstGeom prst="roundRect">
          <a:avLst>
            <a:gd name="adj" fmla="val 10000"/>
          </a:avLst>
        </a:prstGeom>
        <a:gradFill rotWithShape="0">
          <a:gsLst>
            <a:gs pos="0">
              <a:schemeClr val="accent2">
                <a:shade val="80000"/>
                <a:hueOff val="0"/>
                <a:satOff val="0"/>
                <a:lumOff val="0"/>
                <a:alphaOff val="0"/>
                <a:tint val="94000"/>
                <a:satMod val="105000"/>
                <a:lumMod val="102000"/>
              </a:schemeClr>
            </a:gs>
            <a:gs pos="100000">
              <a:schemeClr val="accent2">
                <a:shade val="80000"/>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COMPUTING DEVICES</a:t>
          </a:r>
          <a:endParaRPr lang="en-US" sz="1500" kern="1200" dirty="0"/>
        </a:p>
      </dsp:txBody>
      <dsp:txXfrm>
        <a:off x="3960135" y="261480"/>
        <a:ext cx="1176063" cy="768111"/>
      </dsp:txXfrm>
    </dsp:sp>
    <dsp:sp modelId="{EBA427F5-AA42-43CF-B290-C304CAFD445E}">
      <dsp:nvSpPr>
        <dsp:cNvPr id="0" name=""/>
        <dsp:cNvSpPr/>
      </dsp:nvSpPr>
      <dsp:spPr>
        <a:xfrm>
          <a:off x="3354906" y="1053488"/>
          <a:ext cx="1193261" cy="326362"/>
        </a:xfrm>
        <a:custGeom>
          <a:avLst/>
          <a:gdLst/>
          <a:ahLst/>
          <a:cxnLst/>
          <a:rect l="0" t="0" r="0" b="0"/>
          <a:pathLst>
            <a:path>
              <a:moveTo>
                <a:pt x="1193261" y="0"/>
              </a:moveTo>
              <a:lnTo>
                <a:pt x="1193261" y="163181"/>
              </a:lnTo>
              <a:lnTo>
                <a:pt x="0" y="163181"/>
              </a:lnTo>
              <a:lnTo>
                <a:pt x="0" y="326362"/>
              </a:lnTo>
            </a:path>
          </a:pathLst>
        </a:custGeom>
        <a:noFill/>
        <a:ln w="15875" cap="flat" cmpd="sng" algn="ctr">
          <a:solidFill>
            <a:schemeClr val="accent2">
              <a:tint val="99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6DE4A80-1042-4F71-8F39-7B860C503732}">
      <dsp:nvSpPr>
        <dsp:cNvPr id="0" name=""/>
        <dsp:cNvSpPr/>
      </dsp:nvSpPr>
      <dsp:spPr>
        <a:xfrm>
          <a:off x="2742977" y="1379850"/>
          <a:ext cx="1223857" cy="815905"/>
        </a:xfrm>
        <a:prstGeom prst="roundRect">
          <a:avLst>
            <a:gd name="adj" fmla="val 10000"/>
          </a:avLst>
        </a:prstGeom>
        <a:gradFill rotWithShape="0">
          <a:gsLst>
            <a:gs pos="0">
              <a:schemeClr val="accent2">
                <a:tint val="99000"/>
                <a:hueOff val="0"/>
                <a:satOff val="0"/>
                <a:lumOff val="0"/>
                <a:alphaOff val="0"/>
                <a:tint val="94000"/>
                <a:satMod val="105000"/>
                <a:lumMod val="102000"/>
              </a:schemeClr>
            </a:gs>
            <a:gs pos="100000">
              <a:schemeClr val="accent2">
                <a:tint val="99000"/>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MECHANICAL MACHINES</a:t>
          </a:r>
          <a:endParaRPr lang="en-US" sz="1500" kern="1200" dirty="0"/>
        </a:p>
      </dsp:txBody>
      <dsp:txXfrm>
        <a:off x="2766874" y="1403747"/>
        <a:ext cx="1176063" cy="768111"/>
      </dsp:txXfrm>
    </dsp:sp>
    <dsp:sp modelId="{988465DC-A069-4708-9824-F04DE8601289}">
      <dsp:nvSpPr>
        <dsp:cNvPr id="0" name=""/>
        <dsp:cNvSpPr/>
      </dsp:nvSpPr>
      <dsp:spPr>
        <a:xfrm>
          <a:off x="2559398" y="2195756"/>
          <a:ext cx="795507" cy="326362"/>
        </a:xfrm>
        <a:custGeom>
          <a:avLst/>
          <a:gdLst/>
          <a:ahLst/>
          <a:cxnLst/>
          <a:rect l="0" t="0" r="0" b="0"/>
          <a:pathLst>
            <a:path>
              <a:moveTo>
                <a:pt x="795507" y="0"/>
              </a:moveTo>
              <a:lnTo>
                <a:pt x="795507" y="163181"/>
              </a:lnTo>
              <a:lnTo>
                <a:pt x="0" y="163181"/>
              </a:lnTo>
              <a:lnTo>
                <a:pt x="0" y="326362"/>
              </a:lnTo>
            </a:path>
          </a:pathLst>
        </a:custGeom>
        <a:noFill/>
        <a:ln w="15875" cap="flat" cmpd="sng" algn="ctr">
          <a:solidFill>
            <a:schemeClr val="accent2">
              <a:tint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1D412E7-E1E9-4111-A55C-DE7936F9FD77}">
      <dsp:nvSpPr>
        <dsp:cNvPr id="0" name=""/>
        <dsp:cNvSpPr/>
      </dsp:nvSpPr>
      <dsp:spPr>
        <a:xfrm>
          <a:off x="1947469" y="2522118"/>
          <a:ext cx="1223857" cy="815905"/>
        </a:xfrm>
        <a:prstGeom prst="roundRect">
          <a:avLst>
            <a:gd name="adj" fmla="val 10000"/>
          </a:avLst>
        </a:prstGeom>
        <a:gradFill rotWithShape="0">
          <a:gsLst>
            <a:gs pos="0">
              <a:schemeClr val="accent2">
                <a:tint val="80000"/>
                <a:hueOff val="0"/>
                <a:satOff val="0"/>
                <a:lumOff val="0"/>
                <a:alphaOff val="0"/>
                <a:tint val="94000"/>
                <a:satMod val="105000"/>
                <a:lumMod val="102000"/>
              </a:schemeClr>
            </a:gs>
            <a:gs pos="100000">
              <a:schemeClr val="accent2">
                <a:tint val="80000"/>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UNIQUE DIGITAL IDENTIFIERS</a:t>
          </a:r>
          <a:endParaRPr lang="en-US" sz="1500" kern="1200" dirty="0"/>
        </a:p>
      </dsp:txBody>
      <dsp:txXfrm>
        <a:off x="1971366" y="2546015"/>
        <a:ext cx="1176063" cy="768111"/>
      </dsp:txXfrm>
    </dsp:sp>
    <dsp:sp modelId="{2390139E-C7E9-48DF-A769-18DBC2549832}">
      <dsp:nvSpPr>
        <dsp:cNvPr id="0" name=""/>
        <dsp:cNvSpPr/>
      </dsp:nvSpPr>
      <dsp:spPr>
        <a:xfrm>
          <a:off x="3354906" y="2195756"/>
          <a:ext cx="795507" cy="326362"/>
        </a:xfrm>
        <a:custGeom>
          <a:avLst/>
          <a:gdLst/>
          <a:ahLst/>
          <a:cxnLst/>
          <a:rect l="0" t="0" r="0" b="0"/>
          <a:pathLst>
            <a:path>
              <a:moveTo>
                <a:pt x="0" y="0"/>
              </a:moveTo>
              <a:lnTo>
                <a:pt x="0" y="163181"/>
              </a:lnTo>
              <a:lnTo>
                <a:pt x="795507" y="163181"/>
              </a:lnTo>
              <a:lnTo>
                <a:pt x="795507" y="326362"/>
              </a:lnTo>
            </a:path>
          </a:pathLst>
        </a:custGeom>
        <a:noFill/>
        <a:ln w="15875" cap="flat" cmpd="sng" algn="ctr">
          <a:solidFill>
            <a:schemeClr val="accent2">
              <a:tint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EB9E39B-CC5E-4E20-8AFD-347EDF524016}">
      <dsp:nvSpPr>
        <dsp:cNvPr id="0" name=""/>
        <dsp:cNvSpPr/>
      </dsp:nvSpPr>
      <dsp:spPr>
        <a:xfrm>
          <a:off x="3538485" y="2522118"/>
          <a:ext cx="1223857" cy="815905"/>
        </a:xfrm>
        <a:prstGeom prst="roundRect">
          <a:avLst>
            <a:gd name="adj" fmla="val 10000"/>
          </a:avLst>
        </a:prstGeom>
        <a:gradFill rotWithShape="0">
          <a:gsLst>
            <a:gs pos="0">
              <a:schemeClr val="accent2">
                <a:tint val="80000"/>
                <a:hueOff val="0"/>
                <a:satOff val="0"/>
                <a:lumOff val="0"/>
                <a:alphaOff val="0"/>
                <a:tint val="94000"/>
                <a:satMod val="105000"/>
                <a:lumMod val="102000"/>
              </a:schemeClr>
            </a:gs>
            <a:gs pos="100000">
              <a:schemeClr val="accent2">
                <a:tint val="80000"/>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OBJECTS</a:t>
          </a:r>
          <a:endParaRPr lang="en-US" sz="1500" kern="1200" dirty="0"/>
        </a:p>
      </dsp:txBody>
      <dsp:txXfrm>
        <a:off x="3562382" y="2546015"/>
        <a:ext cx="1176063" cy="768111"/>
      </dsp:txXfrm>
    </dsp:sp>
    <dsp:sp modelId="{372AAC65-1A83-4124-88C4-E1FA405BAF2F}">
      <dsp:nvSpPr>
        <dsp:cNvPr id="0" name=""/>
        <dsp:cNvSpPr/>
      </dsp:nvSpPr>
      <dsp:spPr>
        <a:xfrm>
          <a:off x="4548167" y="1053488"/>
          <a:ext cx="1193261" cy="326362"/>
        </a:xfrm>
        <a:custGeom>
          <a:avLst/>
          <a:gdLst/>
          <a:ahLst/>
          <a:cxnLst/>
          <a:rect l="0" t="0" r="0" b="0"/>
          <a:pathLst>
            <a:path>
              <a:moveTo>
                <a:pt x="0" y="0"/>
              </a:moveTo>
              <a:lnTo>
                <a:pt x="0" y="163181"/>
              </a:lnTo>
              <a:lnTo>
                <a:pt x="1193261" y="163181"/>
              </a:lnTo>
              <a:lnTo>
                <a:pt x="1193261" y="326362"/>
              </a:lnTo>
            </a:path>
          </a:pathLst>
        </a:custGeom>
        <a:noFill/>
        <a:ln w="15875" cap="flat" cmpd="sng" algn="ctr">
          <a:solidFill>
            <a:schemeClr val="accent2">
              <a:tint val="99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C64490D-C3A5-47D1-BF82-821325333077}">
      <dsp:nvSpPr>
        <dsp:cNvPr id="0" name=""/>
        <dsp:cNvSpPr/>
      </dsp:nvSpPr>
      <dsp:spPr>
        <a:xfrm>
          <a:off x="5129500" y="1379850"/>
          <a:ext cx="1223857" cy="815905"/>
        </a:xfrm>
        <a:prstGeom prst="roundRect">
          <a:avLst>
            <a:gd name="adj" fmla="val 10000"/>
          </a:avLst>
        </a:prstGeom>
        <a:gradFill rotWithShape="0">
          <a:gsLst>
            <a:gs pos="0">
              <a:schemeClr val="accent2">
                <a:tint val="99000"/>
                <a:hueOff val="0"/>
                <a:satOff val="0"/>
                <a:lumOff val="0"/>
                <a:alphaOff val="0"/>
                <a:tint val="94000"/>
                <a:satMod val="105000"/>
                <a:lumMod val="102000"/>
              </a:schemeClr>
            </a:gs>
            <a:gs pos="100000">
              <a:schemeClr val="accent2">
                <a:tint val="99000"/>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DIGITAL MACHINES</a:t>
          </a:r>
          <a:endParaRPr lang="en-US" sz="1500" kern="1200" dirty="0"/>
        </a:p>
      </dsp:txBody>
      <dsp:txXfrm>
        <a:off x="5153397" y="1403747"/>
        <a:ext cx="1176063" cy="768111"/>
      </dsp:txXfrm>
    </dsp:sp>
    <dsp:sp modelId="{E4C17F78-513F-4683-9387-EB7846B3AAE9}">
      <dsp:nvSpPr>
        <dsp:cNvPr id="0" name=""/>
        <dsp:cNvSpPr/>
      </dsp:nvSpPr>
      <dsp:spPr>
        <a:xfrm>
          <a:off x="5695709" y="2195756"/>
          <a:ext cx="91440" cy="326362"/>
        </a:xfrm>
        <a:custGeom>
          <a:avLst/>
          <a:gdLst/>
          <a:ahLst/>
          <a:cxnLst/>
          <a:rect l="0" t="0" r="0" b="0"/>
          <a:pathLst>
            <a:path>
              <a:moveTo>
                <a:pt x="45720" y="0"/>
              </a:moveTo>
              <a:lnTo>
                <a:pt x="45720" y="326362"/>
              </a:lnTo>
            </a:path>
          </a:pathLst>
        </a:custGeom>
        <a:noFill/>
        <a:ln w="15875" cap="flat" cmpd="sng" algn="ctr">
          <a:solidFill>
            <a:schemeClr val="accent2">
              <a:tint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0EB1014-3B37-44E5-BE2F-A370B246F780}">
      <dsp:nvSpPr>
        <dsp:cNvPr id="0" name=""/>
        <dsp:cNvSpPr/>
      </dsp:nvSpPr>
      <dsp:spPr>
        <a:xfrm>
          <a:off x="5129500" y="2522118"/>
          <a:ext cx="1223857" cy="815905"/>
        </a:xfrm>
        <a:prstGeom prst="roundRect">
          <a:avLst>
            <a:gd name="adj" fmla="val 10000"/>
          </a:avLst>
        </a:prstGeom>
        <a:gradFill rotWithShape="0">
          <a:gsLst>
            <a:gs pos="0">
              <a:schemeClr val="accent2">
                <a:tint val="80000"/>
                <a:hueOff val="0"/>
                <a:satOff val="0"/>
                <a:lumOff val="0"/>
                <a:alphaOff val="0"/>
                <a:tint val="94000"/>
                <a:satMod val="105000"/>
                <a:lumMod val="102000"/>
              </a:schemeClr>
            </a:gs>
            <a:gs pos="100000">
              <a:schemeClr val="accent2">
                <a:tint val="80000"/>
                <a:hueOff val="0"/>
                <a:satOff val="0"/>
                <a:lumOff val="0"/>
                <a:alphaOff val="0"/>
                <a:shade val="74000"/>
                <a:satMod val="128000"/>
                <a:lumMod val="100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PEOPLE/ ANIMALS</a:t>
          </a:r>
          <a:endParaRPr lang="en-US" sz="1500" kern="1200" dirty="0"/>
        </a:p>
      </dsp:txBody>
      <dsp:txXfrm>
        <a:off x="5153397" y="2546015"/>
        <a:ext cx="1176063" cy="7681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196D3C-159B-4665-A597-E0775DAAE743}" type="datetimeFigureOut">
              <a:rPr lang="en-US" smtClean="0"/>
              <a:t>1/20/2019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A7815D-FDCA-4A21-A588-7A5C4F193BDA}" type="slidenum">
              <a:rPr lang="en-US" smtClean="0"/>
              <a:t>‹#›</a:t>
            </a:fld>
            <a:endParaRPr lang="en-US"/>
          </a:p>
        </p:txBody>
      </p:sp>
    </p:spTree>
    <p:extLst>
      <p:ext uri="{BB962C8B-B14F-4D97-AF65-F5344CB8AC3E}">
        <p14:creationId xmlns:p14="http://schemas.microsoft.com/office/powerpoint/2010/main" val="1013144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internet of things is a system that uses network connections to link digital, mechanical, human or animals, objects and computing devices via an internet connection. Basically, the system eases people's workload by allowing them to set commands to all the connected components and monitor them virtually. Each of the components has a unique identifier that the internet connection uses to define roles and pass preset or automated action commands to and with each other (Al-</a:t>
            </a:r>
            <a:r>
              <a:rPr lang="en-US" dirty="0" err="1" smtClean="0"/>
              <a:t>Fuqaha</a:t>
            </a:r>
            <a:r>
              <a:rPr lang="en-US" dirty="0" smtClean="0"/>
              <a:t>, Guizani, Mohammadi, Aledhari &amp; Ayyash, 2015). All the components can get enabled to function automatically and pass real-time data to the managers of the system. Intelligent applications have enabled the whole system to adjust itself when there is system failure or external interruption. This has greatly helped owners and managers of business entities to control their empires from any location and time</a:t>
            </a:r>
            <a:endParaRPr lang="en-US" dirty="0"/>
          </a:p>
        </p:txBody>
      </p:sp>
      <p:sp>
        <p:nvSpPr>
          <p:cNvPr id="4" name="Slide Number Placeholder 3"/>
          <p:cNvSpPr>
            <a:spLocks noGrp="1"/>
          </p:cNvSpPr>
          <p:nvPr>
            <p:ph type="sldNum" sz="quarter" idx="10"/>
          </p:nvPr>
        </p:nvSpPr>
        <p:spPr/>
        <p:txBody>
          <a:bodyPr/>
          <a:lstStyle/>
          <a:p>
            <a:fld id="{72A7815D-FDCA-4A21-A588-7A5C4F193BDA}" type="slidenum">
              <a:rPr lang="en-US" smtClean="0"/>
              <a:t>2</a:t>
            </a:fld>
            <a:endParaRPr lang="en-US"/>
          </a:p>
        </p:txBody>
      </p:sp>
    </p:spTree>
    <p:extLst>
      <p:ext uri="{BB962C8B-B14F-4D97-AF65-F5344CB8AC3E}">
        <p14:creationId xmlns:p14="http://schemas.microsoft.com/office/powerpoint/2010/main" val="1209005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One of the most basic features of the Internet of Things is that it is intelligent. This is usually enabled by the by the precise coding embedded in the applications that run the system. There are numerous languages that can be used to code the applications but the most dynamic one is the non-relational database management systems which basically do not follow the rules of a structured query language like C++. Practically, this enables IOT to perform different functions independently but still conform to its embedded guidelines. For IOT to function optimally it must be supported by a string network connection that allows administrators to control the system remotely. These are some of the features that have increased the demand for the Internet of Things. </a:t>
            </a:r>
            <a:endParaRPr lang="en-US" dirty="0"/>
          </a:p>
        </p:txBody>
      </p:sp>
      <p:sp>
        <p:nvSpPr>
          <p:cNvPr id="4" name="Slide Number Placeholder 3"/>
          <p:cNvSpPr>
            <a:spLocks noGrp="1"/>
          </p:cNvSpPr>
          <p:nvPr>
            <p:ph type="sldNum" sz="quarter" idx="10"/>
          </p:nvPr>
        </p:nvSpPr>
        <p:spPr/>
        <p:txBody>
          <a:bodyPr/>
          <a:lstStyle/>
          <a:p>
            <a:fld id="{72A7815D-FDCA-4A21-A588-7A5C4F193BDA}" type="slidenum">
              <a:rPr lang="en-US" smtClean="0"/>
              <a:t>3</a:t>
            </a:fld>
            <a:endParaRPr lang="en-US"/>
          </a:p>
        </p:txBody>
      </p:sp>
    </p:spTree>
    <p:extLst>
      <p:ext uri="{BB962C8B-B14F-4D97-AF65-F5344CB8AC3E}">
        <p14:creationId xmlns:p14="http://schemas.microsoft.com/office/powerpoint/2010/main" val="2564178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Unlike Structured query language that gets developed in stages and operates in an unbreakable continuous process, non-structured query languages are developed in different components and can function in broken processes. This advantage reduces the vulnerability of the entire IOT system </a:t>
            </a:r>
            <a:r>
              <a:rPr lang="it-IT" dirty="0" smtClean="0"/>
              <a:t>(Li,  Da Xu &amp; Zhao, 2015)</a:t>
            </a:r>
            <a:r>
              <a:rPr lang="en-US" dirty="0" smtClean="0"/>
              <a:t>. NoSQL is open source and this reduces the cost of acquiring equipment and hiring professionals to develop a detailed system. All the required information can be sourced from different agents and operated individually. Moreover, NoSQL is easily expandable because it utilizes the map-reduce function unlike the rest of SQL.</a:t>
            </a:r>
            <a:endParaRPr lang="en-US" dirty="0"/>
          </a:p>
        </p:txBody>
      </p:sp>
      <p:sp>
        <p:nvSpPr>
          <p:cNvPr id="4" name="Slide Number Placeholder 3"/>
          <p:cNvSpPr>
            <a:spLocks noGrp="1"/>
          </p:cNvSpPr>
          <p:nvPr>
            <p:ph type="sldNum" sz="quarter" idx="10"/>
          </p:nvPr>
        </p:nvSpPr>
        <p:spPr/>
        <p:txBody>
          <a:bodyPr/>
          <a:lstStyle/>
          <a:p>
            <a:fld id="{72A7815D-FDCA-4A21-A588-7A5C4F193BDA}" type="slidenum">
              <a:rPr lang="en-US" smtClean="0"/>
              <a:t>4</a:t>
            </a:fld>
            <a:endParaRPr lang="en-US"/>
          </a:p>
        </p:txBody>
      </p:sp>
    </p:spTree>
    <p:extLst>
      <p:ext uri="{BB962C8B-B14F-4D97-AF65-F5344CB8AC3E}">
        <p14:creationId xmlns:p14="http://schemas.microsoft.com/office/powerpoint/2010/main" val="52993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Mongo dB is one of the famous real-time applications because it has dynamic characteristics that can be automatically set to adjust itself. The most unique feature is that it stores files of all formats and sizes and automatically creates a backup. This characteristic reduces the probability of total data loss. Moreover, if there are external storage systems, like cloud storage, the probability of data loss is lowered completely (Al-</a:t>
            </a:r>
            <a:r>
              <a:rPr lang="en-US" dirty="0" err="1" smtClean="0"/>
              <a:t>Fuqaha</a:t>
            </a:r>
            <a:r>
              <a:rPr lang="en-US" dirty="0" smtClean="0"/>
              <a:t>, Guizani, Mohammadi, Aledhari &amp; Ayyash, 2015). Administrators of mongo dB have exceptional abilities to alter the formats of stored data and restrict their access to read-only modes. Each stored file can be automatically set to acquire a unique index to enable easy location when searching through large databases. This is a brilliant feature that enhances efficiency and productivity of the system.</a:t>
            </a:r>
            <a:endParaRPr lang="en-US" dirty="0"/>
          </a:p>
        </p:txBody>
      </p:sp>
      <p:sp>
        <p:nvSpPr>
          <p:cNvPr id="4" name="Slide Number Placeholder 3"/>
          <p:cNvSpPr>
            <a:spLocks noGrp="1"/>
          </p:cNvSpPr>
          <p:nvPr>
            <p:ph type="sldNum" sz="quarter" idx="10"/>
          </p:nvPr>
        </p:nvSpPr>
        <p:spPr/>
        <p:txBody>
          <a:bodyPr/>
          <a:lstStyle/>
          <a:p>
            <a:fld id="{72A7815D-FDCA-4A21-A588-7A5C4F193BDA}" type="slidenum">
              <a:rPr lang="en-US" smtClean="0"/>
              <a:t>5</a:t>
            </a:fld>
            <a:endParaRPr lang="en-US"/>
          </a:p>
        </p:txBody>
      </p:sp>
    </p:spTree>
    <p:extLst>
      <p:ext uri="{BB962C8B-B14F-4D97-AF65-F5344CB8AC3E}">
        <p14:creationId xmlns:p14="http://schemas.microsoft.com/office/powerpoint/2010/main" val="76673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main essence of ensuring that all the eight requirements are met to develop a unique customized system that caters for the set needs. Moreover, all the requirements must merge to complement human needs and ensure that feedback is received in real-time. Data that is streaming in the system must be relayed to the subjects that need it in real time to enable them to make readjustment decisions in times of process miscalculation or tempering of electronic systems (</a:t>
            </a:r>
            <a:r>
              <a:rPr lang="it-IT" dirty="0" smtClean="0"/>
              <a:t>Li,  Da Xu &amp; Zhao, 2015)</a:t>
            </a:r>
            <a:r>
              <a:rPr lang="en-US" dirty="0" smtClean="0"/>
              <a:t>. The best way to ensure that the systems update themselves automatically is using unique coding languages like C++ that can be fully customized to meet present demands.</a:t>
            </a:r>
            <a:endParaRPr lang="en-US" dirty="0"/>
          </a:p>
        </p:txBody>
      </p:sp>
      <p:sp>
        <p:nvSpPr>
          <p:cNvPr id="4" name="Slide Number Placeholder 3"/>
          <p:cNvSpPr>
            <a:spLocks noGrp="1"/>
          </p:cNvSpPr>
          <p:nvPr>
            <p:ph type="sldNum" sz="quarter" idx="10"/>
          </p:nvPr>
        </p:nvSpPr>
        <p:spPr/>
        <p:txBody>
          <a:bodyPr/>
          <a:lstStyle/>
          <a:p>
            <a:fld id="{72A7815D-FDCA-4A21-A588-7A5C4F193BDA}" type="slidenum">
              <a:rPr lang="en-US" smtClean="0"/>
              <a:t>6</a:t>
            </a:fld>
            <a:endParaRPr lang="en-US"/>
          </a:p>
        </p:txBody>
      </p:sp>
    </p:spTree>
    <p:extLst>
      <p:ext uri="{BB962C8B-B14F-4D97-AF65-F5344CB8AC3E}">
        <p14:creationId xmlns:p14="http://schemas.microsoft.com/office/powerpoint/2010/main" val="2971561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There always challenges in running any type of business. The nature of the challenges may be complex or simple depending on the source. Majority of challenges are internally caused while some are externally instigated. However, internal operations are the main solution finders because they help reconfigure the whole process to curb the problem. Most of challenges business faced are a manifestation of inefficiency and unproductivity of systems; human </a:t>
            </a:r>
            <a:r>
              <a:rPr lang="en-US" smtClean="0"/>
              <a:t>and technological (</a:t>
            </a:r>
            <a:r>
              <a:rPr lang="it-IT" smtClean="0"/>
              <a:t>Sicari, Rizzardi, Grieco </a:t>
            </a:r>
            <a:r>
              <a:rPr lang="it-IT" dirty="0" smtClean="0"/>
              <a:t>&amp; Coen-Porisini, 2015)</a:t>
            </a:r>
            <a:r>
              <a:rPr lang="en-US" dirty="0" smtClean="0"/>
              <a:t>. The major advantage of real-time databases is they help analyze past and present operational patterns hence easily predict future patterns. This enables business entities to play a proactive role in preventing challenges.</a:t>
            </a:r>
            <a:endParaRPr lang="en-US" dirty="0"/>
          </a:p>
        </p:txBody>
      </p:sp>
      <p:sp>
        <p:nvSpPr>
          <p:cNvPr id="4" name="Slide Number Placeholder 3"/>
          <p:cNvSpPr>
            <a:spLocks noGrp="1"/>
          </p:cNvSpPr>
          <p:nvPr>
            <p:ph type="sldNum" sz="quarter" idx="10"/>
          </p:nvPr>
        </p:nvSpPr>
        <p:spPr/>
        <p:txBody>
          <a:bodyPr/>
          <a:lstStyle/>
          <a:p>
            <a:fld id="{72A7815D-FDCA-4A21-A588-7A5C4F193BDA}" type="slidenum">
              <a:rPr lang="en-US" smtClean="0"/>
              <a:t>7</a:t>
            </a:fld>
            <a:endParaRPr lang="en-US"/>
          </a:p>
        </p:txBody>
      </p:sp>
    </p:spTree>
    <p:extLst>
      <p:ext uri="{BB962C8B-B14F-4D97-AF65-F5344CB8AC3E}">
        <p14:creationId xmlns:p14="http://schemas.microsoft.com/office/powerpoint/2010/main" val="36497739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smtClean="0"/>
              <a:t>1/20/2019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7160226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1717639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0554624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9343107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8471280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6657446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8070013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3756568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5057491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027951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4863497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1405084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2062617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7274181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745026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470441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0632279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1/20/2019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8424259"/>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40329" y="1937084"/>
            <a:ext cx="8791575" cy="2526632"/>
          </a:xfrm>
        </p:spPr>
        <p:txBody>
          <a:bodyPr/>
          <a:lstStyle/>
          <a:p>
            <a:pPr algn="ctr"/>
            <a:r>
              <a:rPr lang="en-US" dirty="0" smtClean="0"/>
              <a:t>The Internet of things</a:t>
            </a:r>
            <a:br>
              <a:rPr lang="en-US" dirty="0" smtClean="0"/>
            </a:br>
            <a:r>
              <a:rPr lang="en-US" dirty="0" smtClean="0"/>
              <a:t>Name of student</a:t>
            </a:r>
            <a:br>
              <a:rPr lang="en-US" dirty="0" smtClean="0"/>
            </a:br>
            <a:r>
              <a:rPr lang="en-US" dirty="0" smtClean="0"/>
              <a:t>institution</a:t>
            </a:r>
            <a:endParaRPr lang="en-US" dirty="0"/>
          </a:p>
        </p:txBody>
      </p:sp>
    </p:spTree>
    <p:extLst>
      <p:ext uri="{BB962C8B-B14F-4D97-AF65-F5344CB8AC3E}">
        <p14:creationId xmlns:p14="http://schemas.microsoft.com/office/powerpoint/2010/main" val="151766254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1005745"/>
          </a:xfrm>
        </p:spPr>
        <p:txBody>
          <a:bodyPr/>
          <a:lstStyle/>
          <a:p>
            <a:pPr algn="ctr"/>
            <a:r>
              <a:rPr lang="en-US" dirty="0" smtClean="0"/>
              <a:t>INTERNET OF THINGS (IOT)</a:t>
            </a:r>
            <a:endParaRPr lang="en-US" dirty="0"/>
          </a:p>
        </p:txBody>
      </p:sp>
      <p:sp>
        <p:nvSpPr>
          <p:cNvPr id="3" name="Content Placeholder 2"/>
          <p:cNvSpPr>
            <a:spLocks noGrp="1"/>
          </p:cNvSpPr>
          <p:nvPr>
            <p:ph idx="1"/>
          </p:nvPr>
        </p:nvSpPr>
        <p:spPr>
          <a:xfrm>
            <a:off x="1141412" y="1925053"/>
            <a:ext cx="9905999" cy="4174958"/>
          </a:xfrm>
        </p:spPr>
        <p:txBody>
          <a:bodyPr/>
          <a:lstStyle/>
          <a:p>
            <a:pPr marL="0" indent="0" algn="ctr">
              <a:buNone/>
            </a:pPr>
            <a:r>
              <a:rPr lang="en-US" b="1" u="sng" dirty="0" smtClean="0"/>
              <a:t>COMPONENTS OF IOT SYSTEM</a:t>
            </a:r>
            <a:endParaRPr lang="en-US" b="1" u="sng" dirty="0"/>
          </a:p>
        </p:txBody>
      </p:sp>
      <p:pic>
        <p:nvPicPr>
          <p:cNvPr id="4" name="Picture 3"/>
          <p:cNvPicPr>
            <a:picLocks noChangeAspect="1"/>
          </p:cNvPicPr>
          <p:nvPr/>
        </p:nvPicPr>
        <p:blipFill>
          <a:blip r:embed="rId3"/>
          <a:stretch>
            <a:fillRect/>
          </a:stretch>
        </p:blipFill>
        <p:spPr>
          <a:xfrm>
            <a:off x="10178004" y="408895"/>
            <a:ext cx="1738814" cy="14249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Diagram 5"/>
          <p:cNvGraphicFramePr/>
          <p:nvPr>
            <p:extLst>
              <p:ext uri="{D42A27DB-BD31-4B8C-83A1-F6EECF244321}">
                <p14:modId xmlns:p14="http://schemas.microsoft.com/office/powerpoint/2010/main" val="3594165177"/>
              </p:ext>
            </p:extLst>
          </p:nvPr>
        </p:nvGraphicFramePr>
        <p:xfrm>
          <a:off x="2442411" y="2562726"/>
          <a:ext cx="6485022" cy="35756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5950469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849335"/>
          </a:xfrm>
        </p:spPr>
        <p:txBody>
          <a:bodyPr/>
          <a:lstStyle/>
          <a:p>
            <a:pPr algn="ctr"/>
            <a:r>
              <a:rPr lang="en-US" dirty="0" smtClean="0"/>
              <a:t>FEATURES OF IOT</a:t>
            </a:r>
            <a:endParaRPr lang="en-US" dirty="0"/>
          </a:p>
        </p:txBody>
      </p:sp>
      <p:sp>
        <p:nvSpPr>
          <p:cNvPr id="3" name="Content Placeholder 2"/>
          <p:cNvSpPr>
            <a:spLocks noGrp="1"/>
          </p:cNvSpPr>
          <p:nvPr>
            <p:ph idx="1"/>
          </p:nvPr>
        </p:nvSpPr>
        <p:spPr>
          <a:xfrm>
            <a:off x="1141412" y="1467852"/>
            <a:ext cx="9905999" cy="4824663"/>
          </a:xfrm>
        </p:spPr>
        <p:txBody>
          <a:bodyPr/>
          <a:lstStyle/>
          <a:p>
            <a:r>
              <a:rPr lang="en-US" dirty="0" smtClean="0"/>
              <a:t>INTELLIGENCE</a:t>
            </a:r>
          </a:p>
          <a:p>
            <a:r>
              <a:rPr lang="en-US" dirty="0" smtClean="0"/>
              <a:t>CONNECTIVITY</a:t>
            </a:r>
          </a:p>
          <a:p>
            <a:r>
              <a:rPr lang="en-US" dirty="0" smtClean="0"/>
              <a:t>DYNAMIC NATURE</a:t>
            </a:r>
          </a:p>
          <a:p>
            <a:r>
              <a:rPr lang="en-US" dirty="0" smtClean="0"/>
              <a:t>ENORMOUS SCALE</a:t>
            </a:r>
          </a:p>
          <a:p>
            <a:r>
              <a:rPr lang="en-US" dirty="0" smtClean="0"/>
              <a:t>SENSING</a:t>
            </a:r>
          </a:p>
          <a:p>
            <a:r>
              <a:rPr lang="en-US" dirty="0" smtClean="0"/>
              <a:t>HETEROGENITY</a:t>
            </a:r>
          </a:p>
          <a:p>
            <a:r>
              <a:rPr lang="en-US" dirty="0" smtClean="0"/>
              <a:t>SECURITY</a:t>
            </a:r>
            <a:endParaRPr lang="en-US" dirty="0"/>
          </a:p>
        </p:txBody>
      </p:sp>
    </p:spTree>
    <p:extLst>
      <p:ext uri="{BB962C8B-B14F-4D97-AF65-F5344CB8AC3E}">
        <p14:creationId xmlns:p14="http://schemas.microsoft.com/office/powerpoint/2010/main" val="59040530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933556"/>
          </a:xfrm>
        </p:spPr>
        <p:txBody>
          <a:bodyPr/>
          <a:lstStyle/>
          <a:p>
            <a:pPr algn="ctr"/>
            <a:r>
              <a:rPr lang="en-US" dirty="0" smtClean="0"/>
              <a:t>Advantage of NOSQL</a:t>
            </a:r>
            <a:endParaRPr lang="en-US" dirty="0"/>
          </a:p>
        </p:txBody>
      </p:sp>
      <p:sp>
        <p:nvSpPr>
          <p:cNvPr id="3" name="Content Placeholder 2"/>
          <p:cNvSpPr>
            <a:spLocks noGrp="1"/>
          </p:cNvSpPr>
          <p:nvPr>
            <p:ph idx="1"/>
          </p:nvPr>
        </p:nvSpPr>
        <p:spPr>
          <a:xfrm>
            <a:off x="1141412" y="1552074"/>
            <a:ext cx="9905999" cy="4239127"/>
          </a:xfrm>
        </p:spPr>
        <p:txBody>
          <a:bodyPr/>
          <a:lstStyle/>
          <a:p>
            <a:pPr algn="ctr"/>
            <a:endParaRPr lang="en-US" dirty="0" smtClean="0"/>
          </a:p>
          <a:p>
            <a:pPr algn="ctr"/>
            <a:r>
              <a:rPr lang="en-US" dirty="0" smtClean="0"/>
              <a:t>NON-RELATIONAL- easy to manage</a:t>
            </a:r>
          </a:p>
          <a:p>
            <a:pPr algn="ctr"/>
            <a:r>
              <a:rPr lang="en-US" dirty="0" smtClean="0"/>
              <a:t>MOSTLY OPEN SOURCE- hence LOW COST</a:t>
            </a:r>
          </a:p>
          <a:p>
            <a:pPr algn="ctr"/>
            <a:r>
              <a:rPr lang="en-US" dirty="0" smtClean="0"/>
              <a:t>EASY TO SCALE- through MAP REDUCE function</a:t>
            </a:r>
          </a:p>
          <a:p>
            <a:pPr algn="ctr"/>
            <a:r>
              <a:rPr lang="en-US" dirty="0" smtClean="0"/>
              <a:t>USES UNDETAILED DATABASE MODELS- easy to develop and manage</a:t>
            </a:r>
            <a:endParaRPr lang="en-US" dirty="0"/>
          </a:p>
        </p:txBody>
      </p:sp>
    </p:spTree>
    <p:extLst>
      <p:ext uri="{BB962C8B-B14F-4D97-AF65-F5344CB8AC3E}">
        <p14:creationId xmlns:p14="http://schemas.microsoft.com/office/powerpoint/2010/main" val="338478413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1077935"/>
          </a:xfrm>
        </p:spPr>
        <p:txBody>
          <a:bodyPr/>
          <a:lstStyle/>
          <a:p>
            <a:pPr algn="ctr"/>
            <a:r>
              <a:rPr lang="en-US" dirty="0" smtClean="0"/>
              <a:t>Features of mongo dB</a:t>
            </a:r>
            <a:endParaRPr lang="en-US" dirty="0"/>
          </a:p>
        </p:txBody>
      </p:sp>
      <p:sp>
        <p:nvSpPr>
          <p:cNvPr id="3" name="Content Placeholder 2"/>
          <p:cNvSpPr>
            <a:spLocks noGrp="1"/>
          </p:cNvSpPr>
          <p:nvPr>
            <p:ph idx="1"/>
          </p:nvPr>
        </p:nvSpPr>
        <p:spPr>
          <a:xfrm>
            <a:off x="1141412" y="1696452"/>
            <a:ext cx="9905999" cy="4475747"/>
          </a:xfrm>
        </p:spPr>
        <p:txBody>
          <a:bodyPr>
            <a:normAutofit lnSpcReduction="10000"/>
          </a:bodyPr>
          <a:lstStyle/>
          <a:p>
            <a:endParaRPr lang="en-US" dirty="0" smtClean="0"/>
          </a:p>
          <a:p>
            <a:r>
              <a:rPr lang="en-US" dirty="0" smtClean="0"/>
              <a:t>PROVIDES HIGH PERFORMANCE</a:t>
            </a:r>
          </a:p>
          <a:p>
            <a:r>
              <a:rPr lang="en-US" dirty="0" smtClean="0"/>
              <a:t>SUPPORTS AD HOC QUERIES</a:t>
            </a:r>
          </a:p>
          <a:p>
            <a:r>
              <a:rPr lang="en-US" dirty="0" smtClean="0"/>
              <a:t>ALLOWS FILE INDEXING</a:t>
            </a:r>
          </a:p>
          <a:p>
            <a:r>
              <a:rPr lang="en-US" dirty="0" smtClean="0"/>
              <a:t>HAS LOAD BALANCING CONFIGURATION</a:t>
            </a:r>
          </a:p>
          <a:p>
            <a:r>
              <a:rPr lang="en-US" dirty="0" smtClean="0"/>
              <a:t>DUPLICATES DATA</a:t>
            </a:r>
          </a:p>
          <a:p>
            <a:r>
              <a:rPr lang="en-US" dirty="0" smtClean="0"/>
              <a:t>ENABLES REPLICATION OF STORED DATA</a:t>
            </a:r>
          </a:p>
          <a:p>
            <a:r>
              <a:rPr lang="en-US" dirty="0" smtClean="0"/>
              <a:t>USES JAVA SCRIPTS</a:t>
            </a:r>
            <a:endParaRPr lang="en-US" dirty="0"/>
          </a:p>
        </p:txBody>
      </p:sp>
    </p:spTree>
    <p:extLst>
      <p:ext uri="{BB962C8B-B14F-4D97-AF65-F5344CB8AC3E}">
        <p14:creationId xmlns:p14="http://schemas.microsoft.com/office/powerpoint/2010/main" val="392384220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921524"/>
          </a:xfrm>
        </p:spPr>
        <p:txBody>
          <a:bodyPr/>
          <a:lstStyle/>
          <a:p>
            <a:pPr algn="ctr"/>
            <a:r>
              <a:rPr lang="en-US" dirty="0" smtClean="0"/>
              <a:t>REAL TIME PROCESSING REQUIREMENTS</a:t>
            </a:r>
            <a:endParaRPr lang="en-US" dirty="0"/>
          </a:p>
        </p:txBody>
      </p:sp>
      <p:sp>
        <p:nvSpPr>
          <p:cNvPr id="3" name="Content Placeholder 2"/>
          <p:cNvSpPr>
            <a:spLocks noGrp="1"/>
          </p:cNvSpPr>
          <p:nvPr>
            <p:ph idx="1"/>
          </p:nvPr>
        </p:nvSpPr>
        <p:spPr>
          <a:xfrm>
            <a:off x="1141412" y="1636294"/>
            <a:ext cx="9905999" cy="4656221"/>
          </a:xfrm>
        </p:spPr>
        <p:txBody>
          <a:bodyPr/>
          <a:lstStyle/>
          <a:p>
            <a:r>
              <a:rPr lang="en-US" dirty="0" smtClean="0"/>
              <a:t>KEEP DATA MOVING- helps achieve low latency</a:t>
            </a:r>
          </a:p>
          <a:p>
            <a:r>
              <a:rPr lang="en-US" dirty="0" smtClean="0"/>
              <a:t>QUERY USING structured query language (	SQL) ON STREAMS</a:t>
            </a:r>
          </a:p>
          <a:p>
            <a:r>
              <a:rPr lang="en-US" dirty="0" smtClean="0"/>
              <a:t>TACKLE STREAM PROBLEMS- manually or automatically</a:t>
            </a:r>
          </a:p>
          <a:p>
            <a:r>
              <a:rPr lang="en-US" dirty="0" smtClean="0"/>
              <a:t>GENERATE PREDICTABLE OUTCOMES</a:t>
            </a:r>
          </a:p>
          <a:p>
            <a:r>
              <a:rPr lang="en-US" dirty="0" smtClean="0"/>
              <a:t>LINK STORED AND STREAMING DATA</a:t>
            </a:r>
          </a:p>
          <a:p>
            <a:r>
              <a:rPr lang="en-US" dirty="0" smtClean="0"/>
              <a:t>ENSURE SAFETY AND RELIABILITY</a:t>
            </a:r>
          </a:p>
          <a:p>
            <a:r>
              <a:rPr lang="en-US" dirty="0" smtClean="0"/>
              <a:t>PARTITION AND SCALE APPLICATIONS AUTOMATICALLY</a:t>
            </a:r>
          </a:p>
          <a:p>
            <a:r>
              <a:rPr lang="en-US" dirty="0" smtClean="0"/>
              <a:t>PROCESS AND RESPOND TO PROBLEMS RAPIDLY</a:t>
            </a:r>
          </a:p>
        </p:txBody>
      </p:sp>
    </p:spTree>
    <p:extLst>
      <p:ext uri="{BB962C8B-B14F-4D97-AF65-F5344CB8AC3E}">
        <p14:creationId xmlns:p14="http://schemas.microsoft.com/office/powerpoint/2010/main" val="97964877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825271"/>
          </a:xfrm>
        </p:spPr>
        <p:txBody>
          <a:bodyPr/>
          <a:lstStyle/>
          <a:p>
            <a:pPr algn="ctr"/>
            <a:r>
              <a:rPr lang="en-US" dirty="0" smtClean="0"/>
              <a:t>Benefits of real time database</a:t>
            </a:r>
            <a:endParaRPr lang="en-US" dirty="0"/>
          </a:p>
        </p:txBody>
      </p:sp>
      <p:grpSp>
        <p:nvGrpSpPr>
          <p:cNvPr id="5" name="Group 4"/>
          <p:cNvGrpSpPr/>
          <p:nvPr/>
        </p:nvGrpSpPr>
        <p:grpSpPr>
          <a:xfrm>
            <a:off x="1141413" y="1443038"/>
            <a:ext cx="9906000" cy="4348161"/>
            <a:chOff x="1141413" y="1443038"/>
            <a:chExt cx="9906000" cy="4348161"/>
          </a:xfrm>
        </p:grpSpPr>
        <p:sp>
          <p:nvSpPr>
            <p:cNvPr id="6" name="Freeform 5"/>
            <p:cNvSpPr/>
            <p:nvPr/>
          </p:nvSpPr>
          <p:spPr>
            <a:xfrm>
              <a:off x="4443413" y="1443038"/>
              <a:ext cx="3302000" cy="1449387"/>
            </a:xfrm>
            <a:custGeom>
              <a:avLst/>
              <a:gdLst>
                <a:gd name="connsiteX0" fmla="*/ 0 w 3302000"/>
                <a:gd name="connsiteY0" fmla="*/ 1449387 h 1449387"/>
                <a:gd name="connsiteX1" fmla="*/ 1650997 w 3302000"/>
                <a:gd name="connsiteY1" fmla="*/ 0 h 1449387"/>
                <a:gd name="connsiteX2" fmla="*/ 1651003 w 3302000"/>
                <a:gd name="connsiteY2" fmla="*/ 0 h 1449387"/>
                <a:gd name="connsiteX3" fmla="*/ 3302000 w 3302000"/>
                <a:gd name="connsiteY3" fmla="*/ 1449387 h 1449387"/>
                <a:gd name="connsiteX4" fmla="*/ 0 w 3302000"/>
                <a:gd name="connsiteY4" fmla="*/ 1449387 h 1449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1449387">
                  <a:moveTo>
                    <a:pt x="0" y="1449387"/>
                  </a:moveTo>
                  <a:lnTo>
                    <a:pt x="1650997" y="0"/>
                  </a:lnTo>
                  <a:lnTo>
                    <a:pt x="1651003" y="0"/>
                  </a:lnTo>
                  <a:lnTo>
                    <a:pt x="3302000" y="1449387"/>
                  </a:lnTo>
                  <a:lnTo>
                    <a:pt x="0" y="144938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3200" kern="1200" dirty="0" smtClean="0"/>
                <a:t>Improves processes and collaboration</a:t>
              </a:r>
              <a:endParaRPr lang="en-US" sz="3200" kern="1200" dirty="0"/>
            </a:p>
          </p:txBody>
        </p:sp>
        <p:sp>
          <p:nvSpPr>
            <p:cNvPr id="7" name="Freeform 6"/>
            <p:cNvSpPr/>
            <p:nvPr/>
          </p:nvSpPr>
          <p:spPr>
            <a:xfrm>
              <a:off x="2792413" y="2892425"/>
              <a:ext cx="6604000" cy="1449387"/>
            </a:xfrm>
            <a:custGeom>
              <a:avLst/>
              <a:gdLst>
                <a:gd name="connsiteX0" fmla="*/ 0 w 6604000"/>
                <a:gd name="connsiteY0" fmla="*/ 1449387 h 1449387"/>
                <a:gd name="connsiteX1" fmla="*/ 1650997 w 6604000"/>
                <a:gd name="connsiteY1" fmla="*/ 0 h 1449387"/>
                <a:gd name="connsiteX2" fmla="*/ 4953003 w 6604000"/>
                <a:gd name="connsiteY2" fmla="*/ 0 h 1449387"/>
                <a:gd name="connsiteX3" fmla="*/ 6604000 w 6604000"/>
                <a:gd name="connsiteY3" fmla="*/ 1449387 h 1449387"/>
                <a:gd name="connsiteX4" fmla="*/ 0 w 6604000"/>
                <a:gd name="connsiteY4" fmla="*/ 1449387 h 1449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000" h="1449387">
                  <a:moveTo>
                    <a:pt x="0" y="1449387"/>
                  </a:moveTo>
                  <a:lnTo>
                    <a:pt x="1650997" y="0"/>
                  </a:lnTo>
                  <a:lnTo>
                    <a:pt x="4953003" y="0"/>
                  </a:lnTo>
                  <a:lnTo>
                    <a:pt x="6604000" y="1449387"/>
                  </a:lnTo>
                  <a:lnTo>
                    <a:pt x="0" y="144938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8249" tIns="82550" rIns="1238251" bIns="82550" numCol="1" spcCol="1270" anchor="ctr" anchorCtr="0">
              <a:noAutofit/>
            </a:bodyPr>
            <a:lstStyle/>
            <a:p>
              <a:pPr lvl="0" algn="ctr" defTabSz="2889250">
                <a:lnSpc>
                  <a:spcPct val="90000"/>
                </a:lnSpc>
                <a:spcBef>
                  <a:spcPct val="0"/>
                </a:spcBef>
                <a:spcAft>
                  <a:spcPct val="35000"/>
                </a:spcAft>
              </a:pPr>
              <a:r>
                <a:rPr lang="en-US" sz="3600" kern="1200" dirty="0" smtClean="0"/>
                <a:t>Simplifies technical operations</a:t>
              </a:r>
              <a:endParaRPr lang="en-US" sz="3600" kern="1200" dirty="0"/>
            </a:p>
          </p:txBody>
        </p:sp>
        <p:sp>
          <p:nvSpPr>
            <p:cNvPr id="8" name="Freeform 7"/>
            <p:cNvSpPr/>
            <p:nvPr/>
          </p:nvSpPr>
          <p:spPr>
            <a:xfrm>
              <a:off x="1141413" y="4341812"/>
              <a:ext cx="9906000" cy="1449387"/>
            </a:xfrm>
            <a:custGeom>
              <a:avLst/>
              <a:gdLst>
                <a:gd name="connsiteX0" fmla="*/ 0 w 9906000"/>
                <a:gd name="connsiteY0" fmla="*/ 1449387 h 1449387"/>
                <a:gd name="connsiteX1" fmla="*/ 1650997 w 9906000"/>
                <a:gd name="connsiteY1" fmla="*/ 0 h 1449387"/>
                <a:gd name="connsiteX2" fmla="*/ 8255003 w 9906000"/>
                <a:gd name="connsiteY2" fmla="*/ 0 h 1449387"/>
                <a:gd name="connsiteX3" fmla="*/ 9906000 w 9906000"/>
                <a:gd name="connsiteY3" fmla="*/ 1449387 h 1449387"/>
                <a:gd name="connsiteX4" fmla="*/ 0 w 9906000"/>
                <a:gd name="connsiteY4" fmla="*/ 1449387 h 1449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000" h="1449387">
                  <a:moveTo>
                    <a:pt x="0" y="1449387"/>
                  </a:moveTo>
                  <a:lnTo>
                    <a:pt x="1650997" y="0"/>
                  </a:lnTo>
                  <a:lnTo>
                    <a:pt x="8255003" y="0"/>
                  </a:lnTo>
                  <a:lnTo>
                    <a:pt x="9906000" y="1449387"/>
                  </a:lnTo>
                  <a:lnTo>
                    <a:pt x="0" y="1449387"/>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16099" tIns="82550" rIns="1816101" bIns="82550" numCol="1" spcCol="1270" anchor="ctr" anchorCtr="0">
              <a:noAutofit/>
            </a:bodyPr>
            <a:lstStyle/>
            <a:p>
              <a:pPr lvl="0" algn="ctr" defTabSz="2889250">
                <a:lnSpc>
                  <a:spcPct val="90000"/>
                </a:lnSpc>
                <a:spcBef>
                  <a:spcPct val="0"/>
                </a:spcBef>
                <a:spcAft>
                  <a:spcPct val="35000"/>
                </a:spcAft>
              </a:pPr>
              <a:r>
                <a:rPr lang="en-US" sz="3600" kern="1200" dirty="0" smtClean="0"/>
                <a:t>Predicts future challenges</a:t>
              </a:r>
              <a:endParaRPr lang="en-US" sz="3600" kern="1200" dirty="0"/>
            </a:p>
          </p:txBody>
        </p:sp>
      </p:grpSp>
    </p:spTree>
    <p:extLst>
      <p:ext uri="{BB962C8B-B14F-4D97-AF65-F5344CB8AC3E}">
        <p14:creationId xmlns:p14="http://schemas.microsoft.com/office/powerpoint/2010/main" val="2977885919"/>
      </p:ext>
    </p:extLst>
  </p:cSld>
  <p:clrMapOvr>
    <a:masterClrMapping/>
  </p:clrMapOvr>
  <mc:AlternateContent xmlns:mc="http://schemas.openxmlformats.org/markup-compatibility/2006" xmlns:p14="http://schemas.microsoft.com/office/powerpoint/2010/main">
    <mc:Choice Requires="p14">
      <p:transition spd="slow" p14:dur="3000">
        <p14:glitter pattern="hexago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885429"/>
          </a:xfrm>
        </p:spPr>
        <p:txBody>
          <a:bodyPr/>
          <a:lstStyle/>
          <a:p>
            <a:r>
              <a:rPr lang="en-US" dirty="0" smtClean="0"/>
              <a:t>references</a:t>
            </a:r>
            <a:endParaRPr lang="en-US" dirty="0"/>
          </a:p>
        </p:txBody>
      </p:sp>
      <p:sp>
        <p:nvSpPr>
          <p:cNvPr id="3" name="Content Placeholder 2"/>
          <p:cNvSpPr>
            <a:spLocks noGrp="1"/>
          </p:cNvSpPr>
          <p:nvPr>
            <p:ph idx="1"/>
          </p:nvPr>
        </p:nvSpPr>
        <p:spPr>
          <a:xfrm>
            <a:off x="1141412" y="1588168"/>
            <a:ext cx="9905999" cy="4203033"/>
          </a:xfrm>
        </p:spPr>
        <p:txBody>
          <a:bodyPr>
            <a:normAutofit lnSpcReduction="10000"/>
          </a:bodyPr>
          <a:lstStyle/>
          <a:p>
            <a:pPr marL="0" indent="0">
              <a:buNone/>
            </a:pPr>
            <a:r>
              <a:rPr lang="en-US" dirty="0"/>
              <a:t>Al-</a:t>
            </a:r>
            <a:r>
              <a:rPr lang="en-US" dirty="0" err="1"/>
              <a:t>Fuqaha</a:t>
            </a:r>
            <a:r>
              <a:rPr lang="en-US" dirty="0"/>
              <a:t>, A., Guizani, M., Mohammadi, M., Aledhari, M., &amp; Ayyash, M. (2015</a:t>
            </a:r>
            <a:r>
              <a:rPr lang="en-US" dirty="0" smtClean="0"/>
              <a:t>).	Internet </a:t>
            </a:r>
            <a:r>
              <a:rPr lang="en-US" dirty="0"/>
              <a:t>of things: A survey on enabling technologies, protocols, </a:t>
            </a:r>
            <a:r>
              <a:rPr lang="en-US" dirty="0" smtClean="0"/>
              <a:t>and	applications</a:t>
            </a:r>
            <a:r>
              <a:rPr lang="en-US" dirty="0"/>
              <a:t>. IEEE Communications Surveys &amp; Tutorials, 17(4), </a:t>
            </a:r>
            <a:r>
              <a:rPr lang="en-US" dirty="0" smtClean="0"/>
              <a:t>2347	2376.</a:t>
            </a:r>
          </a:p>
          <a:p>
            <a:pPr marL="0" indent="0">
              <a:buNone/>
            </a:pPr>
            <a:r>
              <a:rPr lang="en-US" dirty="0"/>
              <a:t>Li, S., Da Xu, L., &amp; Zhao, S. (2015). The internet of things: a survey. </a:t>
            </a:r>
            <a:r>
              <a:rPr lang="en-US" dirty="0" smtClean="0"/>
              <a:t>Information	Systems </a:t>
            </a:r>
            <a:r>
              <a:rPr lang="en-US" dirty="0"/>
              <a:t>Frontiers, 17(2), 243-259</a:t>
            </a:r>
            <a:r>
              <a:rPr lang="en-US" dirty="0" smtClean="0"/>
              <a:t>.</a:t>
            </a:r>
          </a:p>
          <a:p>
            <a:pPr marL="0" indent="0">
              <a:buNone/>
            </a:pPr>
            <a:r>
              <a:rPr lang="en-US" dirty="0"/>
              <a:t>Sicari, S., </a:t>
            </a:r>
            <a:r>
              <a:rPr lang="en-US" dirty="0" err="1"/>
              <a:t>Rizzardi</a:t>
            </a:r>
            <a:r>
              <a:rPr lang="en-US" dirty="0"/>
              <a:t>, A., </a:t>
            </a:r>
            <a:r>
              <a:rPr lang="en-US" dirty="0" err="1"/>
              <a:t>Grieco</a:t>
            </a:r>
            <a:r>
              <a:rPr lang="en-US" dirty="0"/>
              <a:t>, L. A., &amp; </a:t>
            </a:r>
            <a:r>
              <a:rPr lang="en-US" dirty="0" err="1"/>
              <a:t>Coen-Porisini</a:t>
            </a:r>
            <a:r>
              <a:rPr lang="en-US" dirty="0"/>
              <a:t>, A. (2015). Security, </a:t>
            </a:r>
            <a:r>
              <a:rPr lang="en-US" dirty="0" smtClean="0"/>
              <a:t>privacy	and </a:t>
            </a:r>
            <a:r>
              <a:rPr lang="en-US" dirty="0"/>
              <a:t>trust in Internet of Things: The road ahead. Computer networks, </a:t>
            </a:r>
            <a:r>
              <a:rPr lang="en-US" dirty="0" smtClean="0"/>
              <a:t>76,	146-164</a:t>
            </a:r>
            <a:r>
              <a:rPr lang="en-US" dirty="0"/>
              <a:t>.</a:t>
            </a:r>
          </a:p>
        </p:txBody>
      </p:sp>
    </p:spTree>
    <p:extLst>
      <p:ext uri="{BB962C8B-B14F-4D97-AF65-F5344CB8AC3E}">
        <p14:creationId xmlns:p14="http://schemas.microsoft.com/office/powerpoint/2010/main" val="58358037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14971C58-AB76-4A2A-B231-5F8CA03CF4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212</TotalTime>
  <Words>164</Words>
  <Application>Microsoft Office PowerPoint</Application>
  <PresentationFormat>Custom</PresentationFormat>
  <Paragraphs>64</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Circuit</vt:lpstr>
      <vt:lpstr>The Internet of things Name of student institution</vt:lpstr>
      <vt:lpstr>INTERNET OF THINGS (IOT)</vt:lpstr>
      <vt:lpstr>FEATURES OF IOT</vt:lpstr>
      <vt:lpstr>Advantage of NOSQL</vt:lpstr>
      <vt:lpstr>Features of mongo dB</vt:lpstr>
      <vt:lpstr>REAL TIME PROCESSING REQUIREMENTS</vt:lpstr>
      <vt:lpstr>Benefits of real time database</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Simon</cp:lastModifiedBy>
  <cp:revision>15</cp:revision>
  <dcterms:created xsi:type="dcterms:W3CDTF">2019-01-19T20:52:51Z</dcterms:created>
  <dcterms:modified xsi:type="dcterms:W3CDTF">2019-01-20T11:38:09Z</dcterms:modified>
</cp:coreProperties>
</file>