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60" r:id="rId3"/>
    <p:sldId id="265" r:id="rId4"/>
    <p:sldId id="261" r:id="rId5"/>
    <p:sldId id="262" r:id="rId6"/>
    <p:sldId id="264" r:id="rId7"/>
    <p:sldId id="266" r:id="rId8"/>
    <p:sldId id="267" r:id="rId9"/>
    <p:sldId id="268" r:id="rId10"/>
    <p:sldId id="263" r:id="rId1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6" autoAdjust="0"/>
    <p:restoredTop sz="94660"/>
  </p:normalViewPr>
  <p:slideViewPr>
    <p:cSldViewPr>
      <p:cViewPr varScale="1">
        <p:scale>
          <a:sx n="87" d="100"/>
          <a:sy n="87" d="100"/>
        </p:scale>
        <p:origin x="-12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6705600" cy="762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2133600"/>
            <a:ext cx="4572000" cy="1295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314EB63-592D-4CC1-B86E-0A99927D49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D312EB-5884-4B16-ACF5-E849977E10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399" y="4406900"/>
            <a:ext cx="64373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7400" y="2906713"/>
            <a:ext cx="643731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2C1D9-5F38-4CCC-BBFD-F5DDB724FC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600200"/>
            <a:ext cx="2819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2819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2D05A8-5AEB-4F01-B258-E84EB2F216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03554-ADE1-4497-94C2-BD667869E7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BFDE90-92BA-4B3E-B555-2407920BA1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DA8244-66E8-4EA1-BD01-EEE08D6601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3050"/>
            <a:ext cx="2743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273050"/>
            <a:ext cx="4724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1435100"/>
            <a:ext cx="2743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7E4054-D6F8-4BE2-81FE-6EBBD7FDF2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4800600"/>
            <a:ext cx="522128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57400" y="838199"/>
            <a:ext cx="5221288" cy="3889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57400" y="5367338"/>
            <a:ext cx="522128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61D3D-ABD3-4D13-81F1-6CFFC237D5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32047-2E9B-4600-8808-46EAC46068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24550" y="838200"/>
            <a:ext cx="1619250" cy="5287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4705350" cy="5287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5A4D7F-B521-4D3E-8C22-FF8E52C1A0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6248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600200"/>
            <a:ext cx="5791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B993406-65C4-4D22-BD95-804FD5C566B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accent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accent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accent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accent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accent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accent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accent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accent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 i="1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 i="1">
          <a:solidFill>
            <a:schemeClr val="accent1">
              <a:lumMod val="50000"/>
            </a:schemeClr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i="1">
          <a:solidFill>
            <a:schemeClr val="accent1">
              <a:lumMod val="50000"/>
            </a:schemeClr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 i="1">
          <a:solidFill>
            <a:schemeClr val="accent1">
              <a:lumMod val="50000"/>
            </a:schemeClr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i="1">
          <a:solidFill>
            <a:schemeClr val="accent1">
              <a:lumMod val="50000"/>
            </a:schemeClr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i="1">
          <a:solidFill>
            <a:schemeClr val="accent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i="1">
          <a:solidFill>
            <a:schemeClr val="accent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i="1">
          <a:solidFill>
            <a:schemeClr val="accent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i="1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animationfactory.com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SCRIBBLE PAD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438400" y="2133600"/>
            <a:ext cx="4572000" cy="3124200"/>
          </a:xfrm>
        </p:spPr>
        <p:txBody>
          <a:bodyPr/>
          <a:lstStyle/>
          <a:p>
            <a:r>
              <a:rPr lang="en-US" sz="3200" dirty="0" smtClean="0">
                <a:latin typeface="Calibri" panose="020F0502020204030204" pitchFamily="34" charset="0"/>
              </a:rPr>
              <a:t>What is IQ?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General Definition: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Intelligence is a very general mental capability that involves the ability to reason, plan, solve problems, think abstractly, comprehend complex ideas, learn quickly and learn from experience.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338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Intelligence is NOT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Book learning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A narrow academic skill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Test –taking smarts</a:t>
            </a:r>
            <a:endParaRPr lang="en-US" dirty="0"/>
          </a:p>
        </p:txBody>
      </p:sp>
      <p:pic>
        <p:nvPicPr>
          <p:cNvPr id="9220" name="Picture 4" descr="fountainpen_dripping_hg_clr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0400" y="4953000"/>
            <a:ext cx="1466850" cy="1241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</a:rPr>
              <a:t>Intelligence includes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</a:rPr>
              <a:t>Abstract reasoning</a:t>
            </a:r>
          </a:p>
          <a:p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</a:rPr>
              <a:t>Problem-solving ability</a:t>
            </a:r>
          </a:p>
          <a:p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</a:rPr>
              <a:t>Capacity to acquire knowledge</a:t>
            </a:r>
          </a:p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Some experts also include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Memory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Mental speed</a:t>
            </a:r>
          </a:p>
          <a:p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</a:rPr>
              <a:t>Others include social characteristics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</a:rPr>
              <a:t>E.g. the ability to understand and empathize with others</a:t>
            </a:r>
          </a:p>
        </p:txBody>
      </p:sp>
      <p:pic>
        <p:nvPicPr>
          <p:cNvPr id="11269" name="Picture 5" descr="fountainpen_dripping_lg_wht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4800600"/>
            <a:ext cx="1609725" cy="1362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IQ=Intelligence Quotient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95400"/>
            <a:ext cx="5791200" cy="4830763"/>
          </a:xfrm>
        </p:spPr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Originally designed to predict school achievement.  Predict academic grades.  Correlation between scores and performance is about .50.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Typically include items such as: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Information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Vocabulary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Comprehension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Similarities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Arithmetic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Picture completion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Object assembly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Block design</a:t>
            </a:r>
          </a:p>
        </p:txBody>
      </p:sp>
    </p:spTree>
    <p:extLst>
      <p:ext uri="{BB962C8B-B14F-4D97-AF65-F5344CB8AC3E}">
        <p14:creationId xmlns:p14="http://schemas.microsoft.com/office/powerpoint/2010/main" val="13877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Calibri" panose="020F0502020204030204" pitchFamily="34" charset="0"/>
              </a:rPr>
              <a:t>Varieties of Intelligence:  Sternberg</a:t>
            </a:r>
            <a:endParaRPr lang="en-US" sz="32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Analytic:  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Clearly defined problems      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all info necessary to solve are embedded in problem 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1 right answer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 1 strategy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 not related to everyday experience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048000" cy="4525963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Practical</a:t>
            </a:r>
            <a:r>
              <a:rPr lang="en-US" dirty="0" smtClean="0">
                <a:latin typeface="Calibri" panose="020F0502020204030204" pitchFamily="34" charset="0"/>
              </a:rPr>
              <a:t>: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Problem not well defined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Recognition of what needs to be solved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Need to seek out information relevant to solution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Several possible answers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Related to everyday experience</a:t>
            </a:r>
            <a:endParaRPr lang="en-US" sz="2000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29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4" grpId="0" build="p" bldLvl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Sternberg: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Creative: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Ability to create, invent, or imagine something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Analytic Alice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Creative Cathy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Practical Patty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70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Calibri" panose="020F0502020204030204" pitchFamily="34" charset="0"/>
              </a:rPr>
              <a:t>Varieties of Intelligence:  Gardner </a:t>
            </a:r>
            <a:endParaRPr lang="en-US" sz="3200" dirty="0"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478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36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352800" y="2209800"/>
            <a:ext cx="2438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latin typeface="+mn-lt"/>
              </a:rPr>
              <a:t>Template Provided By</a:t>
            </a:r>
            <a:endParaRPr lang="en-US" sz="1200" b="1" dirty="0">
              <a:latin typeface="+mn-lt"/>
            </a:endParaRPr>
          </a:p>
        </p:txBody>
      </p:sp>
      <p:sp>
        <p:nvSpPr>
          <p:cNvPr id="14344" name="Text Box 8">
            <a:hlinkClick r:id="rId2"/>
          </p:cNvPr>
          <p:cNvSpPr txBox="1">
            <a:spLocks noChangeArrowheads="1"/>
          </p:cNvSpPr>
          <p:nvPr/>
        </p:nvSpPr>
        <p:spPr bwMode="auto">
          <a:xfrm>
            <a:off x="2705100" y="3242846"/>
            <a:ext cx="3733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+mn-lt"/>
              </a:rPr>
              <a:t>www.animationfactory.com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590800" y="3733800"/>
            <a:ext cx="396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 smtClean="0">
                <a:latin typeface="+mn-lt"/>
              </a:rPr>
              <a:t>500,000 Downloadable PowerPoint Templates, Animated Clip Art, Backgrounds and Videos</a:t>
            </a:r>
            <a:endParaRPr lang="en-US" sz="1200" b="1" dirty="0">
              <a:latin typeface="+mn-lt"/>
            </a:endParaRPr>
          </a:p>
        </p:txBody>
      </p:sp>
      <p:pic>
        <p:nvPicPr>
          <p:cNvPr id="13" name="Picture 12" descr="af_logo_long.pn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2100" y="2612978"/>
            <a:ext cx="6019800" cy="7674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F_ScribblePa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cribble_pad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cribble_pa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ibble_pa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ibble_pa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ibble_pa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ibble_pa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ribble_pa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ribble_pa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ribble_pa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ribble_pa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ribble_pa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ribble_pa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ribble_pa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EF87C18-19F1-4692-849C-F89591F1A9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AF_ScribblePad</Template>
  <TotalTime>681</TotalTime>
  <Words>225</Words>
  <Application>Microsoft Office PowerPoint</Application>
  <PresentationFormat>On-screen Show (4:3)</PresentationFormat>
  <Paragraphs>51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AF_ScribblePad</vt:lpstr>
      <vt:lpstr>SCRIBBLE PAD</vt:lpstr>
      <vt:lpstr>General Definition:</vt:lpstr>
      <vt:lpstr>Intelligence is NOT</vt:lpstr>
      <vt:lpstr>Intelligence includes</vt:lpstr>
      <vt:lpstr>IQ=Intelligence Quotient</vt:lpstr>
      <vt:lpstr>Varieties of Intelligence:  Sternberg</vt:lpstr>
      <vt:lpstr>Sternberg:</vt:lpstr>
      <vt:lpstr>Varieties of Intelligence:  Gardner </vt:lpstr>
      <vt:lpstr>PowerPoint Presentation</vt:lpstr>
    </vt:vector>
  </TitlesOfParts>
  <Company>Indiana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SCRIBBLE PAD</dc:title>
  <dc:creator>Windows User</dc:creator>
  <cp:lastModifiedBy>Windows User</cp:lastModifiedBy>
  <cp:revision>7</cp:revision>
  <dcterms:created xsi:type="dcterms:W3CDTF">2016-01-31T16:00:03Z</dcterms:created>
  <dcterms:modified xsi:type="dcterms:W3CDTF">2016-02-01T16:49:24Z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TC103368139990</vt:lpwstr>
  </property>
</Properties>
</file>