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3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DBE640F-C653-47A4-B19D-4137154DA44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6DB993F-305C-4A71-882C-C622B66A637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2771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640F-C653-47A4-B19D-4137154DA44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93F-305C-4A71-882C-C622B66A6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47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640F-C653-47A4-B19D-4137154DA44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93F-305C-4A71-882C-C622B66A637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4917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640F-C653-47A4-B19D-4137154DA44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93F-305C-4A71-882C-C622B66A6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174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640F-C653-47A4-B19D-4137154DA44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93F-305C-4A71-882C-C622B66A6376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114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640F-C653-47A4-B19D-4137154DA44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93F-305C-4A71-882C-C622B66A637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045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640F-C653-47A4-B19D-4137154DA44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93F-305C-4A71-882C-C622B66A6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031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640F-C653-47A4-B19D-4137154DA44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93F-305C-4A71-882C-C622B66A637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646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640F-C653-47A4-B19D-4137154DA44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93F-305C-4A71-882C-C622B66A6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828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640F-C653-47A4-B19D-4137154DA44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93F-305C-4A71-882C-C622B66A6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91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640F-C653-47A4-B19D-4137154DA44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93F-305C-4A71-882C-C622B66A637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0423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640F-C653-47A4-B19D-4137154DA44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93F-305C-4A71-882C-C622B66A637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9494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640F-C653-47A4-B19D-4137154DA44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93F-305C-4A71-882C-C622B66A6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6010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640F-C653-47A4-B19D-4137154DA44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93F-305C-4A71-882C-C622B66A637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84742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640F-C653-47A4-B19D-4137154DA44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93F-305C-4A71-882C-C622B66A637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26375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640F-C653-47A4-B19D-4137154DA44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93F-305C-4A71-882C-C622B66A637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19632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E640F-C653-47A4-B19D-4137154DA44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B993F-305C-4A71-882C-C622B66A637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7834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DBE640F-C653-47A4-B19D-4137154DA445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6DB993F-305C-4A71-882C-C622B66A6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922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iencedirect.com/topics/agricultural-and-biological-sciences/irrigation-efficienc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2133599"/>
            <a:ext cx="6815669" cy="1101969"/>
          </a:xfrm>
        </p:spPr>
        <p:txBody>
          <a:bodyPr/>
          <a:lstStyle/>
          <a:p>
            <a:r>
              <a:rPr lang="en-US" b="1" dirty="0" smtClean="0"/>
              <a:t>Irrigation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6"/>
            <a:ext cx="6815669" cy="1570895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2400" dirty="0" smtClean="0"/>
              <a:t>Author One</a:t>
            </a:r>
          </a:p>
          <a:p>
            <a:r>
              <a:rPr lang="en-US" sz="2400" dirty="0" smtClean="0"/>
              <a:t>First </a:t>
            </a:r>
            <a:r>
              <a:rPr lang="en-US" sz="2400" dirty="0"/>
              <a:t>affiliation address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604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Irrigation refers to the process of applying measured amounts of water to grow plants. Irrigation has been a crucial element of agriculture for more than five thousand years.</a:t>
            </a:r>
          </a:p>
          <a:p>
            <a:r>
              <a:rPr lang="en-US" dirty="0" smtClean="0"/>
              <a:t>In </a:t>
            </a:r>
            <a:r>
              <a:rPr lang="en-US" dirty="0"/>
              <a:t>crop production, irrigation can also be used for frost protection, to maintain a specific heat in the atmosphere.</a:t>
            </a:r>
          </a:p>
          <a:p>
            <a:r>
              <a:rPr lang="en-US" dirty="0"/>
              <a:t>When soil becomes saturated with water, pressure changes, and the volume of the soil fluctuates gradually</a:t>
            </a:r>
            <a:r>
              <a:rPr lang="en-US" dirty="0" smtClean="0"/>
              <a:t>..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186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CLASSIFICATION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Surface irrigation is one of the oldest methods that many people adapted from the past years.</a:t>
            </a:r>
          </a:p>
          <a:p>
            <a:r>
              <a:rPr lang="en-US" dirty="0"/>
              <a:t>Micro-irrigation is the second type where people used a piped water network to supply water to plants under low pressure.</a:t>
            </a:r>
          </a:p>
          <a:p>
            <a:r>
              <a:rPr lang="en-US" dirty="0"/>
              <a:t>Drip irrigation is the third method common to most farmers, where water Is directed to fall in drops directly to the roots of the plants </a:t>
            </a:r>
          </a:p>
          <a:p>
            <a:r>
              <a:rPr lang="en-US" dirty="0"/>
              <a:t>Sprinkler irrigation is another method where water is piped in a central location and then distributed under high pressure to spray the plants.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800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efficiency of the irrigation depends on the method that individuals chose to use.</a:t>
            </a:r>
          </a:p>
          <a:p>
            <a:r>
              <a:rPr lang="en-US" dirty="0"/>
              <a:t>The efficiency of trickier irrigation is ninety percent.</a:t>
            </a:r>
          </a:p>
          <a:p>
            <a:r>
              <a:rPr lang="en-US" dirty="0"/>
              <a:t>The type of technology and equipment also plays a key role in determining irrigation's efficiency and effectiveness.</a:t>
            </a:r>
          </a:p>
          <a:p>
            <a:r>
              <a:rPr lang="en-US" dirty="0"/>
              <a:t>W</a:t>
            </a:r>
            <a:r>
              <a:rPr lang="en-US" dirty="0" smtClean="0"/>
              <a:t>ater </a:t>
            </a:r>
            <a:r>
              <a:rPr lang="en-US" dirty="0"/>
              <a:t>cannot be controlled and limited depending on the user's choice to improve efficiency.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412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INSTALLATION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installation rate of irrigation depends on the type of crops.</a:t>
            </a:r>
          </a:p>
          <a:p>
            <a:r>
              <a:rPr lang="en-US" dirty="0"/>
              <a:t>The rate also differs depending on the method of irrigation. </a:t>
            </a:r>
          </a:p>
          <a:p>
            <a:r>
              <a:rPr lang="en-US" dirty="0"/>
              <a:t>People living in remote areas should embrace irrigation to increase food productivity and contribute to economic growth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60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Irrigation efficiency</a:t>
            </a:r>
            <a:r>
              <a:rPr lang="en-US" dirty="0"/>
              <a:t>. (</a:t>
            </a:r>
            <a:r>
              <a:rPr lang="en-US" dirty="0" err="1"/>
              <a:t>n.d.</a:t>
            </a:r>
            <a:r>
              <a:rPr lang="en-US" dirty="0"/>
              <a:t>). ScienceDirect.com | Science, health and medical journals, full text articles and books. </a:t>
            </a:r>
            <a:r>
              <a:rPr lang="en-US" u="sng" dirty="0">
                <a:hlinkClick r:id="rId2"/>
              </a:rPr>
              <a:t>https://www.sciencedirect.com/topics/agricultural-and-biological-sciences/irrigation-efficiency#</a:t>
            </a:r>
            <a:endParaRPr lang="en-US" dirty="0"/>
          </a:p>
          <a:p>
            <a:r>
              <a:rPr lang="en-US" dirty="0"/>
              <a:t>Taylor, R., &amp; </a:t>
            </a:r>
            <a:r>
              <a:rPr lang="en-US" dirty="0" err="1"/>
              <a:t>Zilberman</a:t>
            </a:r>
            <a:r>
              <a:rPr lang="en-US" dirty="0"/>
              <a:t>, D. (2017). Diffusion of drip irrigation: the case of California. </a:t>
            </a:r>
            <a:r>
              <a:rPr lang="en-US" i="1"/>
              <a:t>Applied economic perspectives and policy</a:t>
            </a:r>
            <a:r>
              <a:rPr lang="en-US"/>
              <a:t>, </a:t>
            </a:r>
            <a:r>
              <a:rPr lang="en-US" i="1"/>
              <a:t>39</a:t>
            </a:r>
            <a:r>
              <a:rPr lang="en-US"/>
              <a:t>(1), </a:t>
            </a:r>
            <a:r>
              <a:rPr lang="en-US"/>
              <a:t>pp16-40</a:t>
            </a:r>
            <a:r>
              <a:rPr lang="en-US" smtClean="0"/>
              <a:t>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845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</TotalTime>
  <Words>289</Words>
  <Application>Microsoft Office PowerPoint</Application>
  <PresentationFormat>Widescreen</PresentationFormat>
  <Paragraphs>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Garamond</vt:lpstr>
      <vt:lpstr>Organic</vt:lpstr>
      <vt:lpstr>Irrigation</vt:lpstr>
      <vt:lpstr>INTRODUCTION </vt:lpstr>
      <vt:lpstr>CLASSIFICATION </vt:lpstr>
      <vt:lpstr>EFFICIENCY</vt:lpstr>
      <vt:lpstr>INSTALLATION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Irrigation</dc:title>
  <dc:creator>Windows User</dc:creator>
  <cp:lastModifiedBy>Windows User</cp:lastModifiedBy>
  <cp:revision>3</cp:revision>
  <dcterms:created xsi:type="dcterms:W3CDTF">2020-12-02T11:53:46Z</dcterms:created>
  <dcterms:modified xsi:type="dcterms:W3CDTF">2020-12-02T12:00:01Z</dcterms:modified>
</cp:coreProperties>
</file>