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5"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53" autoAdjust="0"/>
    <p:restoredTop sz="94660"/>
  </p:normalViewPr>
  <p:slideViewPr>
    <p:cSldViewPr snapToGrid="0">
      <p:cViewPr>
        <p:scale>
          <a:sx n="72" d="100"/>
          <a:sy n="72" d="100"/>
        </p:scale>
        <p:origin x="-114"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1EDDCAD-5506-4ADA-B5C6-51C7B3B0BA62}"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636868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EDDCAD-5506-4ADA-B5C6-51C7B3B0BA62}"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343202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EDDCAD-5506-4ADA-B5C6-51C7B3B0BA62}"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1569125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EDDCAD-5506-4ADA-B5C6-51C7B3B0BA62}"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1454453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EDDCAD-5506-4ADA-B5C6-51C7B3B0BA62}" type="datetimeFigureOut">
              <a:rPr lang="en-US" smtClean="0"/>
              <a:t>9/27/2021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674518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EDDCAD-5506-4ADA-B5C6-51C7B3B0BA62}" type="datetimeFigureOut">
              <a:rPr lang="en-US" smtClean="0"/>
              <a:t>9/27/2021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2509926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EDDCAD-5506-4ADA-B5C6-51C7B3B0BA62}" type="datetimeFigureOut">
              <a:rPr lang="en-US" smtClean="0"/>
              <a:t>9/27/2021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2995393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EDDCAD-5506-4ADA-B5C6-51C7B3B0BA62}"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1221275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1EDDCAD-5506-4ADA-B5C6-51C7B3B0BA62}"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1216917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EDDCAD-5506-4ADA-B5C6-51C7B3B0BA62}"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4075464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EDDCAD-5506-4ADA-B5C6-51C7B3B0BA62}"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45514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EDDCAD-5506-4ADA-B5C6-51C7B3B0BA62}"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3204327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EDDCAD-5506-4ADA-B5C6-51C7B3B0BA62}"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404919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EDDCAD-5506-4ADA-B5C6-51C7B3B0BA62}"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967781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EDDCAD-5506-4ADA-B5C6-51C7B3B0BA62}"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374013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EDDCAD-5506-4ADA-B5C6-51C7B3B0BA62}"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3953104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1EDDCAD-5506-4ADA-B5C6-51C7B3B0BA62}" type="datetimeFigureOut">
              <a:rPr lang="en-US" smtClean="0"/>
              <a:t>9/27/2021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D1FD8FD-BD21-491B-92A4-93ED1E509A29}" type="slidenum">
              <a:rPr lang="en-US" smtClean="0"/>
              <a:t>‹#›</a:t>
            </a:fld>
            <a:endParaRPr lang="en-US"/>
          </a:p>
        </p:txBody>
      </p:sp>
    </p:spTree>
    <p:extLst>
      <p:ext uri="{BB962C8B-B14F-4D97-AF65-F5344CB8AC3E}">
        <p14:creationId xmlns:p14="http://schemas.microsoft.com/office/powerpoint/2010/main" val="2524798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latin typeface="Times New Roman" panose="02020603050405020304" pitchFamily="18" charset="0"/>
                <a:cs typeface="Times New Roman" panose="02020603050405020304" pitchFamily="18" charset="0"/>
              </a:rPr>
              <a:t>Jeremiah O’Brien</a:t>
            </a:r>
          </a:p>
        </p:txBody>
      </p:sp>
      <p:sp>
        <p:nvSpPr>
          <p:cNvPr id="3" name="Subtitle 2"/>
          <p:cNvSpPr>
            <a:spLocks noGrp="1"/>
          </p:cNvSpPr>
          <p:nvPr>
            <p:ph type="subTitle" idx="1"/>
          </p:nvPr>
        </p:nvSpPr>
        <p:spPr>
          <a:xfrm>
            <a:off x="1507067" y="4050833"/>
            <a:ext cx="7766936" cy="1999238"/>
          </a:xfrm>
        </p:spPr>
        <p:txBody>
          <a:bodyPr>
            <a:noAutofit/>
          </a:bodyPr>
          <a:lstStyle/>
          <a:p>
            <a:r>
              <a:rPr lang="en-US" sz="2000" dirty="0">
                <a:latin typeface="Times New Roman" panose="02020603050405020304" pitchFamily="18" charset="0"/>
                <a:cs typeface="Times New Roman" panose="02020603050405020304" pitchFamily="18" charset="0"/>
              </a:rPr>
              <a:t>O’Brien was born in Kittery, province of Massachusetts Bay, in 1944, Jeremiah O’Brien was the eldest son of Morris and Mary O’Brien. He was an Irish American captain in the Massachusetts State Navy. He is remembered for the contribution he made to the American revolution between 1965 and 1983. Below is an account of how he participated.</a:t>
            </a:r>
          </a:p>
        </p:txBody>
      </p:sp>
    </p:spTree>
    <p:extLst>
      <p:ext uri="{BB962C8B-B14F-4D97-AF65-F5344CB8AC3E}">
        <p14:creationId xmlns:p14="http://schemas.microsoft.com/office/powerpoint/2010/main" val="2931621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13360"/>
            <a:ext cx="7766936" cy="2498960"/>
          </a:xfrm>
        </p:spPr>
        <p:txBody>
          <a:bodyPr/>
          <a:lstStyle/>
          <a:p>
            <a:pPr algn="ctr"/>
            <a:r>
              <a:rPr lang="en-US" dirty="0"/>
              <a:t>The American Revolution</a:t>
            </a:r>
          </a:p>
        </p:txBody>
      </p:sp>
      <p:sp>
        <p:nvSpPr>
          <p:cNvPr id="3" name="Subtitle 2"/>
          <p:cNvSpPr>
            <a:spLocks noGrp="1"/>
          </p:cNvSpPr>
          <p:nvPr>
            <p:ph type="subTitle" idx="1"/>
          </p:nvPr>
        </p:nvSpPr>
        <p:spPr>
          <a:xfrm>
            <a:off x="1524000" y="3602037"/>
            <a:ext cx="9144000" cy="2498959"/>
          </a:xfrm>
        </p:spPr>
        <p:txBody>
          <a:bodyPr>
            <a:normAutofit fontScale="92500"/>
          </a:bodyPr>
          <a:lstStyle/>
          <a:p>
            <a:pPr marL="342900" indent="-342900" algn="l">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It is recorded that The American Revolution was an extraordinary struggle that was both military and political and was waged by 13 of Britain’s North American colonies.</a:t>
            </a:r>
          </a:p>
          <a:p>
            <a:pPr marL="342900" indent="-342900" algn="l">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According to Cohen (2016), they had rejected its imperial rule. They did so by protesting to oppose the taxes that were levied without colonial representation, in this case, by the parliament and the British monarchy.</a:t>
            </a:r>
          </a:p>
          <a:p>
            <a:pPr marL="342900" indent="-342900" algn="l">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These sorts of political disagreements persisted and escalated to a perpetual cycle of deviant acts and punitive laws. As a result, there was an open rebellion. </a:t>
            </a:r>
          </a:p>
        </p:txBody>
      </p:sp>
    </p:spTree>
    <p:extLst>
      <p:ext uri="{BB962C8B-B14F-4D97-AF65-F5344CB8AC3E}">
        <p14:creationId xmlns:p14="http://schemas.microsoft.com/office/powerpoint/2010/main" val="2957493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Battle of Machias</a:t>
            </a:r>
          </a:p>
        </p:txBody>
      </p:sp>
      <p:sp>
        <p:nvSpPr>
          <p:cNvPr id="3" name="Content Placeholder 2"/>
          <p:cNvSpPr>
            <a:spLocks noGrp="1"/>
          </p:cNvSpPr>
          <p:nvPr>
            <p:ph idx="1"/>
          </p:nvPr>
        </p:nvSpPr>
        <p:spPr>
          <a:xfrm>
            <a:off x="677334" y="2160588"/>
            <a:ext cx="8596668" cy="4697411"/>
          </a:xfrm>
        </p:spPr>
        <p:txBody>
          <a:bodyPr>
            <a:noAutofit/>
          </a:bodyPr>
          <a:lstStyle/>
          <a:p>
            <a:pPr>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It was the very fast time the navy was engaged in the American revolution.</a:t>
            </a:r>
          </a:p>
          <a:p>
            <a:pPr>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Being a captain, Jeremiah O'Brien participated in the battle of </a:t>
            </a:r>
            <a:r>
              <a:rPr lang="en-US" sz="2000" dirty="0" err="1">
                <a:latin typeface="Times New Roman" panose="02020603050405020304" pitchFamily="18" charset="0"/>
                <a:cs typeface="Times New Roman" panose="02020603050405020304" pitchFamily="18" charset="0"/>
              </a:rPr>
              <a:t>Machias</a:t>
            </a:r>
            <a:r>
              <a:rPr lang="en-US" sz="2000" dirty="0">
                <a:latin typeface="Times New Roman" panose="02020603050405020304" pitchFamily="18" charset="0"/>
                <a:cs typeface="Times New Roman" panose="02020603050405020304" pitchFamily="18" charset="0"/>
              </a:rPr>
              <a:t>. It all started when three ships appeared in the </a:t>
            </a:r>
            <a:r>
              <a:rPr lang="en-US" sz="2000" dirty="0" err="1">
                <a:latin typeface="Times New Roman" panose="02020603050405020304" pitchFamily="18" charset="0"/>
                <a:cs typeface="Times New Roman" panose="02020603050405020304" pitchFamily="18" charset="0"/>
              </a:rPr>
              <a:t>harbour</a:t>
            </a:r>
            <a:r>
              <a:rPr lang="en-US" sz="2000" dirty="0">
                <a:latin typeface="Times New Roman" panose="02020603050405020304" pitchFamily="18" charset="0"/>
                <a:cs typeface="Times New Roman" panose="02020603050405020304" pitchFamily="18" charset="0"/>
              </a:rPr>
              <a:t> of </a:t>
            </a:r>
            <a:r>
              <a:rPr lang="en-US" sz="2000" dirty="0" err="1">
                <a:latin typeface="Times New Roman" panose="02020603050405020304" pitchFamily="18" charset="0"/>
                <a:cs typeface="Times New Roman" panose="02020603050405020304" pitchFamily="18" charset="0"/>
              </a:rPr>
              <a:t>Machias</a:t>
            </a:r>
            <a:r>
              <a:rPr lang="en-US" sz="2000" dirty="0">
                <a:latin typeface="Times New Roman" panose="02020603050405020304" pitchFamily="18" charset="0"/>
                <a:cs typeface="Times New Roman" panose="02020603050405020304" pitchFamily="18" charset="0"/>
              </a:rPr>
              <a:t>, where two of them had goods that were to be sold. One was a British Naval vessel that had the responsibility of offering protection to the envoy.</a:t>
            </a:r>
          </a:p>
          <a:p>
            <a:pPr>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 boats had the intention to gain profits and use them in the mission of bringing lumber and supplies back to Boston that had been put under siege by the continental army (Cohen, 2016).</a:t>
            </a:r>
          </a:p>
          <a:p>
            <a:pPr>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 people of this town got into a meeting where they were to decide whether to buy from those merchants or not, after which they unanimously agreed not to do business with them. This got them threatened by the naval ship that their town would be bombarded with cannon fire. Out of fear, the townspeople decided to buy from the merchants.</a:t>
            </a:r>
          </a:p>
        </p:txBody>
      </p:sp>
    </p:spTree>
    <p:extLst>
      <p:ext uri="{BB962C8B-B14F-4D97-AF65-F5344CB8AC3E}">
        <p14:creationId xmlns:p14="http://schemas.microsoft.com/office/powerpoint/2010/main" val="413613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75781"/>
            <a:ext cx="9144000" cy="829879"/>
          </a:xfrm>
        </p:spPr>
        <p:txBody>
          <a:bodyPr>
            <a:normAutofit fontScale="90000"/>
          </a:bodyPr>
          <a:lstStyle/>
          <a:p>
            <a:pPr algn="l"/>
            <a:r>
              <a:rPr lang="en-US" dirty="0"/>
              <a:t>Cont.…</a:t>
            </a:r>
          </a:p>
        </p:txBody>
      </p:sp>
      <p:sp>
        <p:nvSpPr>
          <p:cNvPr id="3" name="Subtitle 2"/>
          <p:cNvSpPr>
            <a:spLocks noGrp="1"/>
          </p:cNvSpPr>
          <p:nvPr>
            <p:ph type="subTitle" idx="1"/>
          </p:nvPr>
        </p:nvSpPr>
        <p:spPr>
          <a:xfrm>
            <a:off x="1524000" y="1708879"/>
            <a:ext cx="9144000" cy="5149121"/>
          </a:xfrm>
        </p:spPr>
        <p:txBody>
          <a:bodyPr>
            <a:noAutofit/>
          </a:bodyPr>
          <a:lstStyle/>
          <a:p>
            <a:pPr algn="l"/>
            <a:endParaRPr lang="en-US" sz="20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This situation made Jeremiah and many other citizens very upset. He organized 30 men whereby they boarded one of the vessels used in trading named Unity.</a:t>
            </a:r>
          </a:p>
          <a:p>
            <a:pPr marL="342900" indent="-342900" algn="l">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Their captain being Jeremiah, sailed out to capture the British ship, </a:t>
            </a:r>
            <a:r>
              <a:rPr lang="en-US" sz="2000" dirty="0" err="1">
                <a:latin typeface="Times New Roman" panose="02020603050405020304" pitchFamily="18" charset="0"/>
                <a:cs typeface="Times New Roman" panose="02020603050405020304" pitchFamily="18" charset="0"/>
              </a:rPr>
              <a:t>Margaretta</a:t>
            </a:r>
            <a:r>
              <a:rPr lang="en-US" sz="2000" dirty="0">
                <a:latin typeface="Times New Roman" panose="02020603050405020304" pitchFamily="18" charset="0"/>
                <a:cs typeface="Times New Roman" panose="02020603050405020304" pitchFamily="18" charset="0"/>
              </a:rPr>
              <a:t>. The </a:t>
            </a:r>
            <a:r>
              <a:rPr lang="en-US" sz="2000" dirty="0" err="1">
                <a:latin typeface="Times New Roman" panose="02020603050405020304" pitchFamily="18" charset="0"/>
                <a:cs typeface="Times New Roman" panose="02020603050405020304" pitchFamily="18" charset="0"/>
              </a:rPr>
              <a:t>Margaretta</a:t>
            </a:r>
            <a:r>
              <a:rPr lang="en-US" sz="2000" dirty="0">
                <a:latin typeface="Times New Roman" panose="02020603050405020304" pitchFamily="18" charset="0"/>
                <a:cs typeface="Times New Roman" panose="02020603050405020304" pitchFamily="18" charset="0"/>
              </a:rPr>
              <a:t> had many mechanical issues as it had survived another encounter with another group of the residents of </a:t>
            </a:r>
            <a:r>
              <a:rPr lang="en-US" sz="2000" dirty="0" err="1">
                <a:latin typeface="Times New Roman" panose="02020603050405020304" pitchFamily="18" charset="0"/>
                <a:cs typeface="Times New Roman" panose="02020603050405020304" pitchFamily="18" charset="0"/>
              </a:rPr>
              <a:t>Marchia</a:t>
            </a:r>
            <a:r>
              <a:rPr lang="en-US" sz="2000" dirty="0">
                <a:latin typeface="Times New Roman" panose="02020603050405020304" pitchFamily="18" charset="0"/>
                <a:cs typeface="Times New Roman" panose="02020603050405020304" pitchFamily="18" charset="0"/>
              </a:rPr>
              <a:t>.</a:t>
            </a:r>
          </a:p>
          <a:p>
            <a:pPr marL="342900" indent="-342900" algn="l">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This resulted in it moving at a slow pace. The unity, therefore, had an easy time catching up with </a:t>
            </a:r>
            <a:r>
              <a:rPr lang="en-US" sz="2000" dirty="0" err="1">
                <a:latin typeface="Times New Roman" panose="02020603050405020304" pitchFamily="18" charset="0"/>
                <a:cs typeface="Times New Roman" panose="02020603050405020304" pitchFamily="18" charset="0"/>
              </a:rPr>
              <a:t>Margaretta</a:t>
            </a:r>
            <a:r>
              <a:rPr lang="en-US" sz="2000" dirty="0">
                <a:latin typeface="Times New Roman" panose="02020603050405020304" pitchFamily="18" charset="0"/>
                <a:cs typeface="Times New Roman" panose="02020603050405020304" pitchFamily="18" charset="0"/>
              </a:rPr>
              <a:t>, according to Williams (2014). After this was done, Jeremiah began to board. The smaller boat that was also confiscated caught up and the British were overwhelmed.</a:t>
            </a:r>
          </a:p>
          <a:p>
            <a:pPr marL="342900" indent="-342900" algn="l">
              <a:buFont typeface="Wingdings" panose="05000000000000000000" pitchFamily="2" charset="2"/>
              <a:buChar char="q"/>
            </a:pPr>
            <a:r>
              <a:rPr lang="en-US" sz="2000" dirty="0" err="1">
                <a:latin typeface="Times New Roman" panose="02020603050405020304" pitchFamily="18" charset="0"/>
                <a:cs typeface="Times New Roman" panose="02020603050405020304" pitchFamily="18" charset="0"/>
              </a:rPr>
              <a:t>Margaretta’s</a:t>
            </a:r>
            <a:r>
              <a:rPr lang="en-US" sz="2000" dirty="0">
                <a:latin typeface="Times New Roman" panose="02020603050405020304" pitchFamily="18" charset="0"/>
                <a:cs typeface="Times New Roman" panose="02020603050405020304" pitchFamily="18" charset="0"/>
              </a:rPr>
              <a:t> captain was then killed, and immediately, his first mate </a:t>
            </a:r>
            <a:r>
              <a:rPr lang="en-US" sz="2000" dirty="0" err="1">
                <a:latin typeface="Times New Roman" panose="02020603050405020304" pitchFamily="18" charset="0"/>
                <a:cs typeface="Times New Roman" panose="02020603050405020304" pitchFamily="18" charset="0"/>
              </a:rPr>
              <a:t>signalled</a:t>
            </a:r>
            <a:r>
              <a:rPr lang="en-US" sz="2000" dirty="0">
                <a:latin typeface="Times New Roman" panose="02020603050405020304" pitchFamily="18" charset="0"/>
                <a:cs typeface="Times New Roman" panose="02020603050405020304" pitchFamily="18" charset="0"/>
              </a:rPr>
              <a:t> for surrender.</a:t>
            </a:r>
          </a:p>
        </p:txBody>
      </p:sp>
    </p:spTree>
    <p:extLst>
      <p:ext uri="{BB962C8B-B14F-4D97-AF65-F5344CB8AC3E}">
        <p14:creationId xmlns:p14="http://schemas.microsoft.com/office/powerpoint/2010/main" val="832521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
            <a:ext cx="9144000" cy="643426"/>
          </a:xfrm>
        </p:spPr>
        <p:txBody>
          <a:bodyPr>
            <a:normAutofit fontScale="90000"/>
          </a:bodyPr>
          <a:lstStyle/>
          <a:p>
            <a:pPr algn="l"/>
            <a:r>
              <a:rPr lang="en-US" dirty="0"/>
              <a:t>Cont.…</a:t>
            </a:r>
          </a:p>
        </p:txBody>
      </p:sp>
      <p:sp>
        <p:nvSpPr>
          <p:cNvPr id="3" name="Subtitle 2"/>
          <p:cNvSpPr>
            <a:spLocks noGrp="1"/>
          </p:cNvSpPr>
          <p:nvPr>
            <p:ph type="subTitle" idx="1"/>
          </p:nvPr>
        </p:nvSpPr>
        <p:spPr>
          <a:xfrm>
            <a:off x="1524000" y="1189844"/>
            <a:ext cx="9144000" cy="4478311"/>
          </a:xfrm>
        </p:spPr>
        <p:txBody>
          <a:bodyPr>
            <a:normAutofit/>
          </a:bodyPr>
          <a:lstStyle/>
          <a:p>
            <a:pPr marL="342900" indent="-342900" algn="l">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After this was done, Jeremiah began to board. The smaller boat that was also confiscated caught up and the British were overwhelmed. </a:t>
            </a:r>
            <a:r>
              <a:rPr lang="en-US" sz="2000" dirty="0" err="1">
                <a:latin typeface="Times New Roman" panose="02020603050405020304" pitchFamily="18" charset="0"/>
                <a:cs typeface="Times New Roman" panose="02020603050405020304" pitchFamily="18" charset="0"/>
              </a:rPr>
              <a:t>Margaretta’s</a:t>
            </a:r>
            <a:r>
              <a:rPr lang="en-US" sz="2000" dirty="0">
                <a:latin typeface="Times New Roman" panose="02020603050405020304" pitchFamily="18" charset="0"/>
                <a:cs typeface="Times New Roman" panose="02020603050405020304" pitchFamily="18" charset="0"/>
              </a:rPr>
              <a:t> captain was then killed, and immediately his first mate </a:t>
            </a:r>
            <a:r>
              <a:rPr lang="en-US" sz="2000" dirty="0" err="1">
                <a:latin typeface="Times New Roman" panose="02020603050405020304" pitchFamily="18" charset="0"/>
                <a:cs typeface="Times New Roman" panose="02020603050405020304" pitchFamily="18" charset="0"/>
              </a:rPr>
              <a:t>signalled</a:t>
            </a:r>
            <a:r>
              <a:rPr lang="en-US" sz="2000" dirty="0">
                <a:latin typeface="Times New Roman" panose="02020603050405020304" pitchFamily="18" charset="0"/>
                <a:cs typeface="Times New Roman" panose="02020603050405020304" pitchFamily="18" charset="0"/>
              </a:rPr>
              <a:t> for surrender.</a:t>
            </a:r>
          </a:p>
          <a:p>
            <a:pPr marL="342900" indent="-342900" algn="l">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This prompted Jeremiah to change the name of the vessel from unity to </a:t>
            </a:r>
            <a:r>
              <a:rPr lang="en-US" sz="2000" dirty="0" err="1">
                <a:latin typeface="Times New Roman" panose="02020603050405020304" pitchFamily="18" charset="0"/>
                <a:cs typeface="Times New Roman" panose="02020603050405020304" pitchFamily="18" charset="0"/>
              </a:rPr>
              <a:t>Machia's</a:t>
            </a:r>
            <a:r>
              <a:rPr lang="en-US" sz="2000" dirty="0">
                <a:latin typeface="Times New Roman" panose="02020603050405020304" pitchFamily="18" charset="0"/>
                <a:cs typeface="Times New Roman" panose="02020603050405020304" pitchFamily="18" charset="0"/>
              </a:rPr>
              <a:t> liberty. The following December, the Massachusetts State Navy was created, and Jeremiah was commissioned as the first captain. He continued to sail </a:t>
            </a:r>
            <a:r>
              <a:rPr lang="en-US" sz="2000" dirty="0" err="1">
                <a:latin typeface="Times New Roman" panose="02020603050405020304" pitchFamily="18" charset="0"/>
                <a:cs typeface="Times New Roman" panose="02020603050405020304" pitchFamily="18" charset="0"/>
              </a:rPr>
              <a:t>Machia</a:t>
            </a:r>
            <a:r>
              <a:rPr lang="en-US" sz="2000" dirty="0">
                <a:latin typeface="Times New Roman" panose="02020603050405020304" pitchFamily="18" charset="0"/>
                <a:cs typeface="Times New Roman" panose="02020603050405020304" pitchFamily="18" charset="0"/>
              </a:rPr>
              <a:t> liberty which he continued to sail for the next two years Williams (, 2014).</a:t>
            </a:r>
          </a:p>
          <a:p>
            <a:pPr marL="342900" indent="-342900" algn="l">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Obrien did not stop at that. It happened that in the next two months, he was able to lead a personal mission that aimed at invading Nova Scotia in “ the raid of St. John”. It is recorded that the Americans burnt a British fort to the ground.</a:t>
            </a:r>
          </a:p>
          <a:p>
            <a:pPr marL="342900" indent="-342900" algn="l">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This led to O’Brien being captured and imprisoned though he could escape and go back to the Navy. </a:t>
            </a:r>
          </a:p>
          <a:p>
            <a:pPr algn="l"/>
            <a:endParaRPr lang="en-US" dirty="0"/>
          </a:p>
        </p:txBody>
      </p:sp>
    </p:spTree>
    <p:extLst>
      <p:ext uri="{BB962C8B-B14F-4D97-AF65-F5344CB8AC3E}">
        <p14:creationId xmlns:p14="http://schemas.microsoft.com/office/powerpoint/2010/main" val="2876245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23375" y="1314001"/>
            <a:ext cx="9144000" cy="4808095"/>
          </a:xfrm>
        </p:spPr>
        <p:txBody>
          <a:bodyPr>
            <a:normAutofit/>
          </a:bodyPr>
          <a:lstStyle/>
          <a:p>
            <a:pPr marL="285750" indent="-285750" algn="l">
              <a:buFont typeface="Wingdings" panose="05000000000000000000" pitchFamily="2" charset="2"/>
              <a:buChar char="q"/>
            </a:pPr>
            <a:r>
              <a:rPr lang="en-US" sz="2000" dirty="0"/>
              <a:t>Jeremiah O’Brien is then recorded to have joined hands with a partner where they built a larger ship that he used to fight the continental Navy. This he did as a privateer up to when the revolution came to an end.</a:t>
            </a:r>
          </a:p>
          <a:p>
            <a:pPr marL="285750" indent="-285750" algn="l">
              <a:buFont typeface="Wingdings" panose="05000000000000000000" pitchFamily="2" charset="2"/>
              <a:buChar char="q"/>
            </a:pPr>
            <a:r>
              <a:rPr lang="en-US" sz="2000" dirty="0"/>
              <a:t>Jeremiah O’Brien was able to create the first act  of colonial privacy in the revolutionary war.</a:t>
            </a:r>
          </a:p>
          <a:p>
            <a:pPr marL="285750" indent="-285750" algn="l">
              <a:buFont typeface="Wingdings" panose="05000000000000000000" pitchFamily="2" charset="2"/>
              <a:buChar char="q"/>
            </a:pPr>
            <a:r>
              <a:rPr lang="en-US" sz="2000" dirty="0"/>
              <a:t>He led a fight that was furious where both sides were determined to either conquer or die yet he conquered. </a:t>
            </a:r>
          </a:p>
          <a:p>
            <a:pPr marL="285750" indent="-285750" algn="l">
              <a:buFont typeface="Wingdings" panose="05000000000000000000" pitchFamily="2" charset="2"/>
              <a:buChar char="q"/>
            </a:pPr>
            <a:r>
              <a:rPr lang="en-US" sz="2000" dirty="0"/>
              <a:t>This made him become the first naval hero of the revolution</a:t>
            </a:r>
            <a:r>
              <a:rPr lang="en-US" dirty="0"/>
              <a:t>.</a:t>
            </a:r>
          </a:p>
        </p:txBody>
      </p:sp>
      <p:sp>
        <p:nvSpPr>
          <p:cNvPr id="5" name="AutoShape 4" descr="Capt Jeremiah O'Brien (1744 - 1818) - Genealog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316219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i="1" dirty="0"/>
              <a:t>			           </a:t>
            </a:r>
            <a:r>
              <a:rPr lang="en-US" i="1" dirty="0"/>
              <a:t>Captain Jeremiah O’Brien </a:t>
            </a:r>
            <a:br>
              <a:rPr lang="en-US" i="1" dirty="0"/>
            </a:br>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652022" y="2160588"/>
            <a:ext cx="6647993" cy="388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6570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References</a:t>
            </a:r>
          </a:p>
        </p:txBody>
      </p:sp>
      <p:sp>
        <p:nvSpPr>
          <p:cNvPr id="3" name="Content Placeholder 2"/>
          <p:cNvSpPr>
            <a:spLocks noGrp="1"/>
          </p:cNvSpPr>
          <p:nvPr>
            <p:ph idx="1"/>
          </p:nvPr>
        </p:nvSpPr>
        <p:spPr/>
        <p:txBody>
          <a:bodyPr>
            <a:normAutofit/>
          </a:bodyPr>
          <a:lstStyle/>
          <a:p>
            <a:r>
              <a:rPr lang="en-US" sz="2000" dirty="0"/>
              <a:t>Cohen, S. S. (2016). Captain Jeremiah O’Brien: Maine Mariner. </a:t>
            </a:r>
            <a:r>
              <a:rPr lang="en-US" sz="2000" i="1" dirty="0"/>
              <a:t>Maine History</a:t>
            </a:r>
            <a:r>
              <a:rPr lang="en-US" sz="2000" dirty="0"/>
              <a:t>, </a:t>
            </a:r>
            <a:r>
              <a:rPr lang="en-US" sz="2000" i="1" dirty="0"/>
              <a:t>50</a:t>
            </a:r>
            <a:r>
              <a:rPr lang="en-US" sz="2000" dirty="0"/>
              <a:t>(1), 79-107.</a:t>
            </a:r>
          </a:p>
          <a:p>
            <a:r>
              <a:rPr lang="en-US" sz="2000" dirty="0"/>
              <a:t>Williams, G. H. (2014). </a:t>
            </a:r>
            <a:r>
              <a:rPr lang="en-US" sz="2000" i="1" dirty="0"/>
              <a:t>The Liberty Ships of World War II: A Record of the 2,710 Vessels and Their Builders, Operators and Namesakes, with a History of the Jeremiah O'Brien</a:t>
            </a:r>
            <a:r>
              <a:rPr lang="en-US" sz="2000" dirty="0"/>
              <a:t>. McFarland.</a:t>
            </a:r>
          </a:p>
        </p:txBody>
      </p:sp>
    </p:spTree>
    <p:extLst>
      <p:ext uri="{BB962C8B-B14F-4D97-AF65-F5344CB8AC3E}">
        <p14:creationId xmlns:p14="http://schemas.microsoft.com/office/powerpoint/2010/main" val="319255636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198</TotalTime>
  <Words>760</Words>
  <Application>Microsoft Office PowerPoint</Application>
  <PresentationFormat>Custom</PresentationFormat>
  <Paragraphs>30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Jeremiah O’Brien</vt:lpstr>
      <vt:lpstr>The American Revolution</vt:lpstr>
      <vt:lpstr>The Battle of Machias</vt:lpstr>
      <vt:lpstr>Cont.…</vt:lpstr>
      <vt:lpstr>Cont.…</vt:lpstr>
      <vt:lpstr>PowerPoint Presentation</vt:lpstr>
      <vt:lpstr>              Captain Jeremiah O’Brien  </vt:lpstr>
      <vt:lpstr>    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Jeremiah O’Brien</dc:title>
  <dc:creator>kennedy</dc:creator>
  <cp:lastModifiedBy>Windows User</cp:lastModifiedBy>
  <cp:revision>97</cp:revision>
  <dcterms:created xsi:type="dcterms:W3CDTF">2021-09-26T18:16:30Z</dcterms:created>
  <dcterms:modified xsi:type="dcterms:W3CDTF">2021-09-27T00:58:10Z</dcterms:modified>
</cp:coreProperties>
</file>