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</p:sldMasterIdLst>
  <p:sldIdLst>
    <p:sldId id="256" r:id="rId2"/>
    <p:sldId id="257" r:id="rId3"/>
    <p:sldId id="258" r:id="rId4"/>
    <p:sldId id="294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952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6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37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77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853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461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753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280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585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094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088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536572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891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71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188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950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95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944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05C5D-1B16-4489-9B31-81F45E49C1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Taekwondo In</a:t>
            </a:r>
            <a:br>
              <a:rPr lang="en-US" dirty="0"/>
            </a:br>
            <a:r>
              <a:rPr lang="en-US" dirty="0"/>
              <a:t>Korea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D9EE43-C766-41BA-88A8-F4637B83B9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Formerly  </a:t>
            </a:r>
            <a:r>
              <a:rPr lang="en-US" sz="3200" dirty="0" err="1"/>
              <a:t>goryeo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4655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C9546-DDB9-4EA3-BBCB-83F8C8DD7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History Of Korea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E6AB6-1D6E-47A4-98D4-6FEEE9117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Goguryeo</a:t>
            </a:r>
            <a:r>
              <a:rPr lang="en-US" sz="4000" dirty="0"/>
              <a:t> also called </a:t>
            </a:r>
            <a:r>
              <a:rPr lang="en-US" sz="4000" dirty="0" err="1"/>
              <a:t>Goryeo</a:t>
            </a:r>
            <a:r>
              <a:rPr lang="en-US" sz="4000" dirty="0"/>
              <a:t> was a Korean kingdom </a:t>
            </a:r>
            <a:r>
              <a:rPr lang="en-US" sz="4000" dirty="0" err="1"/>
              <a:t>foundin</a:t>
            </a:r>
            <a:r>
              <a:rPr lang="en-US" sz="4000" dirty="0"/>
              <a:t> the Korean peninsula</a:t>
            </a:r>
          </a:p>
          <a:p>
            <a:r>
              <a:rPr lang="en-US" sz="4000" dirty="0"/>
              <a:t>At its peak – controlled most of the Korean peninsula</a:t>
            </a:r>
          </a:p>
        </p:txBody>
      </p:sp>
    </p:spTree>
    <p:extLst>
      <p:ext uri="{BB962C8B-B14F-4D97-AF65-F5344CB8AC3E}">
        <p14:creationId xmlns:p14="http://schemas.microsoft.com/office/powerpoint/2010/main" val="308032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1DC6A-823F-4782-B2B2-A2F92BE5D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662940"/>
            <a:ext cx="9086326" cy="535686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 err="1"/>
              <a:t>Goguryeo</a:t>
            </a:r>
            <a:r>
              <a:rPr lang="en-US" sz="4000" dirty="0"/>
              <a:t> was founded in 37 BCE by </a:t>
            </a:r>
            <a:r>
              <a:rPr lang="en-US" sz="4000" dirty="0" err="1"/>
              <a:t>Jumong</a:t>
            </a:r>
            <a:endParaRPr lang="en-US" sz="4000" dirty="0"/>
          </a:p>
          <a:p>
            <a:pPr>
              <a:lnSpc>
                <a:spcPct val="200000"/>
              </a:lnSpc>
            </a:pPr>
            <a:r>
              <a:rPr lang="en-US" sz="4000" dirty="0" err="1"/>
              <a:t>Jumong</a:t>
            </a:r>
            <a:r>
              <a:rPr lang="en-US" sz="4000" dirty="0"/>
              <a:t> was a prince from </a:t>
            </a:r>
            <a:r>
              <a:rPr lang="en-US" sz="4000" dirty="0" err="1"/>
              <a:t>Buyeo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66555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47EEC-3845-4294-AFE7-57A86110D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592" y="1331259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Was enthroned as </a:t>
            </a:r>
            <a:r>
              <a:rPr lang="en-US" sz="4000" dirty="0" err="1"/>
              <a:t>Dongmyeong</a:t>
            </a:r>
            <a:endParaRPr lang="en-US" sz="4000" dirty="0"/>
          </a:p>
          <a:p>
            <a:r>
              <a:rPr lang="en-US" sz="4000" dirty="0" err="1"/>
              <a:t>Goryeo</a:t>
            </a:r>
            <a:r>
              <a:rPr lang="en-US" sz="4000" dirty="0"/>
              <a:t> is a shortened form of </a:t>
            </a:r>
            <a:r>
              <a:rPr lang="en-US" sz="4000" dirty="0" err="1"/>
              <a:t>Goguryeo</a:t>
            </a:r>
            <a:endParaRPr lang="en-US" sz="4000" dirty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59686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B917C-DA83-49F0-BCC1-CD1A5D2DE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165860"/>
            <a:ext cx="8946541" cy="508253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Was adopted as official name in the 5</a:t>
            </a:r>
            <a:r>
              <a:rPr lang="en-US" sz="4000" baseline="30000" dirty="0"/>
              <a:t>th</a:t>
            </a:r>
            <a:r>
              <a:rPr lang="en-US" sz="4000" dirty="0"/>
              <a:t> century</a:t>
            </a:r>
          </a:p>
          <a:p>
            <a:pPr>
              <a:lnSpc>
                <a:spcPct val="200000"/>
              </a:lnSpc>
            </a:pPr>
            <a:r>
              <a:rPr lang="en-US" sz="4000" dirty="0"/>
              <a:t>It is the origin of the English name ‘Korea’</a:t>
            </a:r>
          </a:p>
        </p:txBody>
      </p:sp>
    </p:spTree>
    <p:extLst>
      <p:ext uri="{BB962C8B-B14F-4D97-AF65-F5344CB8AC3E}">
        <p14:creationId xmlns:p14="http://schemas.microsoft.com/office/powerpoint/2010/main" val="3173138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3DAEA-BDEC-4669-B08F-82CF99EA3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868680"/>
            <a:ext cx="8946541" cy="5379719"/>
          </a:xfrm>
        </p:spPr>
        <p:txBody>
          <a:bodyPr>
            <a:normAutofit/>
          </a:bodyPr>
          <a:lstStyle/>
          <a:p>
            <a:r>
              <a:rPr lang="en-US" sz="4000" dirty="0"/>
              <a:t>From 1</a:t>
            </a:r>
            <a:r>
              <a:rPr lang="en-US" sz="4000" baseline="30000" dirty="0"/>
              <a:t>st</a:t>
            </a:r>
            <a:r>
              <a:rPr lang="en-US" sz="4000" dirty="0"/>
              <a:t> century, </a:t>
            </a:r>
            <a:r>
              <a:rPr lang="en-US" sz="4000" dirty="0" err="1"/>
              <a:t>Goguryeo</a:t>
            </a:r>
            <a:r>
              <a:rPr lang="en-US" sz="4000" dirty="0"/>
              <a:t>, </a:t>
            </a:r>
            <a:r>
              <a:rPr lang="en-US" sz="4000" dirty="0" err="1"/>
              <a:t>Baekje</a:t>
            </a:r>
            <a:r>
              <a:rPr lang="en-US" sz="4000" dirty="0"/>
              <a:t> and </a:t>
            </a:r>
            <a:r>
              <a:rPr lang="en-US" sz="4000" dirty="0" err="1"/>
              <a:t>silla</a:t>
            </a:r>
            <a:r>
              <a:rPr lang="en-US" sz="4000" dirty="0"/>
              <a:t> grew to control the peninsula</a:t>
            </a:r>
          </a:p>
          <a:p>
            <a:r>
              <a:rPr lang="en-US" sz="4000" dirty="0"/>
              <a:t>The three were know as the Three Kingdoms of Korea</a:t>
            </a:r>
          </a:p>
        </p:txBody>
      </p:sp>
    </p:spTree>
    <p:extLst>
      <p:ext uri="{BB962C8B-B14F-4D97-AF65-F5344CB8AC3E}">
        <p14:creationId xmlns:p14="http://schemas.microsoft.com/office/powerpoint/2010/main" val="3052085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EC8B1-2756-492A-AE68-07E7E9487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Taekwondo in Korea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98346-DBF6-4381-B270-A02C93A40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Taekwondo originated in Korea</a:t>
            </a:r>
          </a:p>
          <a:p>
            <a:r>
              <a:rPr lang="en-US" sz="4000" dirty="0"/>
              <a:t>It is a martial art of self defense</a:t>
            </a:r>
          </a:p>
          <a:p>
            <a:r>
              <a:rPr lang="en-US" sz="4000" dirty="0"/>
              <a:t>Competitors use both hands and feet.</a:t>
            </a:r>
          </a:p>
        </p:txBody>
      </p:sp>
    </p:spTree>
    <p:extLst>
      <p:ext uri="{BB962C8B-B14F-4D97-AF65-F5344CB8AC3E}">
        <p14:creationId xmlns:p14="http://schemas.microsoft.com/office/powerpoint/2010/main" val="2522825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02F82-46AB-405A-B87C-AD56A3D6E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868680"/>
            <a:ext cx="8946541" cy="537971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With time Taekwondo became a folk sport</a:t>
            </a:r>
          </a:p>
          <a:p>
            <a:pPr>
              <a:lnSpc>
                <a:spcPct val="200000"/>
              </a:lnSpc>
            </a:pPr>
            <a:r>
              <a:rPr lang="en-US" sz="4000" dirty="0"/>
              <a:t>In 1971, it became Korea’s national sport</a:t>
            </a:r>
          </a:p>
        </p:txBody>
      </p:sp>
    </p:spTree>
    <p:extLst>
      <p:ext uri="{BB962C8B-B14F-4D97-AF65-F5344CB8AC3E}">
        <p14:creationId xmlns:p14="http://schemas.microsoft.com/office/powerpoint/2010/main" val="1161328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4744B0-6D81-4F63-B9E1-20D3D4F12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1888" y="480060"/>
            <a:ext cx="8890000" cy="5440680"/>
          </a:xfrm>
        </p:spPr>
      </p:pic>
    </p:spTree>
    <p:extLst>
      <p:ext uri="{BB962C8B-B14F-4D97-AF65-F5344CB8AC3E}">
        <p14:creationId xmlns:p14="http://schemas.microsoft.com/office/powerpoint/2010/main" val="3031855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14E72-D8C6-4757-A0CC-C1B82758E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502920"/>
            <a:ext cx="8946541" cy="5745479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In 1973, the 1</a:t>
            </a:r>
            <a:r>
              <a:rPr lang="en-US" sz="4000" baseline="30000" dirty="0"/>
              <a:t>st</a:t>
            </a:r>
            <a:r>
              <a:rPr lang="en-US" sz="4000" dirty="0"/>
              <a:t> World Taekwondo Championship were held in Seoul.</a:t>
            </a:r>
          </a:p>
          <a:p>
            <a:pPr>
              <a:lnSpc>
                <a:spcPct val="200000"/>
              </a:lnSpc>
            </a:pPr>
            <a:r>
              <a:rPr lang="en-US" sz="4000" dirty="0"/>
              <a:t>In 1980, the IOC adopted it as an official event of the Olympic games</a:t>
            </a:r>
          </a:p>
        </p:txBody>
      </p:sp>
    </p:spTree>
    <p:extLst>
      <p:ext uri="{BB962C8B-B14F-4D97-AF65-F5344CB8AC3E}">
        <p14:creationId xmlns:p14="http://schemas.microsoft.com/office/powerpoint/2010/main" val="4154718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3F303-EFCE-4058-86DE-6D37D8EDD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640080"/>
            <a:ext cx="8946541" cy="5608319"/>
          </a:xfrm>
        </p:spPr>
        <p:txBody>
          <a:bodyPr>
            <a:normAutofit/>
          </a:bodyPr>
          <a:lstStyle/>
          <a:p>
            <a:r>
              <a:rPr lang="en-US" sz="4000" dirty="0"/>
              <a:t>It has grown into an international sport </a:t>
            </a:r>
          </a:p>
          <a:p>
            <a:r>
              <a:rPr lang="en-US" sz="4000" dirty="0"/>
              <a:t>Has around 100 million participants globally</a:t>
            </a:r>
          </a:p>
        </p:txBody>
      </p:sp>
    </p:spTree>
    <p:extLst>
      <p:ext uri="{BB962C8B-B14F-4D97-AF65-F5344CB8AC3E}">
        <p14:creationId xmlns:p14="http://schemas.microsoft.com/office/powerpoint/2010/main" val="3670852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FA62E-6753-4DD5-A74B-E1D6DFBA4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502920"/>
            <a:ext cx="8946541" cy="5745479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sz="4000" dirty="0" err="1"/>
              <a:t>Muju</a:t>
            </a:r>
            <a:r>
              <a:rPr lang="en-US" sz="4000" dirty="0"/>
              <a:t>, </a:t>
            </a:r>
            <a:r>
              <a:rPr lang="en-US" sz="4000" dirty="0" err="1"/>
              <a:t>Jeollabuk</a:t>
            </a:r>
            <a:r>
              <a:rPr lang="en-US" sz="4000" dirty="0"/>
              <a:t>-do province, where </a:t>
            </a:r>
            <a:r>
              <a:rPr lang="en-US" sz="4000" dirty="0" err="1"/>
              <a:t>Taekwondowon</a:t>
            </a:r>
            <a:r>
              <a:rPr lang="en-US" sz="4000" dirty="0"/>
              <a:t> was established, hosted the 2017 </a:t>
            </a:r>
            <a:r>
              <a:rPr lang="en-US" sz="4000" dirty="0" err="1"/>
              <a:t>Muju</a:t>
            </a:r>
            <a:r>
              <a:rPr lang="en-US" sz="4000" dirty="0"/>
              <a:t> WTF World Taekwondo Championships</a:t>
            </a:r>
          </a:p>
        </p:txBody>
      </p:sp>
    </p:spTree>
    <p:extLst>
      <p:ext uri="{BB962C8B-B14F-4D97-AF65-F5344CB8AC3E}">
        <p14:creationId xmlns:p14="http://schemas.microsoft.com/office/powerpoint/2010/main" val="3107493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9E2AF-0780-4B43-B1A0-86D6B1FAB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982980"/>
            <a:ext cx="8946541" cy="526541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Taekwondo stresses the importance of spiritual discipline</a:t>
            </a:r>
          </a:p>
          <a:p>
            <a:pPr>
              <a:lnSpc>
                <a:spcPct val="200000"/>
              </a:lnSpc>
            </a:pPr>
            <a:r>
              <a:rPr lang="en-US" sz="4000" dirty="0"/>
              <a:t>It therefore enjoys popularity among men and women</a:t>
            </a:r>
          </a:p>
        </p:txBody>
      </p:sp>
    </p:spTree>
    <p:extLst>
      <p:ext uri="{BB962C8B-B14F-4D97-AF65-F5344CB8AC3E}">
        <p14:creationId xmlns:p14="http://schemas.microsoft.com/office/powerpoint/2010/main" val="3703281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DA502-9C09-4693-9A1C-74B24CBBB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005840"/>
            <a:ext cx="8946541" cy="5242559"/>
          </a:xfrm>
        </p:spPr>
        <p:txBody>
          <a:bodyPr>
            <a:normAutofit/>
          </a:bodyPr>
          <a:lstStyle/>
          <a:p>
            <a:r>
              <a:rPr lang="en-US" sz="4000" dirty="0"/>
              <a:t>The south Korean government assists with the dispatching of Taekwondo masters worldwide</a:t>
            </a:r>
          </a:p>
          <a:p>
            <a:r>
              <a:rPr lang="en-US" sz="4000" dirty="0"/>
              <a:t>UN peacekeeping forces teach Taekwondo to local residents in disputed territories</a:t>
            </a:r>
          </a:p>
        </p:txBody>
      </p:sp>
    </p:spTree>
    <p:extLst>
      <p:ext uri="{BB962C8B-B14F-4D97-AF65-F5344CB8AC3E}">
        <p14:creationId xmlns:p14="http://schemas.microsoft.com/office/powerpoint/2010/main" val="4253957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9C5C4-5CF8-4503-B4C2-19F7CFB28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960120"/>
            <a:ext cx="8946541" cy="528827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Taekwondo in many parts of the world is viewed as the symbol of Korea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28689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C237D-D24C-4D5F-AA25-5AAB4779C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143000"/>
            <a:ext cx="8946541" cy="510539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Taekwondo is emerging as an option for treatment of young people suffering from addictions</a:t>
            </a:r>
          </a:p>
        </p:txBody>
      </p:sp>
    </p:spTree>
    <p:extLst>
      <p:ext uri="{BB962C8B-B14F-4D97-AF65-F5344CB8AC3E}">
        <p14:creationId xmlns:p14="http://schemas.microsoft.com/office/powerpoint/2010/main" val="1938002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8B44-D5D2-488A-B758-9203C92ED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Taekwondo In the Olympics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6B65A-5943-4E9E-8F6D-9D742A185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Taekwondo made its first appearance in Olympics as a first appearance demonstration</a:t>
            </a:r>
          </a:p>
        </p:txBody>
      </p:sp>
    </p:spTree>
    <p:extLst>
      <p:ext uri="{BB962C8B-B14F-4D97-AF65-F5344CB8AC3E}">
        <p14:creationId xmlns:p14="http://schemas.microsoft.com/office/powerpoint/2010/main" val="3743424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773AF-2B45-4CE9-A369-980534D1B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3332" y="1069938"/>
            <a:ext cx="8946541" cy="419548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The opening ceremony featured a mass demonstration of taekwondo with hundreds of adults performing in unison</a:t>
            </a:r>
          </a:p>
        </p:txBody>
      </p:sp>
    </p:spTree>
    <p:extLst>
      <p:ext uri="{BB962C8B-B14F-4D97-AF65-F5344CB8AC3E}">
        <p14:creationId xmlns:p14="http://schemas.microsoft.com/office/powerpoint/2010/main" val="3556069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80756-2B15-4A29-A35A-F748E957A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892" y="1331259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It was again a demonstration sport at the summer 1992 Olympics in Spain</a:t>
            </a:r>
          </a:p>
          <a:p>
            <a:r>
              <a:rPr lang="en-US" sz="4000" dirty="0"/>
              <a:t>Became a full medal sport at the 2000 Summer Olympics in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1734558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2DB95-6806-476E-B79B-735D66B75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31259"/>
            <a:ext cx="8946541" cy="419548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Has been a sport in the Olympics since 2000 at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1220013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152E7-6686-4F15-A9C7-7B15645C1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Background of Taekwondo in the Olympics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C8FDB-3A31-4907-9AF6-40F5C1F11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 quest to bring Taekwondo to the Olympics began in 1974</a:t>
            </a:r>
          </a:p>
          <a:p>
            <a:r>
              <a:rPr lang="en-US" sz="4000" dirty="0"/>
              <a:t>Taekwondo was admitted into the Amateur Athletic Union</a:t>
            </a:r>
          </a:p>
        </p:txBody>
      </p:sp>
    </p:spTree>
    <p:extLst>
      <p:ext uri="{BB962C8B-B14F-4D97-AF65-F5344CB8AC3E}">
        <p14:creationId xmlns:p14="http://schemas.microsoft.com/office/powerpoint/2010/main" val="2600874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CB1C0-56BE-4820-A665-2537D30A6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7612" y="1331259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The role of AUU is to establish standards for various sports worldwide</a:t>
            </a:r>
          </a:p>
          <a:p>
            <a:r>
              <a:rPr lang="en-US" sz="4000" dirty="0"/>
              <a:t>The world Taekwondo Federation’s technical standards were adopted by the AUU Taekwondo group</a:t>
            </a:r>
          </a:p>
        </p:txBody>
      </p:sp>
    </p:spTree>
    <p:extLst>
      <p:ext uri="{BB962C8B-B14F-4D97-AF65-F5344CB8AC3E}">
        <p14:creationId xmlns:p14="http://schemas.microsoft.com/office/powerpoint/2010/main" val="1830074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BB3FE-0ECE-4D07-B694-1C2C3CDE1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31259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1975 – Taekwondo became an affiliate of the General Association of International Sports Federations</a:t>
            </a:r>
          </a:p>
          <a:p>
            <a:r>
              <a:rPr lang="en-US" sz="4000" dirty="0"/>
              <a:t>GAISF promotes cooperation among various international sports federations</a:t>
            </a:r>
          </a:p>
        </p:txBody>
      </p:sp>
    </p:spTree>
    <p:extLst>
      <p:ext uri="{BB962C8B-B14F-4D97-AF65-F5344CB8AC3E}">
        <p14:creationId xmlns:p14="http://schemas.microsoft.com/office/powerpoint/2010/main" val="481584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E28F8-3EFC-4349-8EB4-67D0F7AB7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31259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1980 – The world Taekwondo Federation was granted recognition</a:t>
            </a:r>
          </a:p>
          <a:p>
            <a:r>
              <a:rPr lang="en-US" sz="4000" dirty="0"/>
              <a:t>1981 – Taekwondo was one of the primary events in the World Games</a:t>
            </a:r>
          </a:p>
        </p:txBody>
      </p:sp>
    </p:spTree>
    <p:extLst>
      <p:ext uri="{BB962C8B-B14F-4D97-AF65-F5344CB8AC3E}">
        <p14:creationId xmlns:p14="http://schemas.microsoft.com/office/powerpoint/2010/main" val="3005044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957BC-B559-4B4F-ACC9-68687B41E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192" y="1001358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1982 – Taekwondo was designated an official demonstration sport for the 1988 Olympic Games in Seoul, Korea</a:t>
            </a:r>
          </a:p>
        </p:txBody>
      </p:sp>
    </p:spTree>
    <p:extLst>
      <p:ext uri="{BB962C8B-B14F-4D97-AF65-F5344CB8AC3E}">
        <p14:creationId xmlns:p14="http://schemas.microsoft.com/office/powerpoint/2010/main" val="22784396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C0084-9D77-49CA-BFB2-9EF58FE91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3332" y="681318"/>
            <a:ext cx="8946541" cy="4195481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1986 and 1987 – Taekwondo included in the following sporting events: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World cup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Asian Games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All-African games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Pan American Games</a:t>
            </a:r>
          </a:p>
        </p:txBody>
      </p:sp>
    </p:spTree>
    <p:extLst>
      <p:ext uri="{BB962C8B-B14F-4D97-AF65-F5344CB8AC3E}">
        <p14:creationId xmlns:p14="http://schemas.microsoft.com/office/powerpoint/2010/main" val="3679851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E47EA-858F-44B6-8681-A63EE3A62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032" y="887058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1994 – IOC adopted Taekwondo as an official Olympic Sport for the 2000 Olympic Games in Sydney, Australia</a:t>
            </a:r>
          </a:p>
        </p:txBody>
      </p:sp>
    </p:spTree>
    <p:extLst>
      <p:ext uri="{BB962C8B-B14F-4D97-AF65-F5344CB8AC3E}">
        <p14:creationId xmlns:p14="http://schemas.microsoft.com/office/powerpoint/2010/main" val="2200917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8F98-E971-4463-8ED8-5C300DDF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Olympic Competition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3C0B5-D603-472C-B3EC-63A66732F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A single elimination tournament for each of the weight categories</a:t>
            </a:r>
          </a:p>
          <a:p>
            <a:r>
              <a:rPr lang="en-US" sz="4000" dirty="0"/>
              <a:t>Winner of tournament final receives the gold medal</a:t>
            </a:r>
          </a:p>
        </p:txBody>
      </p:sp>
    </p:spTree>
    <p:extLst>
      <p:ext uri="{BB962C8B-B14F-4D97-AF65-F5344CB8AC3E}">
        <p14:creationId xmlns:p14="http://schemas.microsoft.com/office/powerpoint/2010/main" val="3532820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8CE12-AC9B-4116-A0EB-F085D323D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31259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Loser receives the silver medal</a:t>
            </a:r>
          </a:p>
          <a:p>
            <a:r>
              <a:rPr lang="en-US" sz="4000" dirty="0"/>
              <a:t>A </a:t>
            </a:r>
            <a:r>
              <a:rPr lang="en-US" sz="4000" dirty="0" err="1"/>
              <a:t>repechage</a:t>
            </a:r>
            <a:r>
              <a:rPr lang="en-US" sz="4000" dirty="0"/>
              <a:t> competition occurs for the bronze medal contest.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69965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CE394-AB3E-4DE5-A023-D8506FEAA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Repechage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8F9D2-EB06-4A25-A0F2-25A4810AF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Anyone that loses to a finalist in the single elimination competition enters the </a:t>
            </a:r>
            <a:r>
              <a:rPr lang="en-US" sz="4000" dirty="0" err="1"/>
              <a:t>repechage</a:t>
            </a:r>
            <a:r>
              <a:rPr lang="en-US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14926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54B48-26E4-4923-8DA6-68894439F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4752" y="864198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In the </a:t>
            </a:r>
            <a:r>
              <a:rPr lang="en-US" sz="4000" dirty="0" err="1"/>
              <a:t>repechage</a:t>
            </a:r>
            <a:r>
              <a:rPr lang="en-US" sz="4000" dirty="0"/>
              <a:t>, losers of the semifinals during the elimination phase will be seeded directly to each </a:t>
            </a:r>
            <a:r>
              <a:rPr lang="en-US" sz="4000" dirty="0" err="1"/>
              <a:t>repechage</a:t>
            </a:r>
            <a:r>
              <a:rPr lang="en-US" sz="4000" dirty="0"/>
              <a:t> finals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24299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EFFF1-79F1-4803-918F-84E83F528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452" y="1115658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Other losers will advance to the </a:t>
            </a:r>
            <a:r>
              <a:rPr lang="en-US" sz="4000" dirty="0" err="1"/>
              <a:t>repachage</a:t>
            </a:r>
            <a:r>
              <a:rPr lang="en-US" sz="4000" dirty="0"/>
              <a:t> unseeded at the same side of the bracket</a:t>
            </a:r>
          </a:p>
        </p:txBody>
      </p:sp>
    </p:spTree>
    <p:extLst>
      <p:ext uri="{BB962C8B-B14F-4D97-AF65-F5344CB8AC3E}">
        <p14:creationId xmlns:p14="http://schemas.microsoft.com/office/powerpoint/2010/main" val="5913830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1BF86-B9CD-4D1D-BB03-CB3A6D0F6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892" y="864198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Athletes that lost to the two finalists in the round of 16 each face the athlete that lost to the same finalist in the quarterfinals</a:t>
            </a:r>
          </a:p>
        </p:txBody>
      </p:sp>
    </p:spTree>
    <p:extLst>
      <p:ext uri="{BB962C8B-B14F-4D97-AF65-F5344CB8AC3E}">
        <p14:creationId xmlns:p14="http://schemas.microsoft.com/office/powerpoint/2010/main" val="30754204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FF58D-122E-444D-9D43-6F2346F57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032" y="955638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Winners of those contests face the athlete that lost to the same finalist in the semifinals. </a:t>
            </a:r>
          </a:p>
          <a:p>
            <a:r>
              <a:rPr lang="en-US" sz="4000" dirty="0"/>
              <a:t>The two finalists of the </a:t>
            </a:r>
            <a:r>
              <a:rPr lang="en-US" sz="4000" dirty="0" err="1"/>
              <a:t>repechage</a:t>
            </a:r>
            <a:r>
              <a:rPr lang="en-US" sz="4000" dirty="0"/>
              <a:t> each receive a bronze medal</a:t>
            </a:r>
          </a:p>
        </p:txBody>
      </p:sp>
    </p:spTree>
    <p:extLst>
      <p:ext uri="{BB962C8B-B14F-4D97-AF65-F5344CB8AC3E}">
        <p14:creationId xmlns:p14="http://schemas.microsoft.com/office/powerpoint/2010/main" val="20436568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29049-3435-4119-B28A-8F550031E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592" y="1092798"/>
            <a:ext cx="8946541" cy="4195481"/>
          </a:xfrm>
        </p:spPr>
        <p:txBody>
          <a:bodyPr>
            <a:normAutofit/>
          </a:bodyPr>
          <a:lstStyle/>
          <a:p>
            <a:r>
              <a:rPr lang="en-US" sz="4000" dirty="0"/>
              <a:t>Up until the 2012 summer Olympics, a National Olympic Committee could only send a max of two men and two women </a:t>
            </a:r>
          </a:p>
        </p:txBody>
      </p:sp>
    </p:spTree>
    <p:extLst>
      <p:ext uri="{BB962C8B-B14F-4D97-AF65-F5344CB8AC3E}">
        <p14:creationId xmlns:p14="http://schemas.microsoft.com/office/powerpoint/2010/main" val="261434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D530D-9A51-411D-B31C-8BF97B152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777240"/>
            <a:ext cx="8946541" cy="5471159"/>
          </a:xfrm>
        </p:spPr>
        <p:txBody>
          <a:bodyPr>
            <a:normAutofit/>
          </a:bodyPr>
          <a:lstStyle/>
          <a:p>
            <a:r>
              <a:rPr lang="en-US" sz="4000" dirty="0"/>
              <a:t>This restriction did not regard whether it was the host nation or not.</a:t>
            </a:r>
          </a:p>
          <a:p>
            <a:r>
              <a:rPr lang="en-US" sz="4000" dirty="0"/>
              <a:t>Applied across the world.</a:t>
            </a:r>
          </a:p>
        </p:txBody>
      </p:sp>
    </p:spTree>
    <p:extLst>
      <p:ext uri="{BB962C8B-B14F-4D97-AF65-F5344CB8AC3E}">
        <p14:creationId xmlns:p14="http://schemas.microsoft.com/office/powerpoint/2010/main" val="1684295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EA3F0-B6DF-42E1-9A87-72C667CB6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94460"/>
            <a:ext cx="8946541" cy="4853939"/>
          </a:xfrm>
        </p:spPr>
        <p:txBody>
          <a:bodyPr>
            <a:normAutofit/>
          </a:bodyPr>
          <a:lstStyle/>
          <a:p>
            <a:r>
              <a:rPr lang="en-US" sz="4000" dirty="0"/>
              <a:t>Restriction was lifted in the 2016 Summer Olympics</a:t>
            </a:r>
          </a:p>
          <a:p>
            <a:r>
              <a:rPr lang="en-US" sz="4000" dirty="0"/>
              <a:t>Each National Committee may now qualify one athlete per weight category</a:t>
            </a:r>
          </a:p>
        </p:txBody>
      </p:sp>
    </p:spTree>
    <p:extLst>
      <p:ext uri="{BB962C8B-B14F-4D97-AF65-F5344CB8AC3E}">
        <p14:creationId xmlns:p14="http://schemas.microsoft.com/office/powerpoint/2010/main" val="6923402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F9625B-6543-455C-975A-2F2A31483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10C49-4C2D-4F4E-B07B-8B9E3AF49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Medals awarded in four different weight classes for both men and women.</a:t>
            </a:r>
          </a:p>
        </p:txBody>
      </p:sp>
    </p:spTree>
    <p:extLst>
      <p:ext uri="{BB962C8B-B14F-4D97-AF65-F5344CB8AC3E}">
        <p14:creationId xmlns:p14="http://schemas.microsoft.com/office/powerpoint/2010/main" val="42404190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BCB074-2F19-4A7A-998D-02F186B6F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Taekwondo Competition Format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26E6A08-D8A3-4ECD-AB44-7A09270AC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5960" y="1371600"/>
            <a:ext cx="6309360" cy="4876800"/>
          </a:xfrm>
        </p:spPr>
      </p:pic>
    </p:spTree>
    <p:extLst>
      <p:ext uri="{BB962C8B-B14F-4D97-AF65-F5344CB8AC3E}">
        <p14:creationId xmlns:p14="http://schemas.microsoft.com/office/powerpoint/2010/main" val="26549760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135FB-F1EE-46A1-AA14-DE14C9925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29787-04F1-4848-BF9B-2EC245BD7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Kim, J., Dattilo, J., &amp; </a:t>
            </a:r>
            <a:r>
              <a:rPr lang="en-US" sz="3200" dirty="0" err="1"/>
              <a:t>Heo</a:t>
            </a:r>
            <a:r>
              <a:rPr lang="en-US" sz="3200" dirty="0"/>
              <a:t>, J. (2011). Taekwondo participation as serious leisure for life satisfaction and health. </a:t>
            </a:r>
            <a:r>
              <a:rPr lang="en-US" sz="3200" i="1" dirty="0"/>
              <a:t>Journal of Leisure Research</a:t>
            </a:r>
            <a:r>
              <a:rPr lang="en-US" sz="3200" dirty="0"/>
              <a:t>, </a:t>
            </a:r>
            <a:r>
              <a:rPr lang="en-US" sz="3200" i="1" dirty="0"/>
              <a:t>43</a:t>
            </a:r>
            <a:r>
              <a:rPr lang="en-US" sz="3200" dirty="0"/>
              <a:t>(4), 545-559.</a:t>
            </a:r>
          </a:p>
          <a:p>
            <a:r>
              <a:rPr lang="en-US" sz="3200" dirty="0" err="1"/>
              <a:t>Madis</a:t>
            </a:r>
            <a:r>
              <a:rPr lang="en-US" sz="3200" dirty="0"/>
              <a:t>, E. (2003). The evolution of taekwondo from Japanese karate. </a:t>
            </a:r>
            <a:r>
              <a:rPr lang="en-US" sz="3200" i="1" dirty="0"/>
              <a:t>Martial arts in the modern world</a:t>
            </a:r>
            <a:r>
              <a:rPr lang="en-US" sz="3200" dirty="0"/>
              <a:t>, 185-209.</a:t>
            </a:r>
          </a:p>
        </p:txBody>
      </p:sp>
    </p:spTree>
    <p:extLst>
      <p:ext uri="{BB962C8B-B14F-4D97-AF65-F5344CB8AC3E}">
        <p14:creationId xmlns:p14="http://schemas.microsoft.com/office/powerpoint/2010/main" val="24902201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658</TotalTime>
  <Words>764</Words>
  <Application>Microsoft Office PowerPoint</Application>
  <PresentationFormat>Widescreen</PresentationFormat>
  <Paragraphs>75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Century Gothic</vt:lpstr>
      <vt:lpstr>Wingdings 3</vt:lpstr>
      <vt:lpstr>Ion</vt:lpstr>
      <vt:lpstr>Taekwondo In Korea</vt:lpstr>
      <vt:lpstr>History Of Korea</vt:lpstr>
      <vt:lpstr>PowerPoint Presentation</vt:lpstr>
      <vt:lpstr>PowerPoint Presentation</vt:lpstr>
      <vt:lpstr>PowerPoint Presentation</vt:lpstr>
      <vt:lpstr>PowerPoint Presentation</vt:lpstr>
      <vt:lpstr>Taekwondo in Korea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Taekwondo In the Olympics</vt:lpstr>
      <vt:lpstr>PowerPoint Presentation</vt:lpstr>
      <vt:lpstr>PowerPoint Presentation</vt:lpstr>
      <vt:lpstr>PowerPoint Presentation</vt:lpstr>
      <vt:lpstr>Background of Taekwondo in the Olympics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Olympic Competition Format</vt:lpstr>
      <vt:lpstr>PowerPoint Presentation</vt:lpstr>
      <vt:lpstr>Repechage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Events</vt:lpstr>
      <vt:lpstr>Taekwondo Competition Format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 </dc:creator>
  <cp:lastModifiedBy> </cp:lastModifiedBy>
  <cp:revision>15</cp:revision>
  <dcterms:created xsi:type="dcterms:W3CDTF">2019-11-25T11:38:42Z</dcterms:created>
  <dcterms:modified xsi:type="dcterms:W3CDTF">2019-11-25T22:37:19Z</dcterms:modified>
</cp:coreProperties>
</file>