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87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D8A8-66FB-4E60-B927-2B3A13E04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ED78C-7D50-4CAA-8625-DCE96C310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5D719-2F1A-41FB-9C6C-D874BBF02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BC83E-72DF-44BB-AE20-06849417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8E6D0-0BE1-4FEC-8E74-F3306B60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0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9D77-6CF0-4D4B-AB66-B31105150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C8F8B-E0D0-4844-B363-D88BC4324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CABEB-4CA5-4389-AD74-8232C439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FF96D-BF8B-44C1-B7FD-774E2EE38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4356C-AE9E-4037-AC6C-14F4CC0F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9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89BB-8ECB-4710-9C8C-00661EFC9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ABD83-748C-40BA-A450-A426B59CC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108C0-17F7-4278-9A26-C9AB54B5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8E026-1CB3-4D9C-BBE8-7249B600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EA5C1-9B8B-45FC-8969-117A3F214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5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DA6-8A23-40FC-A750-F64DE582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3C632-0A6B-492C-8184-FC49350246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A9246-D4EA-46E5-A081-3EC5942D1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7CF83-FB79-48B9-8DB2-BC409916A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73B68-2EBD-40A2-A547-61DFFC94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FCDA6-23FF-4183-AB6F-2CF09526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71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F9D79-FBF6-4629-BFE9-7FCD4D5BD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20EFF-86C1-4858-8690-0BACF4A8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1D566-4A57-4808-A5A4-A89676DB6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53F7D-9154-45B8-B7F7-F0A006FC1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B7A0C-AFA1-4068-90C2-C992FBC2E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D5E3DF-6180-46BA-ACFB-2346D5880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B45FE4-D598-41D9-A519-385E82FD5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7CEDEC-DEDB-46A8-857E-8ABACDD8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7160-7227-4876-A23F-D68B943FC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565968-0001-409D-8822-28888A6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18B1D-D56A-4FEB-BA31-8746E406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FB4CD-128E-4EA8-A16C-B22FC2CA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4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27FF6-F4AA-41ED-AD87-7E8B73A3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19011-5FCE-4257-9C09-1AB84737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D7C56-F1B7-427A-AEE7-B5D63CD46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8FB1A-CF0F-4F1B-A01C-3A0347CC7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2898A-4F2C-4459-9E6E-62965945A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B7668-1D91-49FE-81D3-2A8431B19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AC75E-6F73-4B99-8C3D-B089EA1D8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7645F-91EA-4D27-B79B-D939EB17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820B1-7261-46EE-8E2A-659F72CD5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27499-AA18-47A7-B0D2-90CEE7D30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7D03B3-5E81-43B8-8DBF-A8E9F15D2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6A71D-E269-4B02-98D9-FA4626FC1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FDAD8-CECF-4BF0-9698-F6560B0AB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7FFDD-8B6C-4FCF-A029-7403FA5C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81672-59C7-4610-B72F-B07BE516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2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92AC-67C8-4EDC-9591-A4475305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A74B5-6FA0-4002-ADC6-CA91D5DCD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10FF7-A673-469F-9BE2-5CA4EAB00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455EB-55B2-495B-9646-4DCEC7D13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A559-3F6F-4EA1-AB75-BAD24BEFE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2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FF6260-3CC3-4B95-AD29-77321E972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34B9B-346C-45EE-BF64-9E26A327F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0193-08D6-4B76-915A-D8BBA242B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2FC1B-6934-4CDA-8121-CA09C11B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D5BF-0F75-4CB3-91ED-4A5393F51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9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8ADD03-7D0B-4A7D-8148-D6F896D7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1911-29F4-4F99-A1E5-711EDB0A0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AA20A-8552-451B-B68F-E06A467C88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8AC1C-B8E4-4C08-AA71-997E1E4FD73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573B8-A84E-4510-BB08-8B52FE6B2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670C6-65B4-482A-9A69-B8D40FEDF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3F0DD-F4CD-4FE6-9FE6-A1350DD43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6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CC419-3C51-4BB1-9223-6CA8B86B72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CBC6F-E144-4801-B228-8F4DF039C3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Philip Larkin</a:t>
            </a:r>
          </a:p>
        </p:txBody>
      </p:sp>
    </p:spTree>
    <p:extLst>
      <p:ext uri="{BB962C8B-B14F-4D97-AF65-F5344CB8AC3E}">
        <p14:creationId xmlns:p14="http://schemas.microsoft.com/office/powerpoint/2010/main" val="221362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29C6A-DDFF-4B05-96C2-43D789C8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44F6B-8664-46AA-A7C3-1FCDFFB54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Constructing a religion whose </a:t>
            </a:r>
            <a:r>
              <a:rPr lang="en-US" b="1" dirty="0"/>
              <a:t>RITUALS</a:t>
            </a:r>
            <a:r>
              <a:rPr lang="en-US" dirty="0"/>
              <a:t> revolve around the symbol of “water” which represents “Life”, “renewal”</a:t>
            </a:r>
          </a:p>
          <a:p>
            <a:r>
              <a:rPr lang="en-US" dirty="0"/>
              <a:t>In contrast to, constructing it around “death” as Christian might be thought as doing. So Larkin’s religion affirms life.</a:t>
            </a:r>
          </a:p>
          <a:p>
            <a:endParaRPr lang="en-US" dirty="0"/>
          </a:p>
          <a:p>
            <a:r>
              <a:rPr lang="en-US" dirty="0"/>
              <a:t>PLUS Larkin’s </a:t>
            </a:r>
            <a:r>
              <a:rPr lang="en-US" dirty="0" err="1"/>
              <a:t>contructed</a:t>
            </a:r>
            <a:r>
              <a:rPr lang="en-US" dirty="0"/>
              <a:t> religion’s </a:t>
            </a:r>
            <a:r>
              <a:rPr lang="en-US" b="1" dirty="0"/>
              <a:t>DOCTRINES</a:t>
            </a:r>
            <a:r>
              <a:rPr lang="en-US" dirty="0"/>
              <a:t> are inclusive, open.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76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6D8C-8CF4-45D1-9C3D-FAB36745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occasion/inspiration for the poem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37F75-63D7-4B49-AE25-07D3E320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T.S. Eliot wrote:</a:t>
            </a:r>
          </a:p>
          <a:p>
            <a:endParaRPr lang="en-US" dirty="0"/>
          </a:p>
          <a:p>
            <a:r>
              <a:rPr lang="en-US" dirty="0"/>
              <a:t>No religion can survive the judgement of history</a:t>
            </a:r>
          </a:p>
          <a:p>
            <a:r>
              <a:rPr lang="en-US" dirty="0"/>
              <a:t>Unless the best minds of its time have collaborated in its construction.</a:t>
            </a:r>
          </a:p>
        </p:txBody>
      </p:sp>
    </p:spTree>
    <p:extLst>
      <p:ext uri="{BB962C8B-B14F-4D97-AF65-F5344CB8AC3E}">
        <p14:creationId xmlns:p14="http://schemas.microsoft.com/office/powerpoint/2010/main" val="102387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216D0-008C-4E34-AD2E-65C7BF2AC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Tone: at beginning/especially stanza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9FC3B-BE86-47A1-9F3C-1FAAA2DCE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Whimsical</a:t>
            </a:r>
            <a:r>
              <a:rPr lang="en-US"/>
              <a:t>/playful </a:t>
            </a:r>
          </a:p>
        </p:txBody>
      </p:sp>
    </p:spTree>
    <p:extLst>
      <p:ext uri="{BB962C8B-B14F-4D97-AF65-F5344CB8AC3E}">
        <p14:creationId xmlns:p14="http://schemas.microsoft.com/office/powerpoint/2010/main" val="2981212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6053-1AA6-46C4-B67F-C12997CA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1: Ritual well-defined/demarcated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E9CE-BB71-4CED-889A-24B285832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Baptism involving water/river</a:t>
            </a: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Liturgy</a:t>
            </a:r>
          </a:p>
          <a:p>
            <a:pPr marL="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   [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-er-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noun,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plural -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indent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public worship; ritual.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21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9FCD9-66BA-49D1-9E2B-561A5E5C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2: Doctrine unstable, ever-changing, open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491B5-7EEC-4C7F-8224-E76713C97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irreducibly ambiguous ending refuses to allow any univocally positive interpretation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2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7243A-BAB5-4C19-AC7E-78364726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True significance and eternal beauty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B8831-6E96-4688-A315-B5E1516A1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Poem ends with a “provocative” intimation(hint) of true significance and eternal beauty.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Or undermines it…..</a:t>
            </a:r>
          </a:p>
        </p:txBody>
      </p:sp>
    </p:spTree>
    <p:extLst>
      <p:ext uri="{BB962C8B-B14F-4D97-AF65-F5344CB8AC3E}">
        <p14:creationId xmlns:p14="http://schemas.microsoft.com/office/powerpoint/2010/main" val="3161486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189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Water</vt:lpstr>
      <vt:lpstr>Water</vt:lpstr>
      <vt:lpstr>The occasion/inspiration for the poem</vt:lpstr>
      <vt:lpstr>Tone: at beginning/especially stanza 1</vt:lpstr>
      <vt:lpstr>Theme 1: Ritual well-defined/demarcated</vt:lpstr>
      <vt:lpstr>Theme 2: Doctrine unstable, ever-changing, open </vt:lpstr>
      <vt:lpstr>Theme 3: True significance and eternal beauty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</dc:title>
  <dc:creator>Ali Hasan</dc:creator>
  <cp:lastModifiedBy>Ali Hasan</cp:lastModifiedBy>
  <cp:revision>8</cp:revision>
  <dcterms:created xsi:type="dcterms:W3CDTF">2020-10-19T16:43:48Z</dcterms:created>
  <dcterms:modified xsi:type="dcterms:W3CDTF">2020-10-21T20:29:20Z</dcterms:modified>
</cp:coreProperties>
</file>