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9" r:id="rId4"/>
    <p:sldId id="261" r:id="rId5"/>
    <p:sldId id="263" r:id="rId6"/>
    <p:sldId id="265" r:id="rId7"/>
    <p:sldId id="26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2154" y="-11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6292-3725-4763-8973-4C59F0403D99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dirty="0"/>
              <a:t>9/15/2021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LAW MATRIX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60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3954" y="822960"/>
            <a:ext cx="10671048" cy="566928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r>
              <a:rPr lang="en-US" sz="3200" b="1" dirty="0"/>
              <a:t>US CONSTITUTION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It is mandatory for each country to have its own source of law.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A constitution is a charter that establishes the government and the rules under which the government must run.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A constitutional is a branch of public law in that it regulates the way the state operates.</a:t>
            </a:r>
          </a:p>
          <a:p>
            <a:pPr>
              <a:lnSpc>
                <a:spcPct val="200000"/>
              </a:lnSpc>
            </a:pPr>
            <a:r>
              <a:rPr lang="en-US" sz="3200" b="1" dirty="0"/>
              <a:t>STATE </a:t>
            </a:r>
            <a:r>
              <a:rPr lang="en-US" sz="3200" b="1" dirty="0" smtClean="0"/>
              <a:t>CONSTITUTION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Through establishment of the government structure the definition of government powers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The governing document of the united states is known as the state constitution.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434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653" y="1024128"/>
            <a:ext cx="10569157" cy="519379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200000"/>
              </a:lnSpc>
            </a:pPr>
            <a:r>
              <a:rPr lang="en-US" sz="2800" b="1" dirty="0"/>
              <a:t>FEDERAL AND STATE STATUES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Statutes are defined as the laws that are enacted by the legislatures, such as the United States Congress.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The Federal and the states have the power to pass laws.</a:t>
            </a:r>
          </a:p>
          <a:p>
            <a:pPr>
              <a:lnSpc>
                <a:spcPct val="200000"/>
              </a:lnSpc>
            </a:pPr>
            <a:r>
              <a:rPr lang="en-US" sz="2800" b="1" dirty="0"/>
              <a:t>COMMON </a:t>
            </a:r>
            <a:r>
              <a:rPr lang="en-US" sz="2800" b="1" dirty="0" smtClean="0"/>
              <a:t>LAW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A common law in healthcare states there exists a level of confidentiality between a patient and the doctor.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These laws affect the health care sector in that they determine the right to receive one’s medical information.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587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3954" y="1050252"/>
            <a:ext cx="10618797" cy="456677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200000"/>
              </a:lnSpc>
            </a:pPr>
            <a:r>
              <a:rPr lang="en-US" sz="3200" b="1" dirty="0"/>
              <a:t>STATUTORY LAW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Statutory law is a term that defines the laws that are written by a legislative body.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The executive may sign the bill that later on is passed into statutory law.</a:t>
            </a:r>
          </a:p>
          <a:p>
            <a:pPr>
              <a:lnSpc>
                <a:spcPct val="200000"/>
              </a:lnSpc>
            </a:pPr>
            <a:r>
              <a:rPr lang="en-US" sz="3200" b="1" dirty="0"/>
              <a:t>ADMINSTRATIVE </a:t>
            </a:r>
            <a:r>
              <a:rPr lang="en-US" sz="3200" b="1" dirty="0" smtClean="0"/>
              <a:t>LAW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Through the administrative law power is regulated and controlled.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The administrative law therefore ensures that the healthcare sector administrative responsibility is carried out according to the law.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584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3954" y="862149"/>
            <a:ext cx="10933612" cy="531005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200000"/>
              </a:lnSpc>
            </a:pPr>
            <a:r>
              <a:rPr lang="en-US" sz="3200" b="1" dirty="0"/>
              <a:t>LEGISLATIVE BRANCH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Through this branch the regulation of the services offered under the expense of the government and the members of the society involved.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This branch is responsible for the healthcare related laws and their interpretation.</a:t>
            </a:r>
          </a:p>
          <a:p>
            <a:pPr>
              <a:lnSpc>
                <a:spcPct val="200000"/>
              </a:lnSpc>
            </a:pPr>
            <a:r>
              <a:rPr lang="en-US" sz="3200" b="1" dirty="0"/>
              <a:t>EXECUTIVE </a:t>
            </a:r>
            <a:r>
              <a:rPr lang="en-US" sz="3200" b="1" dirty="0" smtClean="0"/>
              <a:t>BRANCH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The branch is concerned with the development of rules and regulations that help understand the law.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It also overseas healthcare reform implementation in various programs.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502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4632"/>
            <a:ext cx="10213848" cy="1609344"/>
          </a:xfrm>
        </p:spPr>
        <p:txBody>
          <a:bodyPr/>
          <a:lstStyle/>
          <a:p>
            <a:r>
              <a:rPr lang="en-US" dirty="0" smtClean="0"/>
              <a:t>JUDICIAL BRANCH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93976"/>
            <a:ext cx="10058400" cy="4429654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1400" dirty="0" smtClean="0"/>
              <a:t>The judicial branch is mainly associated with the administrative and executive branch of the government.</a:t>
            </a:r>
          </a:p>
          <a:p>
            <a:pPr>
              <a:lnSpc>
                <a:spcPct val="200000"/>
              </a:lnSpc>
            </a:pPr>
            <a:r>
              <a:rPr lang="en-US" sz="1400" dirty="0" smtClean="0"/>
              <a:t>Through the development of rules and regulations, the branch impacts the ethical issues in interpretation and oversight of various programs in healthcare.</a:t>
            </a:r>
          </a:p>
          <a:p>
            <a:pPr>
              <a:lnSpc>
                <a:spcPct val="200000"/>
              </a:lnSpc>
            </a:pPr>
            <a:r>
              <a:rPr lang="en-US" sz="1400" dirty="0" smtClean="0"/>
              <a:t>Some of the responsibilities of this branch are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LcParenR"/>
            </a:pPr>
            <a:r>
              <a:rPr lang="en-US" sz="1400" dirty="0" smtClean="0"/>
              <a:t>Civil cases hearing.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LcParenR"/>
            </a:pPr>
            <a:r>
              <a:rPr lang="en-US" sz="1400" dirty="0" smtClean="0"/>
              <a:t>The settling of legal disputes.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LcParenR"/>
            </a:pPr>
            <a:r>
              <a:rPr lang="en-US" sz="1400" dirty="0" smtClean="0"/>
              <a:t>Interpretation of state laws.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LcParenR"/>
            </a:pPr>
            <a:r>
              <a:rPr lang="en-US" sz="1400" dirty="0" smtClean="0"/>
              <a:t>Punishment of the violators of law.</a:t>
            </a:r>
          </a:p>
        </p:txBody>
      </p:sp>
    </p:spTree>
    <p:extLst>
      <p:ext uri="{BB962C8B-B14F-4D97-AF65-F5344CB8AC3E}">
        <p14:creationId xmlns:p14="http://schemas.microsoft.com/office/powerpoint/2010/main" val="4282312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7"/>
            <a:ext cx="10058400" cy="4429517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1600" dirty="0"/>
              <a:t>Hall, M. A., </a:t>
            </a:r>
            <a:r>
              <a:rPr lang="en-US" sz="1600" dirty="0" err="1"/>
              <a:t>Orentlicher</a:t>
            </a:r>
            <a:r>
              <a:rPr lang="en-US" sz="1600" dirty="0"/>
              <a:t>, D., </a:t>
            </a:r>
            <a:r>
              <a:rPr lang="en-US" sz="1600" dirty="0" err="1"/>
              <a:t>Bobinski</a:t>
            </a:r>
            <a:r>
              <a:rPr lang="en-US" sz="1600" dirty="0"/>
              <a:t>, M. A., Bagley, N., &amp; Cohen, I. G. (2018). Health care law and ethics. Wolters Kluwer</a:t>
            </a:r>
            <a:r>
              <a:rPr lang="en-US" sz="1600" dirty="0" smtClean="0"/>
              <a:t>.</a:t>
            </a:r>
          </a:p>
          <a:p>
            <a:pPr>
              <a:lnSpc>
                <a:spcPct val="200000"/>
              </a:lnSpc>
            </a:pPr>
            <a:r>
              <a:rPr lang="en-US" sz="1600" dirty="0" err="1"/>
              <a:t>Bobinski</a:t>
            </a:r>
            <a:r>
              <a:rPr lang="en-US" sz="1600" dirty="0"/>
              <a:t>, M. A. (2019). Law and Power in Health Care: Challenges to Physician Control. Buff. L. Rev., 67, 595</a:t>
            </a:r>
            <a:r>
              <a:rPr lang="en-US" sz="1600" dirty="0" smtClean="0"/>
              <a:t>.</a:t>
            </a:r>
          </a:p>
          <a:p>
            <a:pPr>
              <a:lnSpc>
                <a:spcPct val="200000"/>
              </a:lnSpc>
            </a:pPr>
            <a:r>
              <a:rPr lang="en-US" sz="1600" dirty="0"/>
              <a:t>Gluck, A. R., &amp; </a:t>
            </a:r>
            <a:r>
              <a:rPr lang="en-US" sz="1600" dirty="0" err="1"/>
              <a:t>Huberfeld</a:t>
            </a:r>
            <a:r>
              <a:rPr lang="en-US" sz="1600" dirty="0"/>
              <a:t>, N. (2018). What is federalism in healthcare for. Stan. L. Rev., 70, 1689</a:t>
            </a:r>
            <a:r>
              <a:rPr lang="en-US" sz="1600" dirty="0" smtClean="0"/>
              <a:t>.</a:t>
            </a:r>
          </a:p>
          <a:p>
            <a:pPr>
              <a:lnSpc>
                <a:spcPct val="200000"/>
              </a:lnSpc>
            </a:pPr>
            <a:r>
              <a:rPr lang="en-US" sz="1600" dirty="0"/>
              <a:t>Montgomery, J. (2017). Patient no longer? what next in healthcare law?. Current Legal Problems, 70(1), 73-109.</a:t>
            </a:r>
          </a:p>
        </p:txBody>
      </p:sp>
    </p:spTree>
    <p:extLst>
      <p:ext uri="{BB962C8B-B14F-4D97-AF65-F5344CB8AC3E}">
        <p14:creationId xmlns:p14="http://schemas.microsoft.com/office/powerpoint/2010/main" val="18721074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93</TotalTime>
  <Words>490</Words>
  <Application>Microsoft Office PowerPoint</Application>
  <PresentationFormat>Custom</PresentationFormat>
  <Paragraphs>39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Wood Type</vt:lpstr>
      <vt:lpstr>LAW MATRIX</vt:lpstr>
      <vt:lpstr>PowerPoint Presentation</vt:lpstr>
      <vt:lpstr>PowerPoint Presentation</vt:lpstr>
      <vt:lpstr>PowerPoint Presentation</vt:lpstr>
      <vt:lpstr>PowerPoint Presentation</vt:lpstr>
      <vt:lpstr>JUDICIAL BRANCH</vt:lpstr>
      <vt:lpstr>REFERENCES.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LAW MATRIX</dc:title>
  <cp:lastModifiedBy>WeedSeed</cp:lastModifiedBy>
  <cp:revision>10</cp:revision>
  <dcterms:created xsi:type="dcterms:W3CDTF">2021-09-15T15:33:09Z</dcterms:created>
  <dcterms:modified xsi:type="dcterms:W3CDTF">2021-09-15T17:10:17Z</dcterms:modified>
</cp:coreProperties>
</file>