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9"/>
  </p:notesMasterIdLst>
  <p:sldIdLst>
    <p:sldId id="256" r:id="rId2"/>
    <p:sldId id="257" r:id="rId3"/>
    <p:sldId id="263" r:id="rId4"/>
    <p:sldId id="258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3B63F-C201-4E37-BBFC-7B6E50AFE8C3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87A34D-B4FF-4046-AA57-0CB9987FB54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Any malpractice law</a:t>
            </a:r>
            <a:r>
              <a:rPr lang="en-US" baseline="0" dirty="0"/>
              <a:t> suits need to indicate the nurse actions involve this elements.</a:t>
            </a:r>
          </a:p>
          <a:p>
            <a:r>
              <a:rPr lang="en-US" baseline="0" dirty="0"/>
              <a:t>We need to understand that anyone that files a law suit against us proved that our actions involve these elements in order to prove their case. 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7A34D-B4FF-4046-AA57-0CB9987FB541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Employers are responsible</a:t>
            </a:r>
            <a:r>
              <a:rPr lang="en-US" baseline="0" dirty="0"/>
              <a:t> in training their nurses based on the state practice act in order to give safe patient care and </a:t>
            </a:r>
            <a:r>
              <a:rPr lang="en-US" baseline="0" dirty="0" err="1"/>
              <a:t>inorder</a:t>
            </a:r>
            <a:r>
              <a:rPr lang="en-US" baseline="0" dirty="0"/>
              <a:t> to avoid liability of a malpractice law suit. If nurses are not trained the appropriate state practice act employers will face a problem and patients harm will occur.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7A34D-B4FF-4046-AA57-0CB9987FB541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Nurse patient</a:t>
            </a:r>
            <a:r>
              <a:rPr lang="en-US" baseline="0" dirty="0"/>
              <a:t> relationship has to be established to fulfill the duty. If there is a duty and the duty is breached and cause a patient harm it can prove a malpractice lawsuit.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7A34D-B4FF-4046-AA57-0CB9987FB541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Even thought there is no employer in volunteering situation when a nurse volunteers to give service to a patient she becomes responsible</a:t>
            </a:r>
            <a:r>
              <a:rPr lang="en-US" baseline="0" dirty="0"/>
              <a:t> and take a duty to care for that patient.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7A34D-B4FF-4046-AA57-0CB9987FB541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All this are very important</a:t>
            </a:r>
            <a:r>
              <a:rPr lang="en-US" baseline="0" dirty="0"/>
              <a:t> part of our job as a nurse and we need to be very careful in the care we give to patients in order to avoid patient harm. </a:t>
            </a:r>
          </a:p>
          <a:p>
            <a:r>
              <a:rPr lang="en-US" baseline="0" dirty="0"/>
              <a:t>We have to act based on the standard of care and we have to be detail in our documentation and communication.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87A34D-B4FF-4046-AA57-0CB9987FB541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A7EB-A55F-410F-9EB7-CC29AE5977D7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21053-D058-4FC0-AB2D-E133B729BAF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A7EB-A55F-410F-9EB7-CC29AE5977D7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21053-D058-4FC0-AB2D-E133B729BA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A7EB-A55F-410F-9EB7-CC29AE5977D7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21053-D058-4FC0-AB2D-E133B729BAF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A7EB-A55F-410F-9EB7-CC29AE5977D7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21053-D058-4FC0-AB2D-E133B729BA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A7EB-A55F-410F-9EB7-CC29AE5977D7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21053-D058-4FC0-AB2D-E133B729BA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A7EB-A55F-410F-9EB7-CC29AE5977D7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21053-D058-4FC0-AB2D-E133B729BA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A7EB-A55F-410F-9EB7-CC29AE5977D7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21053-D058-4FC0-AB2D-E133B729BA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A7EB-A55F-410F-9EB7-CC29AE5977D7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21053-D058-4FC0-AB2D-E133B729BA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A7EB-A55F-410F-9EB7-CC29AE5977D7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DE21053-D058-4FC0-AB2D-E133B729BAF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A7EB-A55F-410F-9EB7-CC29AE5977D7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21053-D058-4FC0-AB2D-E133B729BA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3A7EB-A55F-410F-9EB7-CC29AE5977D7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21053-D058-4FC0-AB2D-E133B729BAF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FE3A7EB-A55F-410F-9EB7-CC29AE5977D7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DE21053-D058-4FC0-AB2D-E133B729BAF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journals.lww.com/ajnonline/FullText/2019/07000/The_Elements_of_a_Nursing_Malpractice_Case,_Part.37.asp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LEGAL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Elements of a Nursing Malpractice case</a:t>
            </a:r>
          </a:p>
          <a:p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of Malpractice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 a Nurse we need to understand the law to protect ourselves from any legal issues that could arise in our work environment  or directly to us. </a:t>
            </a:r>
          </a:p>
          <a:p>
            <a:r>
              <a:rPr lang="en-US" dirty="0"/>
              <a:t>Any malpractice Lawsuits should prove the four elements in order to prove the lawsuit is appropriate or to win the case. 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Duty 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Breach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Causation 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Harm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Nursing Malpractice lawsuits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Malpractice lawsuits against the nurse often name the employer. </a:t>
            </a:r>
          </a:p>
          <a:p>
            <a:r>
              <a:rPr lang="en-US" dirty="0"/>
              <a:t>Employer can be responsible based on the theory called </a:t>
            </a:r>
            <a:r>
              <a:rPr lang="en-US" i="1" dirty="0" err="1"/>
              <a:t>respondeat</a:t>
            </a:r>
            <a:r>
              <a:rPr lang="en-US" i="1" dirty="0"/>
              <a:t> superior</a:t>
            </a:r>
            <a:r>
              <a:rPr lang="en-US" dirty="0"/>
              <a:t>, which means “let the master answer” (Brous,2019).</a:t>
            </a:r>
          </a:p>
          <a:p>
            <a:r>
              <a:rPr lang="en-US" dirty="0"/>
              <a:t>Circumstances that make employers liable  are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nurse acted upon the employers scope of practice.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nurse was employed during the negligence occurrence with the employer.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The nurse actions were based on the employers interest. 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Nurse patient relationship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dirty="0"/>
              <a:t>The Nurse must understand that a nurse patient relationship starts when a nurse take responsibility to care for the patient. </a:t>
            </a:r>
          </a:p>
          <a:p>
            <a:r>
              <a:rPr lang="en-US" dirty="0"/>
              <a:t> For malpractice cases  Nurse have to have a duty to care for the patient and the nurse patient relationship have to be established.</a:t>
            </a:r>
          </a:p>
          <a:p>
            <a:r>
              <a:rPr lang="en-US" b="1" dirty="0"/>
              <a:t>Duty of reasonable care </a:t>
            </a:r>
          </a:p>
          <a:p>
            <a:r>
              <a:rPr lang="en-US" dirty="0"/>
              <a:t>This relates to nurses responsibility in following and working based on the nursing state practice act, organizational policies, and current standards and practice. 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Nurses duty to rescue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Nurses have a </a:t>
            </a:r>
            <a:r>
              <a:rPr lang="en-US" b="1" dirty="0"/>
              <a:t>duty to rescue </a:t>
            </a:r>
            <a:r>
              <a:rPr lang="en-US" dirty="0"/>
              <a:t>in the following cases </a:t>
            </a:r>
          </a:p>
          <a:p>
            <a:r>
              <a:rPr lang="en-US" dirty="0"/>
              <a:t>If nurses negligence created the dangerous situation to the patient.</a:t>
            </a:r>
          </a:p>
          <a:p>
            <a:r>
              <a:rPr lang="en-US" dirty="0"/>
              <a:t>If the nurse started rescuing someone then she have a responsibility to finish the rescue process. </a:t>
            </a:r>
          </a:p>
          <a:p>
            <a:r>
              <a:rPr lang="en-US" dirty="0"/>
              <a:t>Nurse special relationship with the patient e.g. children's, spouse. </a:t>
            </a:r>
          </a:p>
          <a:p>
            <a:r>
              <a:rPr lang="en-US" b="1" dirty="0"/>
              <a:t>Nurses volunteering </a:t>
            </a:r>
            <a:endParaRPr lang="en-US" dirty="0"/>
          </a:p>
          <a:p>
            <a:r>
              <a:rPr lang="en-US" dirty="0"/>
              <a:t>Nurses develop a nurse patient relationship when they accept a duty to care for the patient. </a:t>
            </a:r>
          </a:p>
          <a:p>
            <a:r>
              <a:rPr lang="en-US" dirty="0"/>
              <a:t>Outside the work environment, a nurse–patient relationship is created when a nurse volunteers her or his services(Brous,2019).</a:t>
            </a:r>
          </a:p>
          <a:p>
            <a:endParaRPr lang="en-US" b="1" dirty="0"/>
          </a:p>
          <a:p>
            <a:endParaRPr lang="en-US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malpractice claims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following the standard of care </a:t>
            </a:r>
          </a:p>
          <a:p>
            <a:r>
              <a:rPr lang="en-US" dirty="0"/>
              <a:t>Not using equipments appropriately </a:t>
            </a:r>
          </a:p>
          <a:p>
            <a:r>
              <a:rPr lang="en-US" dirty="0"/>
              <a:t>Not assessing and monitoring patient accurately </a:t>
            </a:r>
          </a:p>
          <a:p>
            <a:r>
              <a:rPr lang="en-US" dirty="0"/>
              <a:t>Not communicating clearly </a:t>
            </a:r>
          </a:p>
          <a:p>
            <a:r>
              <a:rPr lang="en-US" dirty="0"/>
              <a:t>Not completing documentation </a:t>
            </a:r>
          </a:p>
          <a:p>
            <a:r>
              <a:rPr lang="en-US" dirty="0"/>
              <a:t>Not advocating for patient and following chains of command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Reference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Brous</a:t>
            </a:r>
            <a:r>
              <a:rPr lang="en-US" dirty="0"/>
              <a:t>, E. (July 2019). The Elements of a Nursing Malpractice Case, Part 1. </a:t>
            </a:r>
            <a:r>
              <a:rPr lang="en-US" i="1" dirty="0"/>
              <a:t>AJN, American Journal of Nursing</a:t>
            </a:r>
            <a:r>
              <a:rPr lang="en-US" dirty="0"/>
              <a:t>, </a:t>
            </a:r>
            <a:r>
              <a:rPr lang="en-US" i="1" dirty="0"/>
              <a:t>119</a:t>
            </a:r>
            <a:r>
              <a:rPr lang="en-US" dirty="0"/>
              <a:t>(7), 64–67. </a:t>
            </a:r>
            <a:r>
              <a:rPr lang="en-US" dirty="0" err="1"/>
              <a:t>doi</a:t>
            </a:r>
            <a:r>
              <a:rPr lang="en-US" dirty="0"/>
              <a:t>: 10.1097/01.naj.0000569476.17357.f5. Retrieved from:</a:t>
            </a:r>
            <a:r>
              <a:rPr lang="en-US" dirty="0">
                <a:hlinkClick r:id="rId2"/>
              </a:rPr>
              <a:t> https://journals.lww.com/ajnonline/FullText/2019/07000/The_Elements_of_a_Nursing_Malpractice_Case,_Part.37.aspx</a:t>
            </a:r>
            <a:endParaRPr lang="en-US" dirty="0"/>
          </a:p>
          <a:p>
            <a:r>
              <a:rPr lang="en-US" dirty="0"/>
              <a:t>Deanna L. </a:t>
            </a:r>
            <a:r>
              <a:rPr lang="en-US" dirty="0" err="1"/>
              <a:t>Reising</a:t>
            </a:r>
            <a:r>
              <a:rPr lang="en-US" dirty="0"/>
              <a:t>. (January 2012). Make your nursing care malpractice-proof. (2017, April 7). Retrieved from: https://www.americannursetoday.com/make-your-nursing-care-malpractice-proof/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192</TotalTime>
  <Words>539</Words>
  <Application>Microsoft Office PowerPoint</Application>
  <PresentationFormat>On-screen Show (4:3)</PresentationFormat>
  <Paragraphs>53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Calibri</vt:lpstr>
      <vt:lpstr>Constantia</vt:lpstr>
      <vt:lpstr>Times New Roman</vt:lpstr>
      <vt:lpstr>Wingdings</vt:lpstr>
      <vt:lpstr>Wingdings 2</vt:lpstr>
      <vt:lpstr>Flow</vt:lpstr>
      <vt:lpstr>LEGAL </vt:lpstr>
      <vt:lpstr>Elements of Malpractice </vt:lpstr>
      <vt:lpstr>Nursing Malpractice lawsuits </vt:lpstr>
      <vt:lpstr>Nurse patient relationship </vt:lpstr>
      <vt:lpstr>Nurses duty to rescue  </vt:lpstr>
      <vt:lpstr>Common malpractice claims </vt:lpstr>
      <vt:lpstr>Reference </vt:lpstr>
    </vt:vector>
  </TitlesOfParts>
  <Company>by adguard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LEGAL</dc:title>
  <dc:creator>Owner</dc:creator>
  <cp:lastModifiedBy>Erica Deguzman</cp:lastModifiedBy>
  <cp:revision>15</cp:revision>
  <dcterms:created xsi:type="dcterms:W3CDTF">2019-09-14T19:20:25Z</dcterms:created>
  <dcterms:modified xsi:type="dcterms:W3CDTF">2019-09-16T23:13:59Z</dcterms:modified>
</cp:coreProperties>
</file>