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9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5" d="100"/>
          <a:sy n="65" d="100"/>
        </p:scale>
        <p:origin x="59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5D3FA2-A197-4B49-9EB4-A0DD4676341B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C96A600-29E9-4227-891A-ACE623FF866C}">
      <dgm:prSet/>
      <dgm:spPr/>
      <dgm:t>
        <a:bodyPr/>
        <a:lstStyle/>
        <a:p>
          <a:pPr rtl="0"/>
          <a:r>
            <a:rPr lang="en-US" smtClean="0"/>
            <a:t>Skateboard Helmets</a:t>
          </a:r>
          <a:endParaRPr lang="en-US"/>
        </a:p>
      </dgm:t>
    </dgm:pt>
    <dgm:pt modelId="{F2E9BCF7-C430-46AC-985C-20ABE0FDD05D}" type="parTrans" cxnId="{B5746E59-5761-425E-868C-558BC0434994}">
      <dgm:prSet/>
      <dgm:spPr/>
      <dgm:t>
        <a:bodyPr/>
        <a:lstStyle/>
        <a:p>
          <a:endParaRPr lang="en-US"/>
        </a:p>
      </dgm:t>
    </dgm:pt>
    <dgm:pt modelId="{51E6336B-707A-40E2-B860-69550F19A918}" type="sibTrans" cxnId="{B5746E59-5761-425E-868C-558BC0434994}">
      <dgm:prSet/>
      <dgm:spPr/>
      <dgm:t>
        <a:bodyPr/>
        <a:lstStyle/>
        <a:p>
          <a:endParaRPr lang="en-US"/>
        </a:p>
      </dgm:t>
    </dgm:pt>
    <dgm:pt modelId="{65EEF35E-EE78-4681-B061-E13BEFC690AD}">
      <dgm:prSet/>
      <dgm:spPr/>
      <dgm:t>
        <a:bodyPr/>
        <a:lstStyle/>
        <a:p>
          <a:pPr rtl="0"/>
          <a:r>
            <a:rPr lang="en-US" smtClean="0"/>
            <a:t>Mouth Guard</a:t>
          </a:r>
          <a:endParaRPr lang="en-US"/>
        </a:p>
      </dgm:t>
    </dgm:pt>
    <dgm:pt modelId="{E7EA8000-96E2-4EE2-927D-67E18E308531}" type="parTrans" cxnId="{9CDE3508-F3AA-4C87-85C2-5DBF127900F0}">
      <dgm:prSet/>
      <dgm:spPr/>
      <dgm:t>
        <a:bodyPr/>
        <a:lstStyle/>
        <a:p>
          <a:endParaRPr lang="en-US"/>
        </a:p>
      </dgm:t>
    </dgm:pt>
    <dgm:pt modelId="{2E18035B-DE25-47AB-8FAA-A188F118BAB8}" type="sibTrans" cxnId="{9CDE3508-F3AA-4C87-85C2-5DBF127900F0}">
      <dgm:prSet/>
      <dgm:spPr/>
      <dgm:t>
        <a:bodyPr/>
        <a:lstStyle/>
        <a:p>
          <a:endParaRPr lang="en-US"/>
        </a:p>
      </dgm:t>
    </dgm:pt>
    <dgm:pt modelId="{29DDB8B3-EE64-4EB0-9189-03BEF22B321E}">
      <dgm:prSet/>
      <dgm:spPr/>
      <dgm:t>
        <a:bodyPr/>
        <a:lstStyle/>
        <a:p>
          <a:pPr rtl="0"/>
          <a:r>
            <a:rPr lang="en-US" smtClean="0"/>
            <a:t>Safety Pads</a:t>
          </a:r>
          <a:endParaRPr lang="en-US"/>
        </a:p>
      </dgm:t>
    </dgm:pt>
    <dgm:pt modelId="{DCE7371A-7824-4E35-A133-86C85D1B7C3F}" type="parTrans" cxnId="{1B3524B2-FC99-4762-AC23-B4AEB6F5FE12}">
      <dgm:prSet/>
      <dgm:spPr/>
      <dgm:t>
        <a:bodyPr/>
        <a:lstStyle/>
        <a:p>
          <a:endParaRPr lang="en-US"/>
        </a:p>
      </dgm:t>
    </dgm:pt>
    <dgm:pt modelId="{64C8AD8A-7365-4169-92F7-26C382F514B1}" type="sibTrans" cxnId="{1B3524B2-FC99-4762-AC23-B4AEB6F5FE12}">
      <dgm:prSet/>
      <dgm:spPr/>
      <dgm:t>
        <a:bodyPr/>
        <a:lstStyle/>
        <a:p>
          <a:endParaRPr lang="en-US"/>
        </a:p>
      </dgm:t>
    </dgm:pt>
    <dgm:pt modelId="{C96B9C1D-4E97-4773-BFB2-9657ADFD0A1F}" type="pres">
      <dgm:prSet presAssocID="{175D3FA2-A197-4B49-9EB4-A0DD4676341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51A8723-0466-45C0-9B62-4ABFA3BC1763}" type="pres">
      <dgm:prSet presAssocID="{0C96A600-29E9-4227-891A-ACE623FF866C}" presName="circle1" presStyleLbl="node1" presStyleIdx="0" presStyleCnt="3"/>
      <dgm:spPr/>
    </dgm:pt>
    <dgm:pt modelId="{B159AAAF-CDCD-41F2-B745-C76355813FDA}" type="pres">
      <dgm:prSet presAssocID="{0C96A600-29E9-4227-891A-ACE623FF866C}" presName="space" presStyleCnt="0"/>
      <dgm:spPr/>
    </dgm:pt>
    <dgm:pt modelId="{EB9332A2-401E-43C5-AC65-324C831EC7FF}" type="pres">
      <dgm:prSet presAssocID="{0C96A600-29E9-4227-891A-ACE623FF866C}" presName="rect1" presStyleLbl="alignAcc1" presStyleIdx="0" presStyleCnt="3"/>
      <dgm:spPr/>
    </dgm:pt>
    <dgm:pt modelId="{E6ED93AC-599F-497E-9511-6A15BF07A964}" type="pres">
      <dgm:prSet presAssocID="{65EEF35E-EE78-4681-B061-E13BEFC690AD}" presName="vertSpace2" presStyleLbl="node1" presStyleIdx="0" presStyleCnt="3"/>
      <dgm:spPr/>
    </dgm:pt>
    <dgm:pt modelId="{D03EE463-4E05-4559-890E-DD411DDA55FB}" type="pres">
      <dgm:prSet presAssocID="{65EEF35E-EE78-4681-B061-E13BEFC690AD}" presName="circle2" presStyleLbl="node1" presStyleIdx="1" presStyleCnt="3"/>
      <dgm:spPr/>
    </dgm:pt>
    <dgm:pt modelId="{A40D9135-37D5-4B09-B329-3F9579C6F766}" type="pres">
      <dgm:prSet presAssocID="{65EEF35E-EE78-4681-B061-E13BEFC690AD}" presName="rect2" presStyleLbl="alignAcc1" presStyleIdx="1" presStyleCnt="3"/>
      <dgm:spPr/>
    </dgm:pt>
    <dgm:pt modelId="{F7B32FE2-B943-4035-8C1C-856B9BE90891}" type="pres">
      <dgm:prSet presAssocID="{29DDB8B3-EE64-4EB0-9189-03BEF22B321E}" presName="vertSpace3" presStyleLbl="node1" presStyleIdx="1" presStyleCnt="3"/>
      <dgm:spPr/>
    </dgm:pt>
    <dgm:pt modelId="{B5B498C9-D794-48CB-8FBB-B633151E975D}" type="pres">
      <dgm:prSet presAssocID="{29DDB8B3-EE64-4EB0-9189-03BEF22B321E}" presName="circle3" presStyleLbl="node1" presStyleIdx="2" presStyleCnt="3"/>
      <dgm:spPr/>
    </dgm:pt>
    <dgm:pt modelId="{7846A5BB-3CFD-4E7E-9C3E-5FB2B8DE1224}" type="pres">
      <dgm:prSet presAssocID="{29DDB8B3-EE64-4EB0-9189-03BEF22B321E}" presName="rect3" presStyleLbl="alignAcc1" presStyleIdx="2" presStyleCnt="3"/>
      <dgm:spPr/>
    </dgm:pt>
    <dgm:pt modelId="{5F9F73AF-628C-498B-ACD6-E41A59AFD69E}" type="pres">
      <dgm:prSet presAssocID="{0C96A600-29E9-4227-891A-ACE623FF866C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DB9F101F-C5C9-4D76-BE49-880C1214C412}" type="pres">
      <dgm:prSet presAssocID="{65EEF35E-EE78-4681-B061-E13BEFC690AD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50FFF368-E2B7-462C-9678-F33848919004}" type="pres">
      <dgm:prSet presAssocID="{29DDB8B3-EE64-4EB0-9189-03BEF22B321E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740397E8-69A4-4032-A2B6-DDEF1D34AE3F}" type="presOf" srcId="{0C96A600-29E9-4227-891A-ACE623FF866C}" destId="{EB9332A2-401E-43C5-AC65-324C831EC7FF}" srcOrd="0" destOrd="0" presId="urn:microsoft.com/office/officeart/2005/8/layout/target3"/>
    <dgm:cxn modelId="{B5746E59-5761-425E-868C-558BC0434994}" srcId="{175D3FA2-A197-4B49-9EB4-A0DD4676341B}" destId="{0C96A600-29E9-4227-891A-ACE623FF866C}" srcOrd="0" destOrd="0" parTransId="{F2E9BCF7-C430-46AC-985C-20ABE0FDD05D}" sibTransId="{51E6336B-707A-40E2-B860-69550F19A918}"/>
    <dgm:cxn modelId="{959145EE-EC69-4308-89F0-2C113354253F}" type="presOf" srcId="{0C96A600-29E9-4227-891A-ACE623FF866C}" destId="{5F9F73AF-628C-498B-ACD6-E41A59AFD69E}" srcOrd="1" destOrd="0" presId="urn:microsoft.com/office/officeart/2005/8/layout/target3"/>
    <dgm:cxn modelId="{D8535AA2-03BA-4F8C-9285-098E4E13699F}" type="presOf" srcId="{175D3FA2-A197-4B49-9EB4-A0DD4676341B}" destId="{C96B9C1D-4E97-4773-BFB2-9657ADFD0A1F}" srcOrd="0" destOrd="0" presId="urn:microsoft.com/office/officeart/2005/8/layout/target3"/>
    <dgm:cxn modelId="{CEC9F3E1-325B-4DFC-97D6-C385FF1B5809}" type="presOf" srcId="{65EEF35E-EE78-4681-B061-E13BEFC690AD}" destId="{A40D9135-37D5-4B09-B329-3F9579C6F766}" srcOrd="0" destOrd="0" presId="urn:microsoft.com/office/officeart/2005/8/layout/target3"/>
    <dgm:cxn modelId="{9CDE3508-F3AA-4C87-85C2-5DBF127900F0}" srcId="{175D3FA2-A197-4B49-9EB4-A0DD4676341B}" destId="{65EEF35E-EE78-4681-B061-E13BEFC690AD}" srcOrd="1" destOrd="0" parTransId="{E7EA8000-96E2-4EE2-927D-67E18E308531}" sibTransId="{2E18035B-DE25-47AB-8FAA-A188F118BAB8}"/>
    <dgm:cxn modelId="{1B3524B2-FC99-4762-AC23-B4AEB6F5FE12}" srcId="{175D3FA2-A197-4B49-9EB4-A0DD4676341B}" destId="{29DDB8B3-EE64-4EB0-9189-03BEF22B321E}" srcOrd="2" destOrd="0" parTransId="{DCE7371A-7824-4E35-A133-86C85D1B7C3F}" sibTransId="{64C8AD8A-7365-4169-92F7-26C382F514B1}"/>
    <dgm:cxn modelId="{EBE767EE-3FED-4A4A-8EA4-62D9B67AD464}" type="presOf" srcId="{65EEF35E-EE78-4681-B061-E13BEFC690AD}" destId="{DB9F101F-C5C9-4D76-BE49-880C1214C412}" srcOrd="1" destOrd="0" presId="urn:microsoft.com/office/officeart/2005/8/layout/target3"/>
    <dgm:cxn modelId="{E3741EC0-1276-48B7-A5F3-85C4BEFA6433}" type="presOf" srcId="{29DDB8B3-EE64-4EB0-9189-03BEF22B321E}" destId="{7846A5BB-3CFD-4E7E-9C3E-5FB2B8DE1224}" srcOrd="0" destOrd="0" presId="urn:microsoft.com/office/officeart/2005/8/layout/target3"/>
    <dgm:cxn modelId="{50C287D8-5BA3-4C05-A45A-84512DE28022}" type="presOf" srcId="{29DDB8B3-EE64-4EB0-9189-03BEF22B321E}" destId="{50FFF368-E2B7-462C-9678-F33848919004}" srcOrd="1" destOrd="0" presId="urn:microsoft.com/office/officeart/2005/8/layout/target3"/>
    <dgm:cxn modelId="{7F43EB44-6937-437F-9BE8-C423C231AB4C}" type="presParOf" srcId="{C96B9C1D-4E97-4773-BFB2-9657ADFD0A1F}" destId="{D51A8723-0466-45C0-9B62-4ABFA3BC1763}" srcOrd="0" destOrd="0" presId="urn:microsoft.com/office/officeart/2005/8/layout/target3"/>
    <dgm:cxn modelId="{3DAFFBD5-AE05-4191-BF65-BBF3773366A5}" type="presParOf" srcId="{C96B9C1D-4E97-4773-BFB2-9657ADFD0A1F}" destId="{B159AAAF-CDCD-41F2-B745-C76355813FDA}" srcOrd="1" destOrd="0" presId="urn:microsoft.com/office/officeart/2005/8/layout/target3"/>
    <dgm:cxn modelId="{4F7F1A11-9AC4-4142-8D86-0239D8B537CB}" type="presParOf" srcId="{C96B9C1D-4E97-4773-BFB2-9657ADFD0A1F}" destId="{EB9332A2-401E-43C5-AC65-324C831EC7FF}" srcOrd="2" destOrd="0" presId="urn:microsoft.com/office/officeart/2005/8/layout/target3"/>
    <dgm:cxn modelId="{3EEA2414-56CE-4206-9F0E-745448D91FB1}" type="presParOf" srcId="{C96B9C1D-4E97-4773-BFB2-9657ADFD0A1F}" destId="{E6ED93AC-599F-497E-9511-6A15BF07A964}" srcOrd="3" destOrd="0" presId="urn:microsoft.com/office/officeart/2005/8/layout/target3"/>
    <dgm:cxn modelId="{315B9BD3-81B2-4ED7-9AAA-0B1622152B52}" type="presParOf" srcId="{C96B9C1D-4E97-4773-BFB2-9657ADFD0A1F}" destId="{D03EE463-4E05-4559-890E-DD411DDA55FB}" srcOrd="4" destOrd="0" presId="urn:microsoft.com/office/officeart/2005/8/layout/target3"/>
    <dgm:cxn modelId="{DF45A707-1B3F-4772-8424-ED0A8CD8E09C}" type="presParOf" srcId="{C96B9C1D-4E97-4773-BFB2-9657ADFD0A1F}" destId="{A40D9135-37D5-4B09-B329-3F9579C6F766}" srcOrd="5" destOrd="0" presId="urn:microsoft.com/office/officeart/2005/8/layout/target3"/>
    <dgm:cxn modelId="{71912B5B-330B-4C20-B70D-DE2ABFF66E56}" type="presParOf" srcId="{C96B9C1D-4E97-4773-BFB2-9657ADFD0A1F}" destId="{F7B32FE2-B943-4035-8C1C-856B9BE90891}" srcOrd="6" destOrd="0" presId="urn:microsoft.com/office/officeart/2005/8/layout/target3"/>
    <dgm:cxn modelId="{E9871300-6EEC-44BF-8DB7-6B78A9A0E870}" type="presParOf" srcId="{C96B9C1D-4E97-4773-BFB2-9657ADFD0A1F}" destId="{B5B498C9-D794-48CB-8FBB-B633151E975D}" srcOrd="7" destOrd="0" presId="urn:microsoft.com/office/officeart/2005/8/layout/target3"/>
    <dgm:cxn modelId="{FC7BB0CD-439C-4F04-8845-CD9C9B5F073E}" type="presParOf" srcId="{C96B9C1D-4E97-4773-BFB2-9657ADFD0A1F}" destId="{7846A5BB-3CFD-4E7E-9C3E-5FB2B8DE1224}" srcOrd="8" destOrd="0" presId="urn:microsoft.com/office/officeart/2005/8/layout/target3"/>
    <dgm:cxn modelId="{AF9673C9-6692-452C-B49C-A2D5DF1BCD18}" type="presParOf" srcId="{C96B9C1D-4E97-4773-BFB2-9657ADFD0A1F}" destId="{5F9F73AF-628C-498B-ACD6-E41A59AFD69E}" srcOrd="9" destOrd="0" presId="urn:microsoft.com/office/officeart/2005/8/layout/target3"/>
    <dgm:cxn modelId="{838B1A0A-A77E-4F45-B421-13022227659D}" type="presParOf" srcId="{C96B9C1D-4E97-4773-BFB2-9657ADFD0A1F}" destId="{DB9F101F-C5C9-4D76-BE49-880C1214C412}" srcOrd="10" destOrd="0" presId="urn:microsoft.com/office/officeart/2005/8/layout/target3"/>
    <dgm:cxn modelId="{07B0AAB5-480C-41F5-8D20-C4766DBE1646}" type="presParOf" srcId="{C96B9C1D-4E97-4773-BFB2-9657ADFD0A1F}" destId="{50FFF368-E2B7-462C-9678-F33848919004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A8723-0466-45C0-9B62-4ABFA3BC1763}">
      <dsp:nvSpPr>
        <dsp:cNvPr id="0" name=""/>
        <dsp:cNvSpPr/>
      </dsp:nvSpPr>
      <dsp:spPr>
        <a:xfrm>
          <a:off x="0" y="0"/>
          <a:ext cx="3318935" cy="331893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332A2-401E-43C5-AC65-324C831EC7FF}">
      <dsp:nvSpPr>
        <dsp:cNvPr id="0" name=""/>
        <dsp:cNvSpPr/>
      </dsp:nvSpPr>
      <dsp:spPr>
        <a:xfrm>
          <a:off x="1659467" y="0"/>
          <a:ext cx="7941728" cy="33189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/>
            <a:t>Skateboard Helmets</a:t>
          </a:r>
          <a:endParaRPr lang="en-US" sz="4800" kern="1200"/>
        </a:p>
      </dsp:txBody>
      <dsp:txXfrm>
        <a:off x="1659467" y="0"/>
        <a:ext cx="7941728" cy="995682"/>
      </dsp:txXfrm>
    </dsp:sp>
    <dsp:sp modelId="{D03EE463-4E05-4559-890E-DD411DDA55FB}">
      <dsp:nvSpPr>
        <dsp:cNvPr id="0" name=""/>
        <dsp:cNvSpPr/>
      </dsp:nvSpPr>
      <dsp:spPr>
        <a:xfrm>
          <a:off x="580814" y="995682"/>
          <a:ext cx="2157306" cy="215730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D9135-37D5-4B09-B329-3F9579C6F766}">
      <dsp:nvSpPr>
        <dsp:cNvPr id="0" name=""/>
        <dsp:cNvSpPr/>
      </dsp:nvSpPr>
      <dsp:spPr>
        <a:xfrm>
          <a:off x="1659467" y="995682"/>
          <a:ext cx="7941728" cy="21573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/>
            <a:t>Mouth Guard</a:t>
          </a:r>
          <a:endParaRPr lang="en-US" sz="4800" kern="1200"/>
        </a:p>
      </dsp:txBody>
      <dsp:txXfrm>
        <a:off x="1659467" y="995682"/>
        <a:ext cx="7941728" cy="995679"/>
      </dsp:txXfrm>
    </dsp:sp>
    <dsp:sp modelId="{B5B498C9-D794-48CB-8FBB-B633151E975D}">
      <dsp:nvSpPr>
        <dsp:cNvPr id="0" name=""/>
        <dsp:cNvSpPr/>
      </dsp:nvSpPr>
      <dsp:spPr>
        <a:xfrm>
          <a:off x="1161628" y="1991362"/>
          <a:ext cx="995679" cy="9956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46A5BB-3CFD-4E7E-9C3E-5FB2B8DE1224}">
      <dsp:nvSpPr>
        <dsp:cNvPr id="0" name=""/>
        <dsp:cNvSpPr/>
      </dsp:nvSpPr>
      <dsp:spPr>
        <a:xfrm>
          <a:off x="1659467" y="1991362"/>
          <a:ext cx="7941728" cy="9956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smtClean="0"/>
            <a:t>Safety Pads</a:t>
          </a:r>
          <a:endParaRPr lang="en-US" sz="4800" kern="1200"/>
        </a:p>
      </dsp:txBody>
      <dsp:txXfrm>
        <a:off x="1659467" y="1991362"/>
        <a:ext cx="7941728" cy="995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933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32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077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34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619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73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774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17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85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391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75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3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001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91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85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70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CBA0B3-B8BF-48ED-B32B-89FA32A5ED79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51E3B8-DC28-400A-BF5E-6C6570D85B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1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Lastname_Firstname_Sports_Gear.xlsx!Insert%20your%20name%20!%5bLastname_Firstname_Sports_Gear.xlsx%5dInsert%20your%20name%20%20Chart%204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slide" Target="slide3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2168769"/>
            <a:ext cx="6861910" cy="121789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Protective Gear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1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901938"/>
              </p:ext>
            </p:extLst>
          </p:nvPr>
        </p:nvGraphicFramePr>
        <p:xfrm>
          <a:off x="1295401" y="2556932"/>
          <a:ext cx="9601196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713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Excel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848367"/>
              </p:ext>
            </p:extLst>
          </p:nvPr>
        </p:nvGraphicFramePr>
        <p:xfrm>
          <a:off x="1591040" y="2556932"/>
          <a:ext cx="5672669" cy="3403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3" imgW="4572197" imgH="2743200" progId="Excel.Sheet.12">
                  <p:link updateAutomatic="1"/>
                </p:oleObj>
              </mc:Choice>
              <mc:Fallback>
                <p:oleObj name="Worksheet" r:id="rId3" imgW="4572197" imgH="274320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1040" y="2556932"/>
                        <a:ext cx="5672669" cy="3403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lowchart: Direct Access Storage 5">
            <a:hlinkClick r:id="rId5" action="ppaction://hlinksldjump"/>
          </p:cNvPr>
          <p:cNvSpPr/>
          <p:nvPr/>
        </p:nvSpPr>
        <p:spPr>
          <a:xfrm>
            <a:off x="7795846" y="2813538"/>
            <a:ext cx="2766646" cy="3235570"/>
          </a:xfrm>
          <a:prstGeom prst="flowChartMagneticDrum">
            <a:avLst/>
          </a:prstGeom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522677" y="3634154"/>
            <a:ext cx="973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Shaped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object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3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98807" y="1371600"/>
            <a:ext cx="8746456" cy="466578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Inflate">
              <a:avLst/>
            </a:prstTxWarp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skerville Old Face" panose="02020602080505020303" pitchFamily="18" charset="0"/>
              </a:rPr>
              <a:t>Protection </a:t>
            </a:r>
          </a:p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skerville Old Face" panose="02020602080505020303" pitchFamily="18" charset="0"/>
              </a:rPr>
              <a:t>FIRST!</a:t>
            </a:r>
          </a:p>
        </p:txBody>
      </p:sp>
    </p:spTree>
    <p:extLst>
      <p:ext uri="{BB962C8B-B14F-4D97-AF65-F5344CB8AC3E}">
        <p14:creationId xmlns:p14="http://schemas.microsoft.com/office/powerpoint/2010/main" val="18485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55</TotalTime>
  <Words>16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Baskerville Old Face</vt:lpstr>
      <vt:lpstr>Garamond</vt:lpstr>
      <vt:lpstr>Organic</vt:lpstr>
      <vt:lpstr>C:\Users\hp\Desktop\Lastname_Firstname_Sports_Gear.xlsx!Insert your name ![Lastname_Firstname_Sports_Gear.xlsx]Insert your name  Chart 4</vt:lpstr>
      <vt:lpstr> Protective Gear</vt:lpstr>
      <vt:lpstr>Analysis </vt:lpstr>
      <vt:lpstr>Linked Excel 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Protective Gear</dc:title>
  <dc:creator>hp</dc:creator>
  <cp:lastModifiedBy>Windows User</cp:lastModifiedBy>
  <cp:revision>13</cp:revision>
  <dcterms:created xsi:type="dcterms:W3CDTF">2015-12-25T00:25:33Z</dcterms:created>
  <dcterms:modified xsi:type="dcterms:W3CDTF">2019-06-09T12:30:29Z</dcterms:modified>
</cp:coreProperties>
</file>