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6" r:id="rId2"/>
    <p:sldId id="257" r:id="rId3"/>
    <p:sldId id="258" r:id="rId4"/>
    <p:sldId id="259" r:id="rId5"/>
    <p:sldId id="260" r:id="rId6"/>
    <p:sldId id="265" r:id="rId7"/>
    <p:sldId id="268" r:id="rId8"/>
    <p:sldId id="269" r:id="rId9"/>
    <p:sldId id="261" r:id="rId10"/>
    <p:sldId id="266" r:id="rId11"/>
    <p:sldId id="267" r:id="rId12"/>
    <p:sldId id="264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85" autoAdjust="0"/>
    <p:restoredTop sz="94660"/>
  </p:normalViewPr>
  <p:slideViewPr>
    <p:cSldViewPr snapToGrid="0">
      <p:cViewPr varScale="1">
        <p:scale>
          <a:sx n="72" d="100"/>
          <a:sy n="72" d="100"/>
        </p:scale>
        <p:origin x="6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672D9-6E28-41ED-85E4-E5B3EC5C4515}" type="datetimeFigureOut">
              <a:rPr lang="en-US" smtClean="0"/>
              <a:t>10/28/2021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E602F-D35C-46B6-90EB-FCDA5892E6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708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672D9-6E28-41ED-85E4-E5B3EC5C4515}" type="datetimeFigureOut">
              <a:rPr lang="en-US" smtClean="0"/>
              <a:t>10/28/2021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E602F-D35C-46B6-90EB-FCDA5892E6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177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672D9-6E28-41ED-85E4-E5B3EC5C4515}" type="datetimeFigureOut">
              <a:rPr lang="en-US" smtClean="0"/>
              <a:t>10/28/2021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E602F-D35C-46B6-90EB-FCDA5892E6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0322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672D9-6E28-41ED-85E4-E5B3EC5C4515}" type="datetimeFigureOut">
              <a:rPr lang="en-US" smtClean="0"/>
              <a:t>10/28/2021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E602F-D35C-46B6-90EB-FCDA5892E6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545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672D9-6E28-41ED-85E4-E5B3EC5C4515}" type="datetimeFigureOut">
              <a:rPr lang="en-US" smtClean="0"/>
              <a:t>10/28/2021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E602F-D35C-46B6-90EB-FCDA5892E6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549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672D9-6E28-41ED-85E4-E5B3EC5C4515}" type="datetimeFigureOut">
              <a:rPr lang="en-US" smtClean="0"/>
              <a:t>10/28/2021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E602F-D35C-46B6-90EB-FCDA5892E6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1345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672D9-6E28-41ED-85E4-E5B3EC5C4515}" type="datetimeFigureOut">
              <a:rPr lang="en-US" smtClean="0"/>
              <a:t>10/28/2021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E602F-D35C-46B6-90EB-FCDA5892E6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2161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672D9-6E28-41ED-85E4-E5B3EC5C4515}" type="datetimeFigureOut">
              <a:rPr lang="en-US" smtClean="0"/>
              <a:t>10/28/2021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E602F-D35C-46B6-90EB-FCDA5892E6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7100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672D9-6E28-41ED-85E4-E5B3EC5C4515}" type="datetimeFigureOut">
              <a:rPr lang="en-US" smtClean="0"/>
              <a:t>10/28/2021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E602F-D35C-46B6-90EB-FCDA5892E6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5368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672D9-6E28-41ED-85E4-E5B3EC5C4515}" type="datetimeFigureOut">
              <a:rPr lang="en-US" smtClean="0"/>
              <a:t>10/28/2021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E602F-D35C-46B6-90EB-FCDA5892E6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8004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672D9-6E28-41ED-85E4-E5B3EC5C4515}" type="datetimeFigureOut">
              <a:rPr lang="en-US" smtClean="0"/>
              <a:t>10/28/2021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E602F-D35C-46B6-90EB-FCDA5892E69B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086921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672D9-6E28-41ED-85E4-E5B3EC5C4515}" type="datetimeFigureOut">
              <a:rPr lang="en-US" smtClean="0"/>
              <a:t>10/28/2021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E602F-D35C-46B6-90EB-FCDA5892E6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3643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672D9-6E28-41ED-85E4-E5B3EC5C4515}" type="datetimeFigureOut">
              <a:rPr lang="en-US" smtClean="0"/>
              <a:t>10/28/2021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E602F-D35C-46B6-90EB-FCDA5892E69B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224711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672D9-6E28-41ED-85E4-E5B3EC5C4515}" type="datetimeFigureOut">
              <a:rPr lang="en-US" smtClean="0"/>
              <a:t>10/28/2021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E602F-D35C-46B6-90EB-FCDA5892E6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1815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672D9-6E28-41ED-85E4-E5B3EC5C4515}" type="datetimeFigureOut">
              <a:rPr lang="en-US" smtClean="0"/>
              <a:t>10/28/2021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E602F-D35C-46B6-90EB-FCDA5892E6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0009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672D9-6E28-41ED-85E4-E5B3EC5C4515}" type="datetimeFigureOut">
              <a:rPr lang="en-US" smtClean="0"/>
              <a:t>10/28/2021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E602F-D35C-46B6-90EB-FCDA5892E6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385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C672D9-6E28-41ED-85E4-E5B3EC5C4515}" type="datetimeFigureOut">
              <a:rPr lang="en-US" smtClean="0"/>
              <a:t>10/28/2021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69E602F-D35C-46B6-90EB-FCDA5892E6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598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660DE-AF09-4620-A5CA-97327F1FFBD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LEADERSHIP &amp; ORGANIZATION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CE725E-CF7F-4B05-A360-C30B02F88FE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MC Donald's Problem statement and management proposal</a:t>
            </a:r>
          </a:p>
        </p:txBody>
      </p:sp>
    </p:spTree>
    <p:extLst>
      <p:ext uri="{BB962C8B-B14F-4D97-AF65-F5344CB8AC3E}">
        <p14:creationId xmlns:p14="http://schemas.microsoft.com/office/powerpoint/2010/main" val="12976514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686E14-0793-4177-BD27-ADABCEF73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00845D-21CF-49E6-8EF1-431BDF8F66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Mc Donald's is probably the world’s leading fast food restaurant.</a:t>
            </a:r>
          </a:p>
          <a:p>
            <a:r>
              <a:rPr lang="en-US" dirty="0"/>
              <a:t>They have branches in more than sixty countries all over the world and a work load of more than 30,000 employees.</a:t>
            </a:r>
          </a:p>
          <a:p>
            <a:r>
              <a:rPr lang="en-US" dirty="0"/>
              <a:t>Mc Donald's has been operational since 1940</a:t>
            </a:r>
          </a:p>
          <a:p>
            <a:r>
              <a:rPr lang="en-US" dirty="0"/>
              <a:t>It was started by two brothers namely Maurice and Richard Mc Donald</a:t>
            </a:r>
          </a:p>
          <a:p>
            <a:r>
              <a:rPr lang="en-US" dirty="0"/>
              <a:t>Having such a large organization means that there are various problems that come with it.</a:t>
            </a:r>
          </a:p>
          <a:p>
            <a:r>
              <a:rPr lang="en-US" dirty="0"/>
              <a:t>We therefore take a look at the problems that are faced by the organization thus making it to underperform.</a:t>
            </a:r>
          </a:p>
        </p:txBody>
      </p:sp>
    </p:spTree>
    <p:extLst>
      <p:ext uri="{BB962C8B-B14F-4D97-AF65-F5344CB8AC3E}">
        <p14:creationId xmlns:p14="http://schemas.microsoft.com/office/powerpoint/2010/main" val="478585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BE67E2-2EE6-41ED-A455-F70386059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analysis at Mc Donald's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AFADB8-0453-45D7-853A-4B13F86074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company’s weakness is any policy or resource that the organization lacks and therefore impacting its performance.</a:t>
            </a:r>
          </a:p>
          <a:p>
            <a:r>
              <a:rPr lang="en-US" dirty="0"/>
              <a:t>There are various problems that Mc Donald's faces that impact its relation in the job market.</a:t>
            </a:r>
          </a:p>
          <a:p>
            <a:r>
              <a:rPr lang="en-US" dirty="0"/>
              <a:t>Some of the issues that can be seen include, the management problem, health issues, cultural limitation and financial crisis in some of the branches</a:t>
            </a:r>
          </a:p>
          <a:p>
            <a:r>
              <a:rPr lang="en-US" dirty="0"/>
              <a:t>All these issues will lead to the deterioration in the performance of the business.</a:t>
            </a:r>
          </a:p>
        </p:txBody>
      </p:sp>
    </p:spTree>
    <p:extLst>
      <p:ext uri="{BB962C8B-B14F-4D97-AF65-F5344CB8AC3E}">
        <p14:creationId xmlns:p14="http://schemas.microsoft.com/office/powerpoint/2010/main" val="42186376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FEFAF9-BDF8-485B-BE79-6805A73E4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Lifestyle habits impact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3BE212-5795-4CFC-AF4C-ABFB8EBA3A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this presentation we seek to delve on the negative cultural impact that has caused the poor performance of the organization</a:t>
            </a:r>
          </a:p>
          <a:p>
            <a:r>
              <a:rPr lang="en-US" dirty="0"/>
              <a:t>In modern day society, lifestyle diseases have escalated, this has been associated with poor eating habits.</a:t>
            </a:r>
          </a:p>
          <a:p>
            <a:r>
              <a:rPr lang="en-US" dirty="0"/>
              <a:t>Mc Donald's has landed on the negative side of this war on unhealthy lifestyle</a:t>
            </a:r>
          </a:p>
          <a:p>
            <a:r>
              <a:rPr lang="en-US" dirty="0"/>
              <a:t>The fact that it has been associated with unhealthy food and this has contributed to poor sales and thus affecting the organization negatively</a:t>
            </a:r>
          </a:p>
        </p:txBody>
      </p:sp>
    </p:spTree>
    <p:extLst>
      <p:ext uri="{BB962C8B-B14F-4D97-AF65-F5344CB8AC3E}">
        <p14:creationId xmlns:p14="http://schemas.microsoft.com/office/powerpoint/2010/main" val="17930724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18E3B-1D36-4C1C-925B-0EB0459ED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Cultural aspect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5E73D4-EFB3-4178-A8BA-89D1C6CFBB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Culture impacts various aspects of the dietary habits in various countries that Mc Donald's has branches</a:t>
            </a:r>
          </a:p>
          <a:p>
            <a:r>
              <a:rPr lang="en-US" dirty="0"/>
              <a:t>Countries such as India have various dietary constrictions that negatively impact the operations of the organization.</a:t>
            </a:r>
          </a:p>
          <a:p>
            <a:r>
              <a:rPr lang="en-US" dirty="0"/>
              <a:t>Due to the culture of the people food such as the beef burger are restricted in such countries and therefore affect the menu hence general operation.</a:t>
            </a:r>
          </a:p>
          <a:p>
            <a:r>
              <a:rPr lang="en-US" dirty="0"/>
              <a:t>China also has various dietary constriction and dietary preferences that contribute negatively to the operations of the organization.</a:t>
            </a:r>
          </a:p>
        </p:txBody>
      </p:sp>
    </p:spTree>
    <p:extLst>
      <p:ext uri="{BB962C8B-B14F-4D97-AF65-F5344CB8AC3E}">
        <p14:creationId xmlns:p14="http://schemas.microsoft.com/office/powerpoint/2010/main" val="3236441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61FB0-2F57-49F5-8C1B-FE9E7BBF9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Dietary constrictions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ACFB32-29D1-443E-8F30-F205A456F3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Following documentation on the unhealthy eating habits that are associated with fast food restaurant, Mc Donald has witnessed a decrease in sales.</a:t>
            </a:r>
          </a:p>
          <a:p>
            <a:r>
              <a:rPr lang="en-US" dirty="0"/>
              <a:t>One said documentary is the famous “Supersize me” showing the effects of unhealthy eating habits.</a:t>
            </a:r>
          </a:p>
          <a:p>
            <a:r>
              <a:rPr lang="en-US" dirty="0"/>
              <a:t>Customers who watch such documentaries are concerned with the fact that the food offered at Mc Donald's contains calories and thus will stop visiting the food joints.</a:t>
            </a:r>
          </a:p>
          <a:p>
            <a:r>
              <a:rPr lang="en-US" dirty="0"/>
              <a:t>Therefore the dietary constriction negatively affects the income earned by the fast food restaurant.</a:t>
            </a:r>
          </a:p>
        </p:txBody>
      </p:sp>
    </p:spTree>
    <p:extLst>
      <p:ext uri="{BB962C8B-B14F-4D97-AF65-F5344CB8AC3E}">
        <p14:creationId xmlns:p14="http://schemas.microsoft.com/office/powerpoint/2010/main" val="42153604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C43FD-7A5F-4E5F-8E3C-1D01D9EF0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Impact of Quality of Workforce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EC8AB-291E-4EE8-8C1B-ADD0772583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Most of the employees that work at many of the fast food joints are semi-skilled have low skills.</a:t>
            </a:r>
          </a:p>
          <a:p>
            <a:r>
              <a:rPr lang="en-US" dirty="0"/>
              <a:t>This will further contribute to management issues in that a lack of flow in the communication process thus affecting operations.</a:t>
            </a:r>
          </a:p>
          <a:p>
            <a:r>
              <a:rPr lang="en-US" dirty="0"/>
              <a:t>Some of the workers are students who take part-time jobs so as to pay for their expenses and may not specifically be qualified for the jobs.</a:t>
            </a:r>
          </a:p>
          <a:p>
            <a:r>
              <a:rPr lang="en-US" dirty="0"/>
              <a:t>With the understanding of the quality of workforce the motivation at the workstations is low and therefore impacting the performance of the organization as a whole.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57518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C3AA88-BD32-467A-A6D5-3DECB2461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Strategies to improve performance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6E8B2A-5D2F-4EA4-BFA3-577FB9FEBA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With the understanding of the various aspects that negatively impact the operation of Mc Donald, a manager is therefore tasked with developing strategies to improve.</a:t>
            </a:r>
          </a:p>
          <a:p>
            <a:r>
              <a:rPr lang="en-US" dirty="0"/>
              <a:t>On the issue of unhealth food image, the manager is capable of starting up campaigns that seek to promote their positive image.</a:t>
            </a:r>
          </a:p>
          <a:p>
            <a:r>
              <a:rPr lang="en-US" dirty="0"/>
              <a:t>The manager may also decide to make some key changes in the ingredients that are contained in the meal such as reducing the calories or sodium contained in their food.</a:t>
            </a:r>
          </a:p>
          <a:p>
            <a:r>
              <a:rPr lang="en-US" dirty="0"/>
              <a:t>On the issue of quality of workforce, the management may implement training programs for their workforce and thus help increase the quality.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60103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1D72E-A115-4066-B900-044484335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Kotter's eight-step change model.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DF96A5-6FA9-4EB3-8005-3CC48FD802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With an understanding of the issues that affect the performance of the organization it is key that a plan to implement change so as to upgrade.</a:t>
            </a:r>
          </a:p>
          <a:p>
            <a:r>
              <a:rPr lang="en-US" dirty="0"/>
              <a:t>John Kotter was a Harvard Business School Professor who came up with this model of change in his book “Leading Change”</a:t>
            </a:r>
          </a:p>
          <a:p>
            <a:r>
              <a:rPr lang="en-US" dirty="0"/>
              <a:t>He introduced an eight Step Model of Change which he developed on the basis of research of 100 organizations going through a process of change.</a:t>
            </a:r>
          </a:p>
          <a:p>
            <a:r>
              <a:rPr lang="en-US" dirty="0"/>
              <a:t>Mc Donald's would benefit by implementing this model so as to improve their general performance in the industry</a:t>
            </a:r>
          </a:p>
        </p:txBody>
      </p:sp>
    </p:spTree>
    <p:extLst>
      <p:ext uri="{BB962C8B-B14F-4D97-AF65-F5344CB8AC3E}">
        <p14:creationId xmlns:p14="http://schemas.microsoft.com/office/powerpoint/2010/main" val="37314927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BD4711-6FD1-434F-9570-7E59BFB7D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Implementation of Kotter’s 8-step change model.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614CBD-711A-40A6-AB99-7447BFCB65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+mj-lt"/>
              <a:buAutoNum type="arabicPeriod"/>
            </a:pPr>
            <a:r>
              <a:rPr lang="en-US" b="1" dirty="0"/>
              <a:t>Creating urgency- </a:t>
            </a:r>
            <a:r>
              <a:rPr lang="en-US" dirty="0"/>
              <a:t>this can be done by requesting the support and involvement of the support industry and therefore the urge to come up with a solution to implement change.</a:t>
            </a:r>
          </a:p>
          <a:p>
            <a:pPr>
              <a:buFont typeface="+mj-lt"/>
              <a:buAutoNum type="arabicPeriod"/>
            </a:pPr>
            <a:r>
              <a:rPr lang="en-US" b="1" dirty="0"/>
              <a:t>Forming powerful coalition- </a:t>
            </a:r>
            <a:r>
              <a:rPr lang="en-US" dirty="0"/>
              <a:t>by working as a team, change can be implemented easily.</a:t>
            </a:r>
          </a:p>
          <a:p>
            <a:pPr>
              <a:buFont typeface="+mj-lt"/>
              <a:buAutoNum type="arabicPeriod"/>
            </a:pPr>
            <a:r>
              <a:rPr lang="en-US" b="1" dirty="0"/>
              <a:t>Developing vision and strategy- </a:t>
            </a:r>
            <a:r>
              <a:rPr lang="en-US" dirty="0"/>
              <a:t>this will apply to the management in that they should formulate strategies that will be easy to follow for the rest of the organization.</a:t>
            </a:r>
          </a:p>
          <a:p>
            <a:pPr>
              <a:buFont typeface="+mj-lt"/>
              <a:buAutoNum type="arabicPeriod"/>
            </a:pPr>
            <a:r>
              <a:rPr lang="en-US" b="1" dirty="0"/>
              <a:t>Communication of the strategy- </a:t>
            </a:r>
            <a:r>
              <a:rPr lang="en-US" dirty="0"/>
              <a:t>after the manager has formulated the vision and strategy it’s crucial that they ensure that the communication channels are efficient in that they reach each individual in the organization.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7468627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8D21F1-43D2-47D5-BD6B-70E74F339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Implementation of Kotter’s 8-step change model.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8C5CA9-7DB5-482F-8CC0-72B3F46E5A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5.) </a:t>
            </a:r>
            <a:r>
              <a:rPr lang="en-US" b="1" dirty="0"/>
              <a:t>Removing obstacles- </a:t>
            </a:r>
            <a:r>
              <a:rPr lang="en-US" dirty="0"/>
              <a:t>The organization can implement the reward systems for endorsing change and the support systems.</a:t>
            </a:r>
          </a:p>
          <a:p>
            <a:pPr marL="0" indent="0">
              <a:buNone/>
            </a:pPr>
            <a:r>
              <a:rPr lang="en-US" dirty="0"/>
              <a:t>6</a:t>
            </a:r>
            <a:r>
              <a:rPr lang="en-US" b="1" dirty="0"/>
              <a:t>.) Creating short term wins-  </a:t>
            </a:r>
            <a:r>
              <a:rPr lang="en-US" dirty="0"/>
              <a:t>individuals involved in the implementation of the change can be rewarded so as to boost their motivation.</a:t>
            </a:r>
          </a:p>
          <a:p>
            <a:pPr marL="0" indent="0">
              <a:buNone/>
            </a:pPr>
            <a:r>
              <a:rPr lang="en-US" dirty="0"/>
              <a:t>7.) </a:t>
            </a:r>
            <a:r>
              <a:rPr lang="en-US" b="1" dirty="0"/>
              <a:t>Consolidating gains- </a:t>
            </a:r>
            <a:r>
              <a:rPr lang="en-US" dirty="0"/>
              <a:t>By ensuring that the gains achieved are continuous the organization will ensure that they can improvement will continue.</a:t>
            </a:r>
          </a:p>
          <a:p>
            <a:pPr marL="0" indent="0">
              <a:buNone/>
            </a:pPr>
            <a:r>
              <a:rPr lang="en-US" dirty="0"/>
              <a:t>8.) Anchoring change- By implementing this system one should ensure that those who will come in the future will continue what has been started thus improvement is continuous.</a:t>
            </a:r>
          </a:p>
          <a:p>
            <a:pPr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99109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38BDF-7606-4FEE-97B6-409F244DA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BEDA74-68D6-4C6E-B4B2-CA3BE9E6F3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Alrawabdeh</a:t>
            </a:r>
            <a:r>
              <a:rPr lang="en-US" dirty="0"/>
              <a:t>, W., </a:t>
            </a:r>
            <a:r>
              <a:rPr lang="en-US" dirty="0" err="1"/>
              <a:t>Alheet</a:t>
            </a:r>
            <a:r>
              <a:rPr lang="en-US" dirty="0"/>
              <a:t>, A. F., Al-</a:t>
            </a:r>
            <a:r>
              <a:rPr lang="en-US" dirty="0" err="1"/>
              <a:t>Dwiry</a:t>
            </a:r>
            <a:r>
              <a:rPr lang="en-US" dirty="0"/>
              <a:t>, M., &amp; </a:t>
            </a:r>
            <a:r>
              <a:rPr lang="en-US" dirty="0" err="1"/>
              <a:t>Hamand</a:t>
            </a:r>
            <a:r>
              <a:rPr lang="en-US" dirty="0"/>
              <a:t>, A. Y. F. B. (2020). Crisis Communication as Trust Repair Strategy in the Fast Food Industry Comparison of Case Studies. International Journal of Business and Social Science, 11(11).</a:t>
            </a:r>
          </a:p>
          <a:p>
            <a:r>
              <a:rPr lang="en-US" dirty="0"/>
              <a:t>Tang, K. N. (2019). Change management. In Leadership and Change Management (pp. 47-55). Springer, Singapore.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2171359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226</TotalTime>
  <Words>1037</Words>
  <Application>Microsoft Office PowerPoint</Application>
  <PresentationFormat>Widescreen</PresentationFormat>
  <Paragraphs>57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Trebuchet MS</vt:lpstr>
      <vt:lpstr>Wingdings 3</vt:lpstr>
      <vt:lpstr>Facet</vt:lpstr>
      <vt:lpstr>LEADERSHIP &amp; ORGANIZATION</vt:lpstr>
      <vt:lpstr>Introduction</vt:lpstr>
      <vt:lpstr>Problem analysis at Mc Donald's</vt:lpstr>
      <vt:lpstr>Lifestyle habits impact </vt:lpstr>
      <vt:lpstr>Cultural aspect</vt:lpstr>
      <vt:lpstr>Dietary constrictions</vt:lpstr>
      <vt:lpstr>Impact of Quality of Workforce</vt:lpstr>
      <vt:lpstr>Strategies to improve performance</vt:lpstr>
      <vt:lpstr>Kotter's eight-step change model.</vt:lpstr>
      <vt:lpstr>Implementation of Kotter’s 8-step change model.</vt:lpstr>
      <vt:lpstr>Implementation of Kotter’s 8-step change model.</vt:lpstr>
      <vt:lpstr>REFERENCES.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</dc:title>
  <dc:creator>Abby</dc:creator>
  <cp:lastModifiedBy>Abby</cp:lastModifiedBy>
  <cp:revision>2</cp:revision>
  <dcterms:created xsi:type="dcterms:W3CDTF">2021-10-28T16:11:13Z</dcterms:created>
  <dcterms:modified xsi:type="dcterms:W3CDTF">2021-10-28T19:58:38Z</dcterms:modified>
</cp:coreProperties>
</file>