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67" r:id="rId2"/>
    <p:sldId id="268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1C7BCD-857C-4C08-BECD-3DDA51862507}" type="datetimeFigureOut">
              <a:rPr lang="en-US" smtClean="0"/>
              <a:t>4/1/2020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D3011B-8D05-4D2C-A7B5-6678BA6453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42679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862BB-7684-4EBC-BA15-9E9FA350FB43}" type="datetimeFigureOut">
              <a:rPr lang="en-US" smtClean="0"/>
              <a:t>4/1/2020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07CCC-0A17-4B47-9BCA-EA265E2413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6497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862BB-7684-4EBC-BA15-9E9FA350FB43}" type="datetimeFigureOut">
              <a:rPr lang="en-US" smtClean="0"/>
              <a:t>4/1/2020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07CCC-0A17-4B47-9BCA-EA265E2413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85269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862BB-7684-4EBC-BA15-9E9FA350FB43}" type="datetimeFigureOut">
              <a:rPr lang="en-US" smtClean="0"/>
              <a:t>4/1/2020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07CCC-0A17-4B47-9BCA-EA265E2413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67544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862BB-7684-4EBC-BA15-9E9FA350FB43}" type="datetimeFigureOut">
              <a:rPr lang="en-US" smtClean="0"/>
              <a:t>4/1/2020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07CCC-0A17-4B47-9BCA-EA265E2413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86848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862BB-7684-4EBC-BA15-9E9FA350FB43}" type="datetimeFigureOut">
              <a:rPr lang="en-US" smtClean="0"/>
              <a:t>4/1/2020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07CCC-0A17-4B47-9BCA-EA265E2413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42175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862BB-7684-4EBC-BA15-9E9FA350FB43}" type="datetimeFigureOut">
              <a:rPr lang="en-US" smtClean="0"/>
              <a:t>4/1/2020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07CCC-0A17-4B47-9BCA-EA265E2413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11273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862BB-7684-4EBC-BA15-9E9FA350FB43}" type="datetimeFigureOut">
              <a:rPr lang="en-US" smtClean="0"/>
              <a:t>4/1/2020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07CCC-0A17-4B47-9BCA-EA265E2413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79552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862BB-7684-4EBC-BA15-9E9FA350FB43}" type="datetimeFigureOut">
              <a:rPr lang="en-US" smtClean="0"/>
              <a:t>4/1/2020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07CCC-0A17-4B47-9BCA-EA265E2413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33371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862BB-7684-4EBC-BA15-9E9FA350FB43}" type="datetimeFigureOut">
              <a:rPr lang="en-US" smtClean="0"/>
              <a:t>4/1/2020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07CCC-0A17-4B47-9BCA-EA265E2413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1119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862BB-7684-4EBC-BA15-9E9FA350FB43}" type="datetimeFigureOut">
              <a:rPr lang="en-US" smtClean="0"/>
              <a:t>4/1/2020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07CCC-0A17-4B47-9BCA-EA265E2413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87896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862BB-7684-4EBC-BA15-9E9FA350FB43}" type="datetimeFigureOut">
              <a:rPr lang="en-US" smtClean="0"/>
              <a:t>4/1/2020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07CCC-0A17-4B47-9BCA-EA265E2413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6614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A862BB-7684-4EBC-BA15-9E9FA350FB43}" type="datetimeFigureOut">
              <a:rPr lang="en-US" smtClean="0"/>
              <a:t>4/1/2020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D07CCC-0A17-4B47-9BCA-EA265E2413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02480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505151"/>
                </a:solidFill>
                <a:latin typeface="Times New Roman" pitchFamily="18" charset="0"/>
                <a:cs typeface="Times New Roman" pitchFamily="18" charset="0"/>
              </a:rPr>
              <a:t>Leadership Skills</a:t>
            </a:r>
            <a:r>
              <a:rPr lang="en-US" b="1" dirty="0">
                <a:solidFill>
                  <a:srgbClr val="50515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Times New Roman"/>
                <a:ea typeface="Calibri"/>
              </a:rPr>
              <a:t>Role </a:t>
            </a:r>
            <a:r>
              <a:rPr lang="en-US" dirty="0" smtClean="0">
                <a:latin typeface="Times New Roman"/>
                <a:ea typeface="Calibri"/>
              </a:rPr>
              <a:t>model</a:t>
            </a:r>
          </a:p>
          <a:p>
            <a:r>
              <a:rPr lang="en-US" dirty="0" smtClean="0">
                <a:latin typeface="Times New Roman"/>
                <a:ea typeface="Calibri"/>
              </a:rPr>
              <a:t>Integrity</a:t>
            </a:r>
          </a:p>
          <a:p>
            <a:r>
              <a:rPr lang="en-US" dirty="0">
                <a:latin typeface="Times New Roman"/>
                <a:ea typeface="Calibri"/>
              </a:rPr>
              <a:t>Team </a:t>
            </a:r>
            <a:r>
              <a:rPr lang="en-US" dirty="0" smtClean="0">
                <a:latin typeface="Times New Roman"/>
                <a:ea typeface="Calibri"/>
              </a:rPr>
              <a:t>building</a:t>
            </a:r>
          </a:p>
          <a:p>
            <a:r>
              <a:rPr lang="en-US" dirty="0">
                <a:latin typeface="Times New Roman"/>
                <a:ea typeface="Calibri"/>
              </a:rPr>
              <a:t>Ability to </a:t>
            </a:r>
            <a:r>
              <a:rPr lang="en-US" dirty="0" smtClean="0">
                <a:latin typeface="Times New Roman"/>
                <a:ea typeface="Calibri"/>
              </a:rPr>
              <a:t>teach</a:t>
            </a:r>
          </a:p>
          <a:p>
            <a:r>
              <a:rPr lang="en-US" dirty="0" smtClean="0">
                <a:latin typeface="Times New Roman"/>
                <a:ea typeface="Calibri"/>
              </a:rPr>
              <a:t>Decisiveness</a:t>
            </a: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dirty="0">
                <a:latin typeface="Times New Roman"/>
                <a:ea typeface="Calibri"/>
                <a:cs typeface="Times New Roman"/>
              </a:rPr>
              <a:t>Communication </a:t>
            </a:r>
            <a:endParaRPr lang="en-US" sz="2800" dirty="0">
              <a:ea typeface="Calibri"/>
              <a:cs typeface="Times New Roman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dirty="0">
                <a:latin typeface="Times New Roman"/>
                <a:ea typeface="Calibri"/>
                <a:cs typeface="Times New Roman"/>
              </a:rPr>
              <a:t>Creativity</a:t>
            </a:r>
            <a:endParaRPr lang="en-US" sz="2800" dirty="0">
              <a:ea typeface="Calibri"/>
              <a:cs typeface="Times New Roman"/>
            </a:endParaRPr>
          </a:p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5051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505151"/>
                </a:solidFill>
                <a:latin typeface="Times New Roman" pitchFamily="18" charset="0"/>
                <a:cs typeface="Times New Roman" pitchFamily="18" charset="0"/>
              </a:rPr>
              <a:t>Leadership Skills 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11200" dirty="0">
                <a:latin typeface="Times New Roman" pitchFamily="18" charset="0"/>
                <a:ea typeface="Calibri"/>
                <a:cs typeface="Times New Roman" pitchFamily="18" charset="0"/>
              </a:rPr>
              <a:t>Role model; the team captain who is Sergio Ramos is a team leader who is influential to his teammate </a:t>
            </a: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11200" dirty="0">
                <a:latin typeface="Times New Roman" pitchFamily="18" charset="0"/>
                <a:ea typeface="Calibri"/>
                <a:cs typeface="Times New Roman" pitchFamily="18" charset="0"/>
              </a:rPr>
              <a:t>Integrity; the team president </a:t>
            </a:r>
            <a:r>
              <a:rPr lang="en-US" sz="11200" dirty="0" err="1">
                <a:latin typeface="Times New Roman" pitchFamily="18" charset="0"/>
                <a:ea typeface="Calibri"/>
                <a:cs typeface="Times New Roman" pitchFamily="18" charset="0"/>
              </a:rPr>
              <a:t>Florentino</a:t>
            </a:r>
            <a:r>
              <a:rPr lang="en-US" sz="11200" dirty="0">
                <a:latin typeface="Times New Roman" pitchFamily="18" charset="0"/>
                <a:ea typeface="Calibri"/>
                <a:cs typeface="Times New Roman" pitchFamily="18" charset="0"/>
              </a:rPr>
              <a:t> Perez has been able to maintain while making ethical choices by buying good players that have helped the team to maintain a winning position.</a:t>
            </a: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11200" dirty="0">
                <a:latin typeface="Times New Roman" pitchFamily="18" charset="0"/>
                <a:ea typeface="Calibri"/>
                <a:cs typeface="Times New Roman" pitchFamily="18" charset="0"/>
              </a:rPr>
              <a:t>Team building; this has been achieved through good communication and conflict resolution between the team manager and the players</a:t>
            </a:r>
            <a:r>
              <a:rPr lang="en-US" sz="11200" dirty="0" smtClean="0">
                <a:latin typeface="Times New Roman" pitchFamily="18" charset="0"/>
                <a:ea typeface="Calibri"/>
                <a:cs typeface="Times New Roman" pitchFamily="18" charset="0"/>
              </a:rPr>
              <a:t>.</a:t>
            </a: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11200" dirty="0" smtClean="0">
                <a:latin typeface="Times New Roman" pitchFamily="18" charset="0"/>
                <a:ea typeface="Calibri"/>
                <a:cs typeface="Times New Roman" pitchFamily="18" charset="0"/>
              </a:rPr>
              <a:t>Decisiveness</a:t>
            </a:r>
            <a:r>
              <a:rPr lang="en-US" sz="11200" dirty="0">
                <a:latin typeface="Times New Roman" pitchFamily="18" charset="0"/>
                <a:ea typeface="Calibri"/>
                <a:cs typeface="Times New Roman" pitchFamily="18" charset="0"/>
              </a:rPr>
              <a:t>; has helped the team management to decide quickly as possible that has triggered the fast growth of the team to maintain its winning position.</a:t>
            </a: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endParaRPr lang="en-US" sz="2800" dirty="0">
              <a:ea typeface="Calibri"/>
              <a:cs typeface="Times New Roman"/>
            </a:endParaRPr>
          </a:p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7898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434</TotalTime>
  <Words>114</Words>
  <Application>Microsoft Office PowerPoint</Application>
  <PresentationFormat>On-screen Show (4:3)</PresentationFormat>
  <Paragraphs>13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Leadership Skills </vt:lpstr>
      <vt:lpstr>Leadership Skills 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Windows User</cp:lastModifiedBy>
  <cp:revision>8</cp:revision>
  <dcterms:created xsi:type="dcterms:W3CDTF">2020-04-01T17:32:40Z</dcterms:created>
  <dcterms:modified xsi:type="dcterms:W3CDTF">2020-04-02T03:25:31Z</dcterms:modified>
</cp:coreProperties>
</file>