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Slides/notesSlide1.xml" ContentType="application/vnd.openxmlformats-officedocument.presentationml.notesSlide+xml"/>
  <Override PartName="/ppt/slides/slide4.xml" ContentType="application/vnd.openxmlformats-officedocument.presentationml.slide+xml"/>
  <Override PartName="/ppt/notesSlides/notesSlide2.xml" ContentType="application/vnd.openxmlformats-officedocument.presentationml.notesSlide+xml"/>
  <Override PartName="/ppt/slides/slide5.xml" ContentType="application/vnd.openxmlformats-officedocument.presentationml.slide+xml"/>
  <Override PartName="/ppt/notesSlides/notesSlide3.xml" ContentType="application/vnd.openxmlformats-officedocument.presentationml.notesSlide+xml"/>
  <Override PartName="/ppt/slides/slide6.xml" ContentType="application/vnd.openxmlformats-officedocument.presentationml.slide+xml"/>
  <Override PartName="/ppt/notesSlides/notesSlide4.xml" ContentType="application/vnd.openxmlformats-officedocument.presentationml.notesSlide+xml"/>
  <Override PartName="/ppt/slides/slide7.xml" ContentType="application/vnd.openxmlformats-officedocument.presentationml.slide+xml"/>
  <Override PartName="/ppt/notesSlides/notesSlide5.xml" ContentType="application/vnd.openxmlformats-officedocument.presentationml.notesSlide+xml"/>
  <Override PartName="/ppt/slides/slide8.xml" ContentType="application/vnd.openxmlformats-officedocument.presentationml.slide+xml"/>
  <Override PartName="/ppt/notesSlides/notesSlide6.xml" ContentType="application/vnd.openxmlformats-officedocument.presentationml.notesSlide+xml"/>
  <Override PartName="/ppt/slides/slide9.xml" ContentType="application/vnd.openxmlformats-officedocument.presentationml.slide+xml"/>
  <Override PartName="/ppt/notesSlides/notesSlide7.xml" ContentType="application/vnd.openxmlformats-officedocument.presentationml.notesSlide+xml"/>
  <Override PartName="/ppt/slides/slide10.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7" r:id="rId3"/>
    <p:sldId id="258" r:id="rId4"/>
    <p:sldId id="259" r:id="rId5"/>
    <p:sldId id="260" r:id="rId6"/>
    <p:sldId id="261" r:id="rId7"/>
    <p:sldId id="262" r:id="rId8"/>
    <p:sldId id="263" r:id="rId9"/>
    <p:sldId id="264" r:id="rId10"/>
    <p:sldId id="265" r:id="rId11"/>
    <p:sldId id="266" r:id="rId12"/>
  </p:sldIdLst>
  <p:sldSz type="screen4x3" cy="6858000" cx="9144000"/>
  <p:notesSz cx="6858000" cy="9144000"/>
  <p:defaultText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lastView="sldThumbnailView">
  <p:normalViewPr showOutlineIcons="0">
    <p:restoredLeft sz="15620"/>
    <p:restoredTop sz="83752" autoAdjust="0"/>
  </p:normalViewPr>
  <p:slideViewPr>
    <p:cSldViewPr>
      <p:cViewPr varScale="1">
        <p:scale>
          <a:sx n="65" d="100"/>
          <a:sy n="65" d="100"/>
        </p:scale>
        <p:origin x="-1374" y="-10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tableStyles" Target="tableStyles.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59" name=""/>
        <p:cNvGrpSpPr/>
        <p:nvPr/>
      </p:nvGrpSpPr>
      <p:grpSpPr>
        <a:xfrm>
          <a:off x="0" y="0"/>
          <a:ext cx="0" cy="0"/>
          <a:chOff x="0" y="0"/>
          <a:chExt cx="0" cy="0"/>
        </a:xfrm>
      </p:grpSpPr>
      <p:sp>
        <p:nvSpPr>
          <p:cNvPr id="1048692" name="Header Placeholder 1"/>
          <p:cNvSpPr>
            <a:spLocks noGrp="1"/>
          </p:cNvSpPr>
          <p:nvPr>
            <p:ph type="hdr" sz="quarter"/>
          </p:nvPr>
        </p:nvSpPr>
        <p:spPr>
          <a:xfrm>
            <a:off x="0" y="0"/>
            <a:ext cx="2971800" cy="457200"/>
          </a:xfrm>
          <a:prstGeom prst="rect"/>
        </p:spPr>
        <p:txBody>
          <a:bodyPr bIns="45720" lIns="91440" rIns="91440" rtlCol="0" tIns="45720" vert="horz"/>
          <a:lstStyle>
            <a:lvl1pPr algn="l">
              <a:defRPr sz="1200"/>
            </a:lvl1pPr>
          </a:lstStyle>
          <a:p>
            <a:endParaRPr lang="en-US"/>
          </a:p>
        </p:txBody>
      </p:sp>
      <p:sp>
        <p:nvSpPr>
          <p:cNvPr id="1048693" name="Date Placeholder 2"/>
          <p:cNvSpPr>
            <a:spLocks noGrp="1"/>
          </p:cNvSpPr>
          <p:nvPr>
            <p:ph type="dt" idx="1"/>
          </p:nvPr>
        </p:nvSpPr>
        <p:spPr>
          <a:xfrm>
            <a:off x="3884613" y="0"/>
            <a:ext cx="2971800" cy="457200"/>
          </a:xfrm>
          <a:prstGeom prst="rect"/>
        </p:spPr>
        <p:txBody>
          <a:bodyPr bIns="45720" lIns="91440" rIns="91440" rtlCol="0" tIns="45720" vert="horz"/>
          <a:lstStyle>
            <a:lvl1pPr algn="r">
              <a:defRPr sz="1200"/>
            </a:lvl1pPr>
          </a:lstStyle>
          <a:p>
            <a:fld id="{90468E43-43C6-4676-8E13-196A60424A07}" type="datetimeFigureOut">
              <a:rPr lang="en-US" smtClean="0"/>
              <a:t>05-Mar-21</a:t>
            </a:fld>
            <a:endParaRPr lang="en-US"/>
          </a:p>
        </p:txBody>
      </p:sp>
      <p:sp>
        <p:nvSpPr>
          <p:cNvPr id="1048694" name="Slide Image Placeholder 3"/>
          <p:cNvSpPr>
            <a:spLocks noChangeAspect="1" noRot="1" noGrp="1"/>
          </p:cNvSpPr>
          <p:nvPr>
            <p:ph type="sldImg" idx="2"/>
          </p:nvPr>
        </p:nvSpPr>
        <p:spPr>
          <a:xfrm>
            <a:off x="1143000" y="685800"/>
            <a:ext cx="4572000" cy="3429000"/>
          </a:xfrm>
          <a:prstGeom prst="rect"/>
          <a:noFill/>
          <a:ln w="12700">
            <a:solidFill>
              <a:prstClr val="black"/>
            </a:solidFill>
          </a:ln>
        </p:spPr>
        <p:txBody>
          <a:bodyPr anchor="ctr" bIns="45720" lIns="91440" rIns="91440" rtlCol="0" tIns="45720" vert="horz"/>
          <a:p>
            <a:endParaRPr lang="en-US"/>
          </a:p>
        </p:txBody>
      </p:sp>
      <p:sp>
        <p:nvSpPr>
          <p:cNvPr id="1048695" name="Notes Placeholder 4"/>
          <p:cNvSpPr>
            <a:spLocks noGrp="1"/>
          </p:cNvSpPr>
          <p:nvPr>
            <p:ph type="body" sz="quarter" idx="3"/>
          </p:nvPr>
        </p:nvSpPr>
        <p:spPr>
          <a:xfrm>
            <a:off x="685800" y="4343400"/>
            <a:ext cx="5486400" cy="4114800"/>
          </a:xfrm>
          <a:prstGeom prst="rect"/>
        </p:spPr>
        <p:txBody>
          <a:bodyPr bIns="45720" lIns="91440" rIns="91440" rtlCol="0" tIns="45720" vert="horz">
            <a:normAutofit/>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96" name="Footer Placeholder 5"/>
          <p:cNvSpPr>
            <a:spLocks noGrp="1"/>
          </p:cNvSpPr>
          <p:nvPr>
            <p:ph type="ftr" sz="quarter" idx="4"/>
          </p:nvPr>
        </p:nvSpPr>
        <p:spPr>
          <a:xfrm>
            <a:off x="0" y="8685213"/>
            <a:ext cx="2971800" cy="457200"/>
          </a:xfrm>
          <a:prstGeom prst="rect"/>
        </p:spPr>
        <p:txBody>
          <a:bodyPr anchor="b" bIns="45720" lIns="91440" rIns="91440" rtlCol="0" tIns="45720" vert="horz"/>
          <a:lstStyle>
            <a:lvl1pPr algn="l">
              <a:defRPr sz="1200"/>
            </a:lvl1pPr>
          </a:lstStyle>
          <a:p>
            <a:endParaRPr lang="en-US"/>
          </a:p>
        </p:txBody>
      </p:sp>
      <p:sp>
        <p:nvSpPr>
          <p:cNvPr id="1048697" name="Slide Number Placeholder 6"/>
          <p:cNvSpPr>
            <a:spLocks noGrp="1"/>
          </p:cNvSpPr>
          <p:nvPr>
            <p:ph type="sldNum" sz="quarter" idx="5"/>
          </p:nvPr>
        </p:nvSpPr>
        <p:spPr>
          <a:xfrm>
            <a:off x="3884613" y="8685213"/>
            <a:ext cx="2971800" cy="457200"/>
          </a:xfrm>
          <a:prstGeom prst="rect"/>
        </p:spPr>
        <p:txBody>
          <a:bodyPr anchor="b" bIns="45720" lIns="91440" rIns="91440" rtlCol="0" tIns="45720" vert="horz"/>
          <a:lstStyle>
            <a:lvl1pPr algn="r">
              <a:defRPr sz="1200"/>
            </a:lvl1pPr>
          </a:lstStyle>
          <a:p>
            <a:fld id="{FB8DF109-472F-4A93-B441-C36BC9E0CDD9}" type="slidenum">
              <a:rPr lang="en-US" smtClean="0"/>
              <a:t>‹#›</a:t>
            </a:fld>
            <a:endParaRPr lang="en-US"/>
          </a:p>
        </p:txBody>
      </p:sp>
    </p:spTree>
  </p:cSld>
  <p:clrMap accent1="accent1" accent2="accent2" accent3="accent3" accent4="accent4" accent5="accent5" accent6="accent6" bg1="lt1" bg2="lt2" tx1="dk1" tx2="dk2" hlink="hlink" folHlink="folHlink"/>
  <p:notesStyle>
    <a:lvl1pPr algn="l" defTabSz="914400" eaLnBrk="1" hangingPunct="1" latinLnBrk="0" marL="0" rtl="0">
      <a:defRPr sz="1200" kern="1200">
        <a:solidFill>
          <a:schemeClr val="tx1"/>
        </a:solidFill>
        <a:latin typeface="+mn-lt"/>
        <a:ea typeface="+mn-ea"/>
        <a:cs typeface="+mn-cs"/>
      </a:defRPr>
    </a:lvl1pPr>
    <a:lvl2pPr algn="l" defTabSz="914400" eaLnBrk="1" hangingPunct="1" latinLnBrk="0" marL="457200" rtl="0">
      <a:defRPr sz="1200" kern="1200">
        <a:solidFill>
          <a:schemeClr val="tx1"/>
        </a:solidFill>
        <a:latin typeface="+mn-lt"/>
        <a:ea typeface="+mn-ea"/>
        <a:cs typeface="+mn-cs"/>
      </a:defRPr>
    </a:lvl2pPr>
    <a:lvl3pPr algn="l" defTabSz="914400" eaLnBrk="1" hangingPunct="1" latinLnBrk="0" marL="914400" rtl="0">
      <a:defRPr sz="1200" kern="1200">
        <a:solidFill>
          <a:schemeClr val="tx1"/>
        </a:solidFill>
        <a:latin typeface="+mn-lt"/>
        <a:ea typeface="+mn-ea"/>
        <a:cs typeface="+mn-cs"/>
      </a:defRPr>
    </a:lvl3pPr>
    <a:lvl4pPr algn="l" defTabSz="914400" eaLnBrk="1" hangingPunct="1" latinLnBrk="0" marL="1371600" rtl="0">
      <a:defRPr sz="1200" kern="1200">
        <a:solidFill>
          <a:schemeClr val="tx1"/>
        </a:solidFill>
        <a:latin typeface="+mn-lt"/>
        <a:ea typeface="+mn-ea"/>
        <a:cs typeface="+mn-cs"/>
      </a:defRPr>
    </a:lvl4pPr>
    <a:lvl5pPr algn="l" defTabSz="914400" eaLnBrk="1" hangingPunct="1" latinLnBrk="0" marL="1828800" rtl="0">
      <a:defRPr sz="1200" kern="1200">
        <a:solidFill>
          <a:schemeClr val="tx1"/>
        </a:solidFill>
        <a:latin typeface="+mn-lt"/>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30" name=""/>
        <p:cNvGrpSpPr/>
        <p:nvPr/>
      </p:nvGrpSpPr>
      <p:grpSpPr>
        <a:xfrm>
          <a:off x="0" y="0"/>
          <a:ext cx="0" cy="0"/>
          <a:chOff x="0" y="0"/>
          <a:chExt cx="0" cy="0"/>
        </a:xfrm>
      </p:grpSpPr>
      <p:sp>
        <p:nvSpPr>
          <p:cNvPr id="1048601" name="Slide Image Placeholder 1"/>
          <p:cNvSpPr>
            <a:spLocks noChangeAspect="1" noRot="1" noGrp="1"/>
          </p:cNvSpPr>
          <p:nvPr>
            <p:ph type="sldImg"/>
          </p:nvPr>
        </p:nvSpPr>
        <p:spPr/>
      </p:sp>
      <p:sp>
        <p:nvSpPr>
          <p:cNvPr id="1048602" name="Notes Placeholder 2"/>
          <p:cNvSpPr>
            <a:spLocks noGrp="1"/>
          </p:cNvSpPr>
          <p:nvPr>
            <p:ph type="body" idx="1"/>
          </p:nvPr>
        </p:nvSpPr>
        <p:spPr/>
        <p:txBody>
          <a:bodyPr>
            <a:normAutofit/>
          </a:bodyPr>
          <a:p>
            <a:r>
              <a:rPr dirty="0" lang="en-US" smtClean="0">
                <a:latin typeface="Times New Roman" pitchFamily="18" charset="0"/>
                <a:cs typeface="Times New Roman" pitchFamily="18" charset="0"/>
              </a:rPr>
              <a:t>Bipolar disorder is a</a:t>
            </a:r>
            <a:r>
              <a:rPr baseline="0" dirty="0" lang="en-US" smtClean="0">
                <a:latin typeface="Times New Roman" pitchFamily="18" charset="0"/>
                <a:cs typeface="Times New Roman" pitchFamily="18" charset="0"/>
              </a:rPr>
              <a:t> mental health condition that makes a victim experience extreme mood swings that include emotional highs (mania) and lows (depression). When one becomes depressed, he/ she feels sad or hopeless and loses interest in daily </a:t>
            </a:r>
            <a:r>
              <a:rPr baseline="0" dirty="0" lang="en-US" smtClean="0">
                <a:latin typeface="Times New Roman" pitchFamily="18" charset="0"/>
                <a:cs typeface="Times New Roman" pitchFamily="18" charset="0"/>
              </a:rPr>
              <a:t>activities (</a:t>
            </a:r>
            <a:r>
              <a:rPr baseline="0" dirty="0" lang="en-US" err="1" smtClean="0">
                <a:latin typeface="Times New Roman" pitchFamily="18" charset="0"/>
                <a:cs typeface="Times New Roman" pitchFamily="18" charset="0"/>
              </a:rPr>
              <a:t>Bennazi</a:t>
            </a:r>
            <a:r>
              <a:rPr baseline="0" dirty="0" lang="en-US" smtClean="0">
                <a:latin typeface="Times New Roman" pitchFamily="18" charset="0"/>
                <a:cs typeface="Times New Roman" pitchFamily="18" charset="0"/>
              </a:rPr>
              <a:t>, 2007). </a:t>
            </a:r>
            <a:r>
              <a:rPr baseline="0" dirty="0" lang="en-US" smtClean="0">
                <a:latin typeface="Times New Roman" pitchFamily="18" charset="0"/>
                <a:cs typeface="Times New Roman" pitchFamily="18" charset="0"/>
              </a:rPr>
              <a:t>When the mood shifts to mania, the victim may feel euphoric and full of energy. The signs of bipolar disorder can be divided into those for mania and those for depression. In the phase of maniac episodes, the victim may feel overly happy for a long period of time. The victim can also have decreased need for sleep. The victim becomes restless. In depressed conditions, a victim feels sad and hopeless for a long period of time. He/she can withdraw from family and friends. Also, one loses interest in activities that he/she once enjoyed.  </a:t>
            </a:r>
            <a:endParaRPr dirty="0" lang="en-US">
              <a:latin typeface="Times New Roman" pitchFamily="18" charset="0"/>
              <a:cs typeface="Times New Roman" pitchFamily="18" charset="0"/>
            </a:endParaRPr>
          </a:p>
        </p:txBody>
      </p:sp>
      <p:sp>
        <p:nvSpPr>
          <p:cNvPr id="1048603" name="Slide Number Placeholder 3"/>
          <p:cNvSpPr>
            <a:spLocks noGrp="1"/>
          </p:cNvSpPr>
          <p:nvPr>
            <p:ph type="sldNum" sz="quarter" idx="10"/>
          </p:nvPr>
        </p:nvSpPr>
        <p:spPr/>
        <p:txBody>
          <a:bodyPr/>
          <a:p>
            <a:fld id="{FB8DF109-472F-4A93-B441-C36BC9E0CDD9}" type="slidenum">
              <a:rPr lang="en-US" smtClean="0"/>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33" name=""/>
        <p:cNvGrpSpPr/>
        <p:nvPr/>
      </p:nvGrpSpPr>
      <p:grpSpPr>
        <a:xfrm>
          <a:off x="0" y="0"/>
          <a:ext cx="0" cy="0"/>
          <a:chOff x="0" y="0"/>
          <a:chExt cx="0" cy="0"/>
        </a:xfrm>
      </p:grpSpPr>
      <p:sp>
        <p:nvSpPr>
          <p:cNvPr id="1048606" name="Slide Image Placeholder 1"/>
          <p:cNvSpPr>
            <a:spLocks noChangeAspect="1" noRot="1" noGrp="1"/>
          </p:cNvSpPr>
          <p:nvPr>
            <p:ph type="sldImg"/>
          </p:nvPr>
        </p:nvSpPr>
        <p:spPr/>
      </p:sp>
      <p:sp>
        <p:nvSpPr>
          <p:cNvPr id="1048607" name="Notes Placeholder 2"/>
          <p:cNvSpPr>
            <a:spLocks noGrp="1"/>
          </p:cNvSpPr>
          <p:nvPr>
            <p:ph type="body" idx="1"/>
          </p:nvPr>
        </p:nvSpPr>
        <p:spPr/>
        <p:txBody>
          <a:bodyPr>
            <a:normAutofit/>
          </a:bodyPr>
          <a:p>
            <a:r>
              <a:rPr dirty="0" lang="en-US" smtClean="0">
                <a:latin typeface="Times New Roman" pitchFamily="18" charset="0"/>
                <a:cs typeface="Times New Roman" pitchFamily="18" charset="0"/>
              </a:rPr>
              <a:t>The symptoms</a:t>
            </a:r>
            <a:r>
              <a:rPr baseline="0" dirty="0" lang="en-US" smtClean="0">
                <a:latin typeface="Times New Roman" pitchFamily="18" charset="0"/>
                <a:cs typeface="Times New Roman" pitchFamily="18" charset="0"/>
              </a:rPr>
              <a:t> of bipolar disorder are categorized into two, that is, maniac episodes symptoms and depressive episodes symptoms. Generally, the symptoms can cause unpredictable changes in mood and behavior resulting in significant distress and difficulty in life. Both a manic and a </a:t>
            </a:r>
            <a:r>
              <a:rPr baseline="0" dirty="0" lang="en-US" err="1" smtClean="0">
                <a:latin typeface="Times New Roman" pitchFamily="18" charset="0"/>
                <a:cs typeface="Times New Roman" pitchFamily="18" charset="0"/>
              </a:rPr>
              <a:t>hypomanic</a:t>
            </a:r>
            <a:r>
              <a:rPr baseline="0" dirty="0" lang="en-US" smtClean="0">
                <a:latin typeface="Times New Roman" pitchFamily="18" charset="0"/>
                <a:cs typeface="Times New Roman" pitchFamily="18" charset="0"/>
              </a:rPr>
              <a:t> episode include symptoms like abnormal heartbeat, increased activity, decreased need for sleep, racing thoughts and poor decision making. Depressive episodes include symptoms that are very severe enough to make one lose interest in day-to-day activities. One becomes restless. He/she feels sad or empty. Other symptoms of bipolar disorder may include other features like anxious distress and psychosis.  </a:t>
            </a:r>
            <a:endParaRPr dirty="0" lang="en-US">
              <a:latin typeface="Times New Roman" pitchFamily="18" charset="0"/>
              <a:cs typeface="Times New Roman" pitchFamily="18" charset="0"/>
            </a:endParaRPr>
          </a:p>
        </p:txBody>
      </p:sp>
      <p:sp>
        <p:nvSpPr>
          <p:cNvPr id="1048608" name="Slide Number Placeholder 3"/>
          <p:cNvSpPr>
            <a:spLocks noGrp="1"/>
          </p:cNvSpPr>
          <p:nvPr>
            <p:ph type="sldNum" sz="quarter" idx="10"/>
          </p:nvPr>
        </p:nvSpPr>
        <p:spPr/>
        <p:txBody>
          <a:bodyPr/>
          <a:p>
            <a:fld id="{FB8DF109-472F-4A93-B441-C36BC9E0CDD9}" type="slidenum">
              <a:rPr lang="en-US" smtClean="0"/>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36" name=""/>
        <p:cNvGrpSpPr/>
        <p:nvPr/>
      </p:nvGrpSpPr>
      <p:grpSpPr>
        <a:xfrm>
          <a:off x="0" y="0"/>
          <a:ext cx="0" cy="0"/>
          <a:chOff x="0" y="0"/>
          <a:chExt cx="0" cy="0"/>
        </a:xfrm>
      </p:grpSpPr>
      <p:sp>
        <p:nvSpPr>
          <p:cNvPr id="1048611" name="Slide Image Placeholder 1"/>
          <p:cNvSpPr>
            <a:spLocks noChangeAspect="1" noRot="1" noGrp="1"/>
          </p:cNvSpPr>
          <p:nvPr>
            <p:ph type="sldImg"/>
          </p:nvPr>
        </p:nvSpPr>
        <p:spPr/>
      </p:sp>
      <p:sp>
        <p:nvSpPr>
          <p:cNvPr id="1048612" name="Notes Placeholder 2"/>
          <p:cNvSpPr>
            <a:spLocks noGrp="1"/>
          </p:cNvSpPr>
          <p:nvPr>
            <p:ph type="body" idx="1"/>
          </p:nvPr>
        </p:nvSpPr>
        <p:spPr/>
        <p:txBody>
          <a:bodyPr>
            <a:normAutofit/>
          </a:bodyPr>
          <a:p>
            <a:r>
              <a:rPr dirty="0" lang="en-US" smtClean="0">
                <a:latin typeface="Times New Roman" pitchFamily="18" charset="0"/>
                <a:cs typeface="Times New Roman" pitchFamily="18" charset="0"/>
              </a:rPr>
              <a:t>Bipolar</a:t>
            </a:r>
            <a:r>
              <a:rPr baseline="0" dirty="0" lang="en-US" smtClean="0">
                <a:latin typeface="Times New Roman" pitchFamily="18" charset="0"/>
                <a:cs typeface="Times New Roman" pitchFamily="18" charset="0"/>
              </a:rPr>
              <a:t> disorder leaves a patient emotionally distressed including feelings of guilt and worry. This causes an individual to withdraw from others. And as the victim is engulfed in a cycle of thoughts, he/she can no longer perform any duties throughout the day. In fact, the condition makes one to forget the routine he/she used to embrace before the current </a:t>
            </a:r>
            <a:r>
              <a:rPr baseline="0" dirty="0" lang="en-US" smtClean="0">
                <a:latin typeface="Times New Roman" pitchFamily="18" charset="0"/>
                <a:cs typeface="Times New Roman" pitchFamily="18" charset="0"/>
              </a:rPr>
              <a:t>state (</a:t>
            </a:r>
            <a:r>
              <a:rPr baseline="0" dirty="0" lang="en-US" err="1" smtClean="0">
                <a:latin typeface="Times New Roman" pitchFamily="18" charset="0"/>
                <a:cs typeface="Times New Roman" pitchFamily="18" charset="0"/>
              </a:rPr>
              <a:t>Vieta</a:t>
            </a:r>
            <a:r>
              <a:rPr baseline="0" dirty="0" lang="en-US" smtClean="0">
                <a:latin typeface="Times New Roman" pitchFamily="18" charset="0"/>
                <a:cs typeface="Times New Roman" pitchFamily="18" charset="0"/>
              </a:rPr>
              <a:t>, 2018). </a:t>
            </a:r>
            <a:r>
              <a:rPr baseline="0" dirty="0" lang="en-US" smtClean="0">
                <a:latin typeface="Times New Roman" pitchFamily="18" charset="0"/>
                <a:cs typeface="Times New Roman" pitchFamily="18" charset="0"/>
              </a:rPr>
              <a:t>They may forget to go to work. Some may forget to interact with their loved ones. And when this routine sets in, the individual becomes stressed because of financial constraint.  Financial stress sets in when the individual spends excessively or he/she earns less money. Also, the victim has strained relationship with his/her loved ones. This is because he/she no longer creates time to interact with people in his/her life. Generally, the daily life of the patient changes completely thus affecting his/her way of living.  </a:t>
            </a:r>
            <a:endParaRPr dirty="0" lang="en-US">
              <a:latin typeface="Times New Roman" pitchFamily="18" charset="0"/>
              <a:cs typeface="Times New Roman" pitchFamily="18" charset="0"/>
            </a:endParaRPr>
          </a:p>
        </p:txBody>
      </p:sp>
      <p:sp>
        <p:nvSpPr>
          <p:cNvPr id="1048613" name="Slide Number Placeholder 3"/>
          <p:cNvSpPr>
            <a:spLocks noGrp="1"/>
          </p:cNvSpPr>
          <p:nvPr>
            <p:ph type="sldNum" sz="quarter" idx="10"/>
          </p:nvPr>
        </p:nvSpPr>
        <p:spPr/>
        <p:txBody>
          <a:bodyPr/>
          <a:p>
            <a:fld id="{FB8DF109-472F-4A93-B441-C36BC9E0CDD9}" type="slidenum">
              <a:rPr lang="en-US" smtClean="0"/>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39" name=""/>
        <p:cNvGrpSpPr/>
        <p:nvPr/>
      </p:nvGrpSpPr>
      <p:grpSpPr>
        <a:xfrm>
          <a:off x="0" y="0"/>
          <a:ext cx="0" cy="0"/>
          <a:chOff x="0" y="0"/>
          <a:chExt cx="0" cy="0"/>
        </a:xfrm>
      </p:grpSpPr>
      <p:sp>
        <p:nvSpPr>
          <p:cNvPr id="1048616" name="Slide Image Placeholder 1"/>
          <p:cNvSpPr>
            <a:spLocks noChangeAspect="1" noRot="1" noGrp="1"/>
          </p:cNvSpPr>
          <p:nvPr>
            <p:ph type="sldImg"/>
          </p:nvPr>
        </p:nvSpPr>
        <p:spPr/>
      </p:sp>
      <p:sp>
        <p:nvSpPr>
          <p:cNvPr id="1048617" name="Notes Placeholder 2"/>
          <p:cNvSpPr>
            <a:spLocks noGrp="1"/>
          </p:cNvSpPr>
          <p:nvPr>
            <p:ph type="body" idx="1"/>
          </p:nvPr>
        </p:nvSpPr>
        <p:spPr/>
        <p:txBody>
          <a:bodyPr>
            <a:normAutofit/>
          </a:bodyPr>
          <a:p>
            <a:r>
              <a:rPr baseline="0" dirty="0" lang="en-US" smtClean="0">
                <a:latin typeface="Times New Roman" pitchFamily="18" charset="0"/>
                <a:cs typeface="Times New Roman" pitchFamily="18" charset="0"/>
              </a:rPr>
              <a:t>Many patients of bipolar disorder are stigmatized today. It is common for people to perceive others in some way and this is the case for mental health patients. Today, it is common for people to refer to those suffering from mental illness “crazy”. In fact, in movies and other social media platforms, you can hear people calling mentally challenged individuals “crazy”. Perhaps discrimination of mentally ill people is the number reason why most of the patients tend to isolate from the rest of the world. Many patients have reported being fired from their jobs because they can no longer perform their duties. In fact, it is unlikely that people who are mentally ill can get hired in an organization. Therefore, society stigmatizes mentally ill patients by calling them names and discriminating them from many aspects of society.  </a:t>
            </a:r>
            <a:endParaRPr dirty="0" lang="en-US">
              <a:latin typeface="Times New Roman" pitchFamily="18" charset="0"/>
              <a:cs typeface="Times New Roman" pitchFamily="18" charset="0"/>
            </a:endParaRPr>
          </a:p>
        </p:txBody>
      </p:sp>
      <p:sp>
        <p:nvSpPr>
          <p:cNvPr id="1048618" name="Slide Number Placeholder 3"/>
          <p:cNvSpPr>
            <a:spLocks noGrp="1"/>
          </p:cNvSpPr>
          <p:nvPr>
            <p:ph type="sldNum" sz="quarter" idx="10"/>
          </p:nvPr>
        </p:nvSpPr>
        <p:spPr/>
        <p:txBody>
          <a:bodyPr/>
          <a:p>
            <a:fld id="{FB8DF109-472F-4A93-B441-C36BC9E0CDD9}" type="slidenum">
              <a:rPr lang="en-US" smtClean="0"/>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42" name=""/>
        <p:cNvGrpSpPr/>
        <p:nvPr/>
      </p:nvGrpSpPr>
      <p:grpSpPr>
        <a:xfrm>
          <a:off x="0" y="0"/>
          <a:ext cx="0" cy="0"/>
          <a:chOff x="0" y="0"/>
          <a:chExt cx="0" cy="0"/>
        </a:xfrm>
      </p:grpSpPr>
      <p:sp>
        <p:nvSpPr>
          <p:cNvPr id="1048621" name="Slide Image Placeholder 1"/>
          <p:cNvSpPr>
            <a:spLocks noChangeAspect="1" noRot="1" noGrp="1"/>
          </p:cNvSpPr>
          <p:nvPr>
            <p:ph type="sldImg"/>
          </p:nvPr>
        </p:nvSpPr>
        <p:spPr/>
      </p:sp>
      <p:sp>
        <p:nvSpPr>
          <p:cNvPr id="1048622" name="Notes Placeholder 2"/>
          <p:cNvSpPr>
            <a:spLocks noGrp="1"/>
          </p:cNvSpPr>
          <p:nvPr>
            <p:ph type="body" idx="1"/>
          </p:nvPr>
        </p:nvSpPr>
        <p:spPr/>
        <p:txBody>
          <a:bodyPr>
            <a:normAutofit/>
          </a:bodyPr>
          <a:p>
            <a:r>
              <a:rPr dirty="0" lang="en-US" smtClean="0">
                <a:latin typeface="Times New Roman" pitchFamily="18" charset="0"/>
                <a:cs typeface="Times New Roman" pitchFamily="18" charset="0"/>
              </a:rPr>
              <a:t>One of the common ways in which bipolar disorder patients are treated</a:t>
            </a:r>
            <a:r>
              <a:rPr baseline="0" dirty="0" lang="en-US" smtClean="0">
                <a:latin typeface="Times New Roman" pitchFamily="18" charset="0"/>
                <a:cs typeface="Times New Roman" pitchFamily="18" charset="0"/>
              </a:rPr>
              <a:t> is through medication. Medications may include mood stabilizers which are meant to control manic and </a:t>
            </a:r>
            <a:r>
              <a:rPr baseline="0" dirty="0" lang="en-US" err="1" smtClean="0">
                <a:latin typeface="Times New Roman" pitchFamily="18" charset="0"/>
                <a:cs typeface="Times New Roman" pitchFamily="18" charset="0"/>
              </a:rPr>
              <a:t>hypomanic</a:t>
            </a:r>
            <a:r>
              <a:rPr baseline="0" dirty="0" lang="en-US" smtClean="0">
                <a:latin typeface="Times New Roman" pitchFamily="18" charset="0"/>
                <a:cs typeface="Times New Roman" pitchFamily="18" charset="0"/>
              </a:rPr>
              <a:t> episodes. Health care practitioners can also administer antipsychotics if the symptoms </a:t>
            </a:r>
            <a:r>
              <a:rPr baseline="0" dirty="0" lang="en-US" smtClean="0">
                <a:latin typeface="Times New Roman" pitchFamily="18" charset="0"/>
                <a:cs typeface="Times New Roman" pitchFamily="18" charset="0"/>
              </a:rPr>
              <a:t>persist (Geddes, 2013). Antidepressants </a:t>
            </a:r>
            <a:r>
              <a:rPr baseline="0" dirty="0" lang="en-US" smtClean="0">
                <a:latin typeface="Times New Roman" pitchFamily="18" charset="0"/>
                <a:cs typeface="Times New Roman" pitchFamily="18" charset="0"/>
              </a:rPr>
              <a:t>can also be administered to help patients manage depression. Psychotherapy is </a:t>
            </a:r>
            <a:r>
              <a:rPr baseline="0" dirty="0" lang="en-US" smtClean="0">
                <a:latin typeface="Times New Roman" pitchFamily="18" charset="0"/>
                <a:cs typeface="Times New Roman" pitchFamily="18" charset="0"/>
              </a:rPr>
              <a:t>also a fundamental approach to bipolar  disorder treatment. There are several types of therapy which can help patients lead a normal life. The types of therapy include: Interpersonal and social rhythm therapy (IPSRT), Cognitive behavioral therapy (CBT), </a:t>
            </a:r>
            <a:r>
              <a:rPr baseline="0" dirty="0" lang="en-US" err="1" smtClean="0">
                <a:latin typeface="Times New Roman" pitchFamily="18" charset="0"/>
                <a:cs typeface="Times New Roman" pitchFamily="18" charset="0"/>
              </a:rPr>
              <a:t>psyshoeducation</a:t>
            </a:r>
            <a:r>
              <a:rPr baseline="0" dirty="0" lang="en-US" smtClean="0">
                <a:latin typeface="Times New Roman" pitchFamily="18" charset="0"/>
                <a:cs typeface="Times New Roman" pitchFamily="18" charset="0"/>
              </a:rPr>
              <a:t> and family-focused therapy. Therapy can go a long way in helping victims cope with their condition. Also, health care providers can recommend patients to be hospitalized if they are behaving in a dangerous manner.  </a:t>
            </a:r>
            <a:endParaRPr dirty="0" lang="en-US">
              <a:latin typeface="Times New Roman" pitchFamily="18" charset="0"/>
              <a:cs typeface="Times New Roman" pitchFamily="18" charset="0"/>
            </a:endParaRPr>
          </a:p>
        </p:txBody>
      </p:sp>
      <p:sp>
        <p:nvSpPr>
          <p:cNvPr id="1048623" name="Slide Number Placeholder 3"/>
          <p:cNvSpPr>
            <a:spLocks noGrp="1"/>
          </p:cNvSpPr>
          <p:nvPr>
            <p:ph type="sldNum" sz="quarter" idx="10"/>
          </p:nvPr>
        </p:nvSpPr>
        <p:spPr/>
        <p:txBody>
          <a:bodyPr/>
          <a:p>
            <a:fld id="{FB8DF109-472F-4A93-B441-C36BC9E0CDD9}" type="slidenum">
              <a:rPr lang="en-US" smtClean="0"/>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45" name=""/>
        <p:cNvGrpSpPr/>
        <p:nvPr/>
      </p:nvGrpSpPr>
      <p:grpSpPr>
        <a:xfrm>
          <a:off x="0" y="0"/>
          <a:ext cx="0" cy="0"/>
          <a:chOff x="0" y="0"/>
          <a:chExt cx="0" cy="0"/>
        </a:xfrm>
      </p:grpSpPr>
      <p:sp>
        <p:nvSpPr>
          <p:cNvPr id="1048626" name="Slide Image Placeholder 1"/>
          <p:cNvSpPr>
            <a:spLocks noChangeAspect="1" noRot="1" noGrp="1"/>
          </p:cNvSpPr>
          <p:nvPr>
            <p:ph type="sldImg"/>
          </p:nvPr>
        </p:nvSpPr>
        <p:spPr/>
      </p:sp>
      <p:sp>
        <p:nvSpPr>
          <p:cNvPr id="1048627" name="Notes Placeholder 2"/>
          <p:cNvSpPr>
            <a:spLocks noGrp="1"/>
          </p:cNvSpPr>
          <p:nvPr>
            <p:ph type="body" idx="1"/>
          </p:nvPr>
        </p:nvSpPr>
        <p:spPr/>
        <p:txBody>
          <a:bodyPr>
            <a:normAutofit/>
          </a:bodyPr>
          <a:p>
            <a:pPr>
              <a:lnSpc>
                <a:spcPct val="200000"/>
              </a:lnSpc>
            </a:pPr>
            <a:r>
              <a:rPr dirty="0" lang="en-US" smtClean="0">
                <a:latin typeface="Times New Roman" pitchFamily="18" charset="0"/>
                <a:cs typeface="Times New Roman" pitchFamily="18" charset="0"/>
              </a:rPr>
              <a:t>Having</a:t>
            </a:r>
            <a:r>
              <a:rPr baseline="0" dirty="0" lang="en-US" smtClean="0">
                <a:latin typeface="Times New Roman" pitchFamily="18" charset="0"/>
                <a:cs typeface="Times New Roman" pitchFamily="18" charset="0"/>
              </a:rPr>
              <a:t> an open and honest communication with a client of bipolar disorder can go a long way in helping the patient manage the condition. Through and open and honest communication, both the patient and the health care provider can understand the best way to help the client get to a normal life. This is where the health care provider can educate the patient to know about the condition. This is a good strategy because the patients get to know what is going on to help him/her get the best support, identify issues, make a plan to prevent relapse and stick with treatment. </a:t>
            </a:r>
            <a:endParaRPr dirty="0" lang="en-US">
              <a:latin typeface="Times New Roman" pitchFamily="18" charset="0"/>
              <a:cs typeface="Times New Roman" pitchFamily="18" charset="0"/>
            </a:endParaRPr>
          </a:p>
        </p:txBody>
      </p:sp>
      <p:sp>
        <p:nvSpPr>
          <p:cNvPr id="1048628" name="Slide Number Placeholder 3"/>
          <p:cNvSpPr>
            <a:spLocks noGrp="1"/>
          </p:cNvSpPr>
          <p:nvPr>
            <p:ph type="sldNum" sz="quarter" idx="10"/>
          </p:nvPr>
        </p:nvSpPr>
        <p:spPr/>
        <p:txBody>
          <a:bodyPr/>
          <a:p>
            <a:fld id="{FB8DF109-472F-4A93-B441-C36BC9E0CDD9}" type="slidenum">
              <a:rPr lang="en-US" smtClean="0"/>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48" name=""/>
        <p:cNvGrpSpPr/>
        <p:nvPr/>
      </p:nvGrpSpPr>
      <p:grpSpPr>
        <a:xfrm>
          <a:off x="0" y="0"/>
          <a:ext cx="0" cy="0"/>
          <a:chOff x="0" y="0"/>
          <a:chExt cx="0" cy="0"/>
        </a:xfrm>
      </p:grpSpPr>
      <p:sp>
        <p:nvSpPr>
          <p:cNvPr id="1048631" name="Slide Image Placeholder 1"/>
          <p:cNvSpPr>
            <a:spLocks noChangeAspect="1" noRot="1" noGrp="1"/>
          </p:cNvSpPr>
          <p:nvPr>
            <p:ph type="sldImg"/>
          </p:nvPr>
        </p:nvSpPr>
        <p:spPr/>
      </p:sp>
      <p:sp>
        <p:nvSpPr>
          <p:cNvPr id="1048632" name="Notes Placeholder 2"/>
          <p:cNvSpPr>
            <a:spLocks noGrp="1"/>
          </p:cNvSpPr>
          <p:nvPr>
            <p:ph type="body" idx="1"/>
          </p:nvPr>
        </p:nvSpPr>
        <p:spPr/>
        <p:txBody>
          <a:bodyPr>
            <a:normAutofit/>
          </a:bodyPr>
          <a:p>
            <a:pPr algn="l" defTabSz="914400" eaLnBrk="1" fontAlgn="auto" hangingPunct="1" indent="0" latinLnBrk="0" marL="0" marR="0" rtl="0">
              <a:lnSpc>
                <a:spcPct val="100000"/>
              </a:lnSpc>
              <a:spcBef>
                <a:spcPts val="0"/>
              </a:spcBef>
              <a:spcAft>
                <a:spcPts val="0"/>
              </a:spcAft>
              <a:buClrTx/>
              <a:buSzTx/>
              <a:buFontTx/>
              <a:buNone/>
            </a:pPr>
            <a:r>
              <a:rPr dirty="0" lang="en-US" smtClean="0">
                <a:latin typeface="Times New Roman" pitchFamily="18" charset="0"/>
                <a:cs typeface="Times New Roman" pitchFamily="18" charset="0"/>
              </a:rPr>
              <a:t>The main resources available</a:t>
            </a:r>
            <a:r>
              <a:rPr baseline="0" dirty="0" lang="en-US" smtClean="0">
                <a:latin typeface="Times New Roman" pitchFamily="18" charset="0"/>
                <a:cs typeface="Times New Roman" pitchFamily="18" charset="0"/>
              </a:rPr>
              <a:t> for those who would like to learn more about bipolar disorder are organizations that offer support networks and education on this condition. Also, articles and websites online offer information and support for people with the condition as well as to their families and friends. The organizations where one can go and learn more about bipolar disorder include American Psychiatric Association, National Institute of Mental Health, and International Society for Bipolar Disorder, among others. When it is severe, this condition can make one lose a job. In some conditions, people with this condition may qualify for disability benefits (Cohen, 2017). The International Bipolar Foundation has more information regarding financial assistance to patients of bipolar disorder. Other organizations also are aware that this condition impacts not only on the patient but also family and friends. Therefore, a good support system is needed to help all the affected person get help. </a:t>
            </a:r>
            <a:r>
              <a:rPr dirty="0" lang="en-US" smtClean="0">
                <a:latin typeface="Times New Roman" pitchFamily="18" charset="0"/>
                <a:cs typeface="Times New Roman" pitchFamily="18" charset="0"/>
              </a:rPr>
              <a:t>Depression and Bipolar Support Alliance</a:t>
            </a:r>
            <a:r>
              <a:rPr baseline="0" dirty="0" lang="en-US" smtClean="0">
                <a:latin typeface="Times New Roman" pitchFamily="18" charset="0"/>
                <a:cs typeface="Times New Roman" pitchFamily="18" charset="0"/>
              </a:rPr>
              <a:t> can help one get the help required to cope with the condition.  </a:t>
            </a:r>
            <a:endParaRPr dirty="0" lang="en-US" smtClean="0">
              <a:latin typeface="Times New Roman" pitchFamily="18" charset="0"/>
              <a:cs typeface="Times New Roman" pitchFamily="18" charset="0"/>
            </a:endParaRPr>
          </a:p>
        </p:txBody>
      </p:sp>
      <p:sp>
        <p:nvSpPr>
          <p:cNvPr id="1048633" name="Slide Number Placeholder 3"/>
          <p:cNvSpPr>
            <a:spLocks noGrp="1"/>
          </p:cNvSpPr>
          <p:nvPr>
            <p:ph type="sldNum" sz="quarter" idx="10"/>
          </p:nvPr>
        </p:nvSpPr>
        <p:spPr/>
        <p:txBody>
          <a:bodyPr/>
          <a:p>
            <a:fld id="{FB8DF109-472F-4A93-B441-C36BC9E0CDD9}"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type="title">
  <p:cSld name="Title Slide">
    <p:bg>
      <p:bgRef idx="1002">
        <a:schemeClr val="bg2"/>
      </p:bgRef>
    </p:bg>
    <p:spTree>
      <p:nvGrpSpPr>
        <p:cNvPr id="24" name=""/>
        <p:cNvGrpSpPr/>
        <p:nvPr/>
      </p:nvGrpSpPr>
      <p:grpSpPr>
        <a:xfrm>
          <a:off x="0" y="0"/>
          <a:ext cx="0" cy="0"/>
          <a:chOff x="0" y="0"/>
          <a:chExt cx="0" cy="0"/>
        </a:xfrm>
      </p:grpSpPr>
      <p:sp>
        <p:nvSpPr>
          <p:cNvPr id="1048583" name="Rectangle 8"/>
          <p:cNvSpPr/>
          <p:nvPr/>
        </p:nvSpPr>
        <p:spPr bwMode="ltGray">
          <a:xfrm>
            <a:off x="0" y="0"/>
            <a:ext cx="9143999" cy="5135430"/>
          </a:xfrm>
          <a:prstGeom prst="rect"/>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584" name="Title 1"/>
          <p:cNvSpPr>
            <a:spLocks noGrp="1"/>
          </p:cNvSpPr>
          <p:nvPr>
            <p:ph type="ctrTitle"/>
          </p:nvPr>
        </p:nvSpPr>
        <p:spPr>
          <a:xfrm>
            <a:off x="685800" y="3355848"/>
            <a:ext cx="8077200" cy="1673352"/>
          </a:xfrm>
        </p:spPr>
        <p:txBody>
          <a:bodyPr anchor="t" bIns="0" lIns="91440" rIns="45720" rtlCol="0" tIns="0" vert="horz">
            <a:normAutofit/>
            <a:scene3d>
              <a:camera prst="orthographicFront"/>
              <a:lightRig dir="t" rig="threePt">
                <a:rot lat="0" lon="0" rev="4800000"/>
              </a:lightRig>
            </a:scene3d>
            <a:sp3d prstMaterial="matte">
              <a:bevelT w="50800" h="10160"/>
            </a:sp3d>
          </a:bodyPr>
          <a:lstStyle>
            <a:lvl1pPr algn="l">
              <a:defRPr b="1" sz="4700"/>
            </a:lvl1pPr>
          </a:lstStyle>
          <a:p>
            <a:r>
              <a:rPr kumimoji="0" lang="en-US" smtClean="0"/>
              <a:t>Click to edit Master title style</a:t>
            </a:r>
            <a:endParaRPr kumimoji="0" lang="en-US"/>
          </a:p>
        </p:txBody>
      </p:sp>
      <p:sp>
        <p:nvSpPr>
          <p:cNvPr id="1048585" name="Subtitle 2"/>
          <p:cNvSpPr>
            <a:spLocks noGrp="1"/>
          </p:cNvSpPr>
          <p:nvPr>
            <p:ph type="subTitle" idx="1"/>
          </p:nvPr>
        </p:nvSpPr>
        <p:spPr>
          <a:xfrm>
            <a:off x="685800" y="1828800"/>
            <a:ext cx="8077200" cy="1499616"/>
          </a:xfrm>
        </p:spPr>
        <p:txBody>
          <a:bodyPr anchor="b" bIns="0" lIns="118872" rIns="45720" tIns="0"/>
          <a:lstStyle>
            <a:lvl1pPr algn="l" indent="0" marL="0">
              <a:buNone/>
              <a:defRPr sz="2000">
                <a:solidFill>
                  <a:srgbClr val="FFFFFF"/>
                </a:solidFill>
              </a:defRPr>
            </a:lvl1pPr>
            <a:lvl2pPr algn="ctr" indent="0" marL="457200">
              <a:buNone/>
              <a:defRPr>
                <a:solidFill>
                  <a:schemeClr val="tx1">
                    <a:tint val="75000"/>
                  </a:schemeClr>
                </a:solidFill>
              </a:defRPr>
            </a:lvl2pPr>
            <a:lvl3pPr algn="ctr" indent="0" marL="914400">
              <a:buNone/>
              <a:defRPr>
                <a:solidFill>
                  <a:schemeClr val="tx1">
                    <a:tint val="75000"/>
                  </a:schemeClr>
                </a:solidFill>
              </a:defRPr>
            </a:lvl3pPr>
            <a:lvl4pPr algn="ctr" indent="0" marL="1371600">
              <a:buNone/>
              <a:defRPr>
                <a:solidFill>
                  <a:schemeClr val="tx1">
                    <a:tint val="75000"/>
                  </a:schemeClr>
                </a:solidFill>
              </a:defRPr>
            </a:lvl4pPr>
            <a:lvl5pPr algn="ctr" indent="0" marL="1828800">
              <a:buNone/>
              <a:defRPr>
                <a:solidFill>
                  <a:schemeClr val="tx1">
                    <a:tint val="75000"/>
                  </a:schemeClr>
                </a:solidFill>
              </a:defRPr>
            </a:lvl5pPr>
            <a:lvl6pPr algn="ctr" indent="0" marL="2286000">
              <a:buNone/>
              <a:defRPr>
                <a:solidFill>
                  <a:schemeClr val="tx1">
                    <a:tint val="75000"/>
                  </a:schemeClr>
                </a:solidFill>
              </a:defRPr>
            </a:lvl6pPr>
            <a:lvl7pPr algn="ctr" indent="0" marL="2743200">
              <a:buNone/>
              <a:defRPr>
                <a:solidFill>
                  <a:schemeClr val="tx1">
                    <a:tint val="75000"/>
                  </a:schemeClr>
                </a:solidFill>
              </a:defRPr>
            </a:lvl7pPr>
            <a:lvl8pPr algn="ctr" indent="0" marL="3200400">
              <a:buNone/>
              <a:defRPr>
                <a:solidFill>
                  <a:schemeClr val="tx1">
                    <a:tint val="75000"/>
                  </a:schemeClr>
                </a:solidFill>
              </a:defRPr>
            </a:lvl8pPr>
            <a:lvl9pPr algn="ctr" indent="0" marL="3657600">
              <a:buNone/>
              <a:defRPr>
                <a:solidFill>
                  <a:schemeClr val="tx1">
                    <a:tint val="75000"/>
                  </a:schemeClr>
                </a:solidFill>
              </a:defRPr>
            </a:lvl9pPr>
          </a:lstStyle>
          <a:p>
            <a:r>
              <a:rPr kumimoji="0" lang="en-US" smtClean="0"/>
              <a:t>Click to edit Master subtitle style</a:t>
            </a:r>
            <a:endParaRPr kumimoji="0" lang="en-US"/>
          </a:p>
        </p:txBody>
      </p:sp>
      <p:sp>
        <p:nvSpPr>
          <p:cNvPr id="1048586" name="Date Placeholder 3"/>
          <p:cNvSpPr>
            <a:spLocks noGrp="1"/>
          </p:cNvSpPr>
          <p:nvPr>
            <p:ph type="dt" sz="half" idx="10"/>
          </p:nvPr>
        </p:nvSpPr>
        <p:spPr/>
        <p:txBody>
          <a:bodyPr/>
          <a:p>
            <a:fld id="{02811782-DF5E-4F84-B75F-A36FA58672EE}" type="datetimeFigureOut">
              <a:rPr lang="en-US" smtClean="0"/>
              <a:t>05-Mar-21</a:t>
            </a:fld>
            <a:endParaRPr lang="en-US"/>
          </a:p>
        </p:txBody>
      </p:sp>
      <p:sp>
        <p:nvSpPr>
          <p:cNvPr id="1048587" name="Footer Placeholder 4"/>
          <p:cNvSpPr>
            <a:spLocks noGrp="1"/>
          </p:cNvSpPr>
          <p:nvPr>
            <p:ph type="ftr" sz="quarter" idx="11"/>
          </p:nvPr>
        </p:nvSpPr>
        <p:spPr/>
        <p:txBody>
          <a:bodyPr/>
          <a:p>
            <a:endParaRPr lang="en-US"/>
          </a:p>
        </p:txBody>
      </p:sp>
      <p:sp>
        <p:nvSpPr>
          <p:cNvPr id="1048588" name="Slide Number Placeholder 5"/>
          <p:cNvSpPr>
            <a:spLocks noGrp="1"/>
          </p:cNvSpPr>
          <p:nvPr>
            <p:ph type="sldNum" sz="quarter" idx="12"/>
          </p:nvPr>
        </p:nvSpPr>
        <p:spPr/>
        <p:txBody>
          <a:bodyPr/>
          <a:p>
            <a:fld id="{8335342F-AC2C-4DDF-9330-8BF9AA6CC1EB}" type="slidenum">
              <a:rPr lang="en-US" smtClean="0"/>
              <a:t>‹#›</a:t>
            </a:fld>
            <a:endParaRPr lang="en-US"/>
          </a:p>
        </p:txBody>
      </p:sp>
      <p:sp>
        <p:nvSpPr>
          <p:cNvPr id="1048589" name="Rectangle 9"/>
          <p:cNvSpPr/>
          <p:nvPr/>
        </p:nvSpPr>
        <p:spPr bwMode="invGray">
          <a:xfrm>
            <a:off x="0" y="5128334"/>
            <a:ext cx="9144000" cy="45720"/>
          </a:xfrm>
          <a:prstGeom prst="rect"/>
          <a:solidFill>
            <a:srgbClr val="FFFFFF"/>
          </a:solidFill>
          <a:ln w="48000" cap="flat" cmpd="thickThin" algn="ctr">
            <a:noFill/>
            <a:prstDash val="solid"/>
          </a:ln>
          <a:effectLst>
            <a:outerShdw algn="tl" blurRad="31750" dir="5400000" dist="10160"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Tree>
  </p:cSld>
  <p:clrMapOvr>
    <a:overrideClrMapping accent1="accent1" accent2="accent2" accent3="accent3" accent4="accent4" accent5="accent5" accent6="accent6" bg1="dk1" bg2="dk2" tx1="lt1" tx2="lt2"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53" name=""/>
        <p:cNvGrpSpPr/>
        <p:nvPr/>
      </p:nvGrpSpPr>
      <p:grpSpPr>
        <a:xfrm>
          <a:off x="0" y="0"/>
          <a:ext cx="0" cy="0"/>
          <a:chOff x="0" y="0"/>
          <a:chExt cx="0" cy="0"/>
        </a:xfrm>
      </p:grpSpPr>
      <p:sp>
        <p:nvSpPr>
          <p:cNvPr id="1048655" name="Title 1"/>
          <p:cNvSpPr>
            <a:spLocks noGrp="1"/>
          </p:cNvSpPr>
          <p:nvPr>
            <p:ph type="title"/>
          </p:nvPr>
        </p:nvSpPr>
        <p:spPr/>
        <p:txBody>
          <a:bodyPr/>
          <a:p>
            <a:r>
              <a:rPr kumimoji="0" lang="en-US" smtClean="0"/>
              <a:t>Click to edit Master title style</a:t>
            </a:r>
            <a:endParaRPr kumimoji="0" lang="en-US"/>
          </a:p>
        </p:txBody>
      </p:sp>
      <p:sp>
        <p:nvSpPr>
          <p:cNvPr id="1048656" name="Vertical Text Placeholder 2"/>
          <p:cNvSpPr>
            <a:spLocks noGrp="1"/>
          </p:cNvSpPr>
          <p:nvPr>
            <p:ph type="body" orient="vert" idx="1"/>
          </p:nvPr>
        </p:nvSpPr>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57" name="Date Placeholder 3"/>
          <p:cNvSpPr>
            <a:spLocks noGrp="1"/>
          </p:cNvSpPr>
          <p:nvPr>
            <p:ph type="dt" sz="half" idx="10"/>
          </p:nvPr>
        </p:nvSpPr>
        <p:spPr/>
        <p:txBody>
          <a:bodyPr/>
          <a:p>
            <a:fld id="{02811782-DF5E-4F84-B75F-A36FA58672EE}" type="datetimeFigureOut">
              <a:rPr lang="en-US" smtClean="0"/>
              <a:t>05-Mar-21</a:t>
            </a:fld>
            <a:endParaRPr lang="en-US"/>
          </a:p>
        </p:txBody>
      </p:sp>
      <p:sp>
        <p:nvSpPr>
          <p:cNvPr id="1048658" name="Footer Placeholder 4"/>
          <p:cNvSpPr>
            <a:spLocks noGrp="1"/>
          </p:cNvSpPr>
          <p:nvPr>
            <p:ph type="ftr" sz="quarter" idx="11"/>
          </p:nvPr>
        </p:nvSpPr>
        <p:spPr/>
        <p:txBody>
          <a:bodyPr/>
          <a:p>
            <a:endParaRPr lang="en-US"/>
          </a:p>
        </p:txBody>
      </p:sp>
      <p:sp>
        <p:nvSpPr>
          <p:cNvPr id="1048659" name="Slide Number Placeholder 5"/>
          <p:cNvSpPr>
            <a:spLocks noGrp="1"/>
          </p:cNvSpPr>
          <p:nvPr>
            <p:ph type="sldNum" sz="quarter" idx="12"/>
          </p:nvPr>
        </p:nvSpPr>
        <p:spPr/>
        <p:txBody>
          <a:bodyPr/>
          <a:p>
            <a:fld id="{8335342F-AC2C-4DDF-9330-8BF9AA6CC1E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showMasterSp="0" type="vertTitleAndTx">
  <p:cSld name="Vertical Title and Text">
    <p:spTree>
      <p:nvGrpSpPr>
        <p:cNvPr id="51" name=""/>
        <p:cNvGrpSpPr/>
        <p:nvPr/>
      </p:nvGrpSpPr>
      <p:grpSpPr>
        <a:xfrm>
          <a:off x="0" y="0"/>
          <a:ext cx="0" cy="0"/>
          <a:chOff x="0" y="0"/>
          <a:chExt cx="0" cy="0"/>
        </a:xfrm>
      </p:grpSpPr>
      <p:sp>
        <p:nvSpPr>
          <p:cNvPr id="1048640" name="Rectangle 8"/>
          <p:cNvSpPr/>
          <p:nvPr/>
        </p:nvSpPr>
        <p:spPr bwMode="invGray">
          <a:xfrm>
            <a:off x="6598920" y="0"/>
            <a:ext cx="45720" cy="6858000"/>
          </a:xfrm>
          <a:prstGeom prst="rect"/>
          <a:solidFill>
            <a:srgbClr val="FFFFFF"/>
          </a:solidFill>
          <a:ln w="48000" cap="flat" cmpd="thickThin" algn="ctr">
            <a:noFill/>
            <a:prstDash val="solid"/>
          </a:ln>
          <a:effectLst>
            <a:outerShdw algn="tl" blurRad="31750" dir="10800000" dist="10160"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641" name="Rectangle 7"/>
          <p:cNvSpPr/>
          <p:nvPr/>
        </p:nvSpPr>
        <p:spPr bwMode="ltGray">
          <a:xfrm>
            <a:off x="6647687" y="0"/>
            <a:ext cx="2514601" cy="6858000"/>
          </a:xfrm>
          <a:prstGeom prst="rect"/>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642" name="Vertical Title 1"/>
          <p:cNvSpPr>
            <a:spLocks noGrp="1"/>
          </p:cNvSpPr>
          <p:nvPr>
            <p:ph type="title" orient="vert"/>
          </p:nvPr>
        </p:nvSpPr>
        <p:spPr>
          <a:xfrm>
            <a:off x="6781800" y="274640"/>
            <a:ext cx="1905000" cy="5851525"/>
          </a:xfrm>
        </p:spPr>
        <p:txBody>
          <a:bodyPr vert="eaVert"/>
          <a:p>
            <a:r>
              <a:rPr kumimoji="0" lang="en-US" smtClean="0"/>
              <a:t>Click to edit Master title style</a:t>
            </a:r>
            <a:endParaRPr kumimoji="0" lang="en-US"/>
          </a:p>
        </p:txBody>
      </p:sp>
      <p:sp>
        <p:nvSpPr>
          <p:cNvPr id="1048643" name="Vertical Text Placeholder 2"/>
          <p:cNvSpPr>
            <a:spLocks noGrp="1"/>
          </p:cNvSpPr>
          <p:nvPr>
            <p:ph type="body" orient="vert" idx="1"/>
          </p:nvPr>
        </p:nvSpPr>
        <p:spPr>
          <a:xfrm>
            <a:off x="457200" y="304800"/>
            <a:ext cx="6019800" cy="5851525"/>
          </a:xfrm>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44" name="Date Placeholder 3"/>
          <p:cNvSpPr>
            <a:spLocks noGrp="1"/>
          </p:cNvSpPr>
          <p:nvPr>
            <p:ph type="dt" sz="half" idx="10"/>
          </p:nvPr>
        </p:nvSpPr>
        <p:spPr/>
        <p:txBody>
          <a:bodyPr/>
          <a:p>
            <a:fld id="{02811782-DF5E-4F84-B75F-A36FA58672EE}" type="datetimeFigureOut">
              <a:rPr lang="en-US" smtClean="0"/>
              <a:t>05-Mar-21</a:t>
            </a:fld>
            <a:endParaRPr lang="en-US"/>
          </a:p>
        </p:txBody>
      </p:sp>
      <p:sp>
        <p:nvSpPr>
          <p:cNvPr id="1048645" name="Footer Placeholder 4"/>
          <p:cNvSpPr>
            <a:spLocks noGrp="1"/>
          </p:cNvSpPr>
          <p:nvPr>
            <p:ph type="ftr" sz="quarter" idx="11"/>
          </p:nvPr>
        </p:nvSpPr>
        <p:spPr>
          <a:xfrm>
            <a:off x="2640597" y="6377459"/>
            <a:ext cx="3836404" cy="365125"/>
          </a:xfrm>
        </p:spPr>
        <p:txBody>
          <a:bodyPr/>
          <a:p>
            <a:endParaRPr lang="en-US"/>
          </a:p>
        </p:txBody>
      </p:sp>
      <p:sp>
        <p:nvSpPr>
          <p:cNvPr id="1048646" name="Slide Number Placeholder 5"/>
          <p:cNvSpPr>
            <a:spLocks noGrp="1"/>
          </p:cNvSpPr>
          <p:nvPr>
            <p:ph type="sldNum" sz="quarter" idx="12"/>
          </p:nvPr>
        </p:nvSpPr>
        <p:spPr/>
        <p:txBody>
          <a:bodyPr/>
          <a:p>
            <a:fld id="{8335342F-AC2C-4DDF-9330-8BF9AA6CC1E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26" name=""/>
        <p:cNvGrpSpPr/>
        <p:nvPr/>
      </p:nvGrpSpPr>
      <p:grpSpPr>
        <a:xfrm>
          <a:off x="0" y="0"/>
          <a:ext cx="0" cy="0"/>
          <a:chOff x="0" y="0"/>
          <a:chExt cx="0" cy="0"/>
        </a:xfrm>
      </p:grpSpPr>
      <p:sp>
        <p:nvSpPr>
          <p:cNvPr id="1048592" name="Title 1"/>
          <p:cNvSpPr>
            <a:spLocks noGrp="1"/>
          </p:cNvSpPr>
          <p:nvPr>
            <p:ph type="title"/>
          </p:nvPr>
        </p:nvSpPr>
        <p:spPr>
          <a:xfrm>
            <a:off x="457200" y="155448"/>
            <a:ext cx="8229600" cy="1252728"/>
          </a:xfrm>
        </p:spPr>
        <p:txBody>
          <a:bodyPr/>
          <a:p>
            <a:r>
              <a:rPr kumimoji="0" lang="en-US" smtClean="0"/>
              <a:t>Click to edit Master title style</a:t>
            </a:r>
            <a:endParaRPr kumimoji="0" lang="en-US"/>
          </a:p>
        </p:txBody>
      </p:sp>
      <p:sp>
        <p:nvSpPr>
          <p:cNvPr id="1048593" name="Content Placeholder 2"/>
          <p:cNvSpPr>
            <a:spLocks noGrp="1"/>
          </p:cNvSpPr>
          <p:nvPr>
            <p:ph idx="1"/>
          </p:nvPr>
        </p:nvSpPr>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594" name="Date Placeholder 3"/>
          <p:cNvSpPr>
            <a:spLocks noGrp="1"/>
          </p:cNvSpPr>
          <p:nvPr>
            <p:ph type="dt" sz="half" idx="10"/>
          </p:nvPr>
        </p:nvSpPr>
        <p:spPr/>
        <p:txBody>
          <a:bodyPr/>
          <a:p>
            <a:fld id="{02811782-DF5E-4F84-B75F-A36FA58672EE}" type="datetimeFigureOut">
              <a:rPr lang="en-US" smtClean="0"/>
              <a:t>05-Mar-21</a:t>
            </a:fld>
            <a:endParaRPr lang="en-US"/>
          </a:p>
        </p:txBody>
      </p:sp>
      <p:sp>
        <p:nvSpPr>
          <p:cNvPr id="1048595" name="Footer Placeholder 4"/>
          <p:cNvSpPr>
            <a:spLocks noGrp="1"/>
          </p:cNvSpPr>
          <p:nvPr>
            <p:ph type="ftr" sz="quarter" idx="11"/>
          </p:nvPr>
        </p:nvSpPr>
        <p:spPr/>
        <p:txBody>
          <a:bodyPr/>
          <a:p>
            <a:endParaRPr lang="en-US"/>
          </a:p>
        </p:txBody>
      </p:sp>
      <p:sp>
        <p:nvSpPr>
          <p:cNvPr id="1048596" name="Slide Number Placeholder 5"/>
          <p:cNvSpPr>
            <a:spLocks noGrp="1"/>
          </p:cNvSpPr>
          <p:nvPr>
            <p:ph type="sldNum" sz="quarter" idx="12"/>
          </p:nvPr>
        </p:nvSpPr>
        <p:spPr/>
        <p:txBody>
          <a:bodyPr/>
          <a:p>
            <a:fld id="{8335342F-AC2C-4DDF-9330-8BF9AA6CC1E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type="secHead">
  <p:cSld name="Section Header">
    <p:bg>
      <p:bgRef idx="1002">
        <a:schemeClr val="bg2"/>
      </p:bgRef>
    </p:bg>
    <p:spTree>
      <p:nvGrpSpPr>
        <p:cNvPr id="54" name=""/>
        <p:cNvGrpSpPr/>
        <p:nvPr/>
      </p:nvGrpSpPr>
      <p:grpSpPr>
        <a:xfrm>
          <a:off x="0" y="0"/>
          <a:ext cx="0" cy="0"/>
          <a:chOff x="0" y="0"/>
          <a:chExt cx="0" cy="0"/>
        </a:xfrm>
      </p:grpSpPr>
      <p:sp>
        <p:nvSpPr>
          <p:cNvPr id="1048660" name="Rectangle 8"/>
          <p:cNvSpPr/>
          <p:nvPr/>
        </p:nvSpPr>
        <p:spPr bwMode="ltGray">
          <a:xfrm>
            <a:off x="0" y="1"/>
            <a:ext cx="9144000" cy="2602520"/>
          </a:xfrm>
          <a:prstGeom prst="rect"/>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661" name="Rectangle 11"/>
          <p:cNvSpPr/>
          <p:nvPr/>
        </p:nvSpPr>
        <p:spPr bwMode="invGray">
          <a:xfrm>
            <a:off x="0" y="2602520"/>
            <a:ext cx="9144000" cy="45720"/>
          </a:xfrm>
          <a:prstGeom prst="rect"/>
          <a:solidFill>
            <a:srgbClr val="FFFFFF"/>
          </a:solidFill>
          <a:ln w="48000" cap="flat" cmpd="thickThin" algn="ctr">
            <a:noFill/>
            <a:prstDash val="solid"/>
          </a:ln>
          <a:effectLst>
            <a:outerShdw algn="tl" blurRad="31750" dir="5400000" dist="10160"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662" name="Title 1"/>
          <p:cNvSpPr>
            <a:spLocks noGrp="1"/>
          </p:cNvSpPr>
          <p:nvPr>
            <p:ph type="title"/>
          </p:nvPr>
        </p:nvSpPr>
        <p:spPr>
          <a:xfrm>
            <a:off x="749808" y="118872"/>
            <a:ext cx="8013192" cy="1636776"/>
          </a:xfrm>
        </p:spPr>
        <p:txBody>
          <a:bodyPr anchor="b" bIns="0" lIns="91440" rIns="91440" rtlCol="0" tIns="0" vert="horz">
            <a:normAutofit/>
            <a:scene3d>
              <a:camera prst="orthographicFront"/>
              <a:lightRig dir="t" rig="threePt">
                <a:rot lat="0" lon="0" rev="4800000"/>
              </a:lightRig>
            </a:scene3d>
            <a:sp3d prstMaterial="matte">
              <a:bevelT w="50800" h="10160"/>
            </a:sp3d>
          </a:bodyPr>
          <a:lstStyle>
            <a:lvl1pPr algn="l">
              <a:defRPr baseline="0" b="1" cap="none" sz="4700"/>
            </a:lvl1pPr>
          </a:lstStyle>
          <a:p>
            <a:r>
              <a:rPr kumimoji="0" lang="en-US" smtClean="0"/>
              <a:t>Click to edit Master title style</a:t>
            </a:r>
            <a:endParaRPr kumimoji="0" lang="en-US"/>
          </a:p>
        </p:txBody>
      </p:sp>
      <p:sp>
        <p:nvSpPr>
          <p:cNvPr id="1048663" name="Text Placeholder 2"/>
          <p:cNvSpPr>
            <a:spLocks noGrp="1"/>
          </p:cNvSpPr>
          <p:nvPr>
            <p:ph type="body" idx="1"/>
          </p:nvPr>
        </p:nvSpPr>
        <p:spPr>
          <a:xfrm>
            <a:off x="740664" y="1828800"/>
            <a:ext cx="8022336" cy="685800"/>
          </a:xfrm>
        </p:spPr>
        <p:txBody>
          <a:bodyPr anchor="t" bIns="0" lIns="146304" rIns="45720" tIns="0"/>
          <a:lstStyle>
            <a:lvl1pPr indent="0" marL="0">
              <a:buNone/>
              <a:defRPr sz="2000">
                <a:solidFill>
                  <a:srgbClr val="FFFFFF"/>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eaLnBrk="1" hangingPunct="1" latinLnBrk="0" lvl="0"/>
            <a:r>
              <a:rPr kumimoji="0" lang="en-US" smtClean="0"/>
              <a:t>Click to edit Master text styles</a:t>
            </a:r>
          </a:p>
        </p:txBody>
      </p:sp>
      <p:sp>
        <p:nvSpPr>
          <p:cNvPr id="1048664" name="Date Placeholder 3"/>
          <p:cNvSpPr>
            <a:spLocks noGrp="1"/>
          </p:cNvSpPr>
          <p:nvPr>
            <p:ph type="dt" sz="half" idx="10"/>
          </p:nvPr>
        </p:nvSpPr>
        <p:spPr/>
        <p:txBody>
          <a:bodyPr/>
          <a:p>
            <a:fld id="{02811782-DF5E-4F84-B75F-A36FA58672EE}" type="datetimeFigureOut">
              <a:rPr lang="en-US" smtClean="0"/>
              <a:t>05-Mar-21</a:t>
            </a:fld>
            <a:endParaRPr lang="en-US"/>
          </a:p>
        </p:txBody>
      </p:sp>
      <p:sp>
        <p:nvSpPr>
          <p:cNvPr id="1048665" name="Footer Placeholder 4"/>
          <p:cNvSpPr>
            <a:spLocks noGrp="1"/>
          </p:cNvSpPr>
          <p:nvPr>
            <p:ph type="ftr" sz="quarter" idx="11"/>
          </p:nvPr>
        </p:nvSpPr>
        <p:spPr/>
        <p:txBody>
          <a:bodyPr/>
          <a:p>
            <a:endParaRPr lang="en-US"/>
          </a:p>
        </p:txBody>
      </p:sp>
      <p:sp>
        <p:nvSpPr>
          <p:cNvPr id="1048666" name="Slide Number Placeholder 5"/>
          <p:cNvSpPr>
            <a:spLocks noGrp="1"/>
          </p:cNvSpPr>
          <p:nvPr>
            <p:ph type="sldNum" sz="quarter" idx="12"/>
          </p:nvPr>
        </p:nvSpPr>
        <p:spPr/>
        <p:txBody>
          <a:bodyPr/>
          <a:p>
            <a:fld id="{8335342F-AC2C-4DDF-9330-8BF9AA6CC1EB}" type="slidenum">
              <a:rPr lang="en-US" smtClean="0"/>
              <a:t>‹#›</a:t>
            </a:fld>
            <a:endParaRPr lang="en-US"/>
          </a:p>
        </p:txBody>
      </p:sp>
    </p:spTree>
  </p:cSld>
  <p:clrMapOvr>
    <a:overrideClrMapping accent1="accent1" accent2="accent2" accent3="accent3" accent4="accent4" accent5="accent5" accent6="accent6" bg1="dk1" bg2="dk2" tx1="lt1" tx2="lt2"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55" name=""/>
        <p:cNvGrpSpPr/>
        <p:nvPr/>
      </p:nvGrpSpPr>
      <p:grpSpPr>
        <a:xfrm>
          <a:off x="0" y="0"/>
          <a:ext cx="0" cy="0"/>
          <a:chOff x="0" y="0"/>
          <a:chExt cx="0" cy="0"/>
        </a:xfrm>
      </p:grpSpPr>
      <p:sp>
        <p:nvSpPr>
          <p:cNvPr id="1048667" name="Title 1"/>
          <p:cNvSpPr>
            <a:spLocks noGrp="1"/>
          </p:cNvSpPr>
          <p:nvPr>
            <p:ph type="title"/>
          </p:nvPr>
        </p:nvSpPr>
        <p:spPr/>
        <p:txBody>
          <a:bodyPr/>
          <a:p>
            <a:r>
              <a:rPr kumimoji="0" lang="en-US" smtClean="0"/>
              <a:t>Click to edit Master title style</a:t>
            </a:r>
            <a:endParaRPr kumimoji="0" lang="en-US"/>
          </a:p>
        </p:txBody>
      </p:sp>
      <p:sp>
        <p:nvSpPr>
          <p:cNvPr id="1048668"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69"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70" name="Date Placeholder 4"/>
          <p:cNvSpPr>
            <a:spLocks noGrp="1"/>
          </p:cNvSpPr>
          <p:nvPr>
            <p:ph type="dt" sz="half" idx="10"/>
          </p:nvPr>
        </p:nvSpPr>
        <p:spPr/>
        <p:txBody>
          <a:bodyPr/>
          <a:p>
            <a:fld id="{02811782-DF5E-4F84-B75F-A36FA58672EE}" type="datetimeFigureOut">
              <a:rPr lang="en-US" smtClean="0"/>
              <a:t>05-Mar-21</a:t>
            </a:fld>
            <a:endParaRPr lang="en-US"/>
          </a:p>
        </p:txBody>
      </p:sp>
      <p:sp>
        <p:nvSpPr>
          <p:cNvPr id="1048671" name="Footer Placeholder 5"/>
          <p:cNvSpPr>
            <a:spLocks noGrp="1"/>
          </p:cNvSpPr>
          <p:nvPr>
            <p:ph type="ftr" sz="quarter" idx="11"/>
          </p:nvPr>
        </p:nvSpPr>
        <p:spPr/>
        <p:txBody>
          <a:bodyPr/>
          <a:p>
            <a:endParaRPr lang="en-US"/>
          </a:p>
        </p:txBody>
      </p:sp>
      <p:sp>
        <p:nvSpPr>
          <p:cNvPr id="1048672" name="Slide Number Placeholder 6"/>
          <p:cNvSpPr>
            <a:spLocks noGrp="1"/>
          </p:cNvSpPr>
          <p:nvPr>
            <p:ph type="sldNum" sz="quarter" idx="12"/>
          </p:nvPr>
        </p:nvSpPr>
        <p:spPr/>
        <p:txBody>
          <a:bodyPr/>
          <a:p>
            <a:fld id="{8335342F-AC2C-4DDF-9330-8BF9AA6CC1E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56" name=""/>
        <p:cNvGrpSpPr/>
        <p:nvPr/>
      </p:nvGrpSpPr>
      <p:grpSpPr>
        <a:xfrm>
          <a:off x="0" y="0"/>
          <a:ext cx="0" cy="0"/>
          <a:chOff x="0" y="0"/>
          <a:chExt cx="0" cy="0"/>
        </a:xfrm>
      </p:grpSpPr>
      <p:sp>
        <p:nvSpPr>
          <p:cNvPr id="1048673" name="Title 1"/>
          <p:cNvSpPr>
            <a:spLocks noGrp="1"/>
          </p:cNvSpPr>
          <p:nvPr>
            <p:ph type="title"/>
          </p:nvPr>
        </p:nvSpPr>
        <p:spPr/>
        <p:txBody>
          <a:bodyPr/>
          <a:p>
            <a:r>
              <a:rPr kumimoji="0" lang="en-US" smtClean="0"/>
              <a:t>Click to edit Master title style</a:t>
            </a:r>
            <a:endParaRPr kumimoji="0" lang="en-US"/>
          </a:p>
        </p:txBody>
      </p:sp>
      <p:sp>
        <p:nvSpPr>
          <p:cNvPr id="1048674" name="Text Placeholder 2"/>
          <p:cNvSpPr>
            <a:spLocks noGrp="1"/>
          </p:cNvSpPr>
          <p:nvPr>
            <p:ph type="body" idx="1"/>
          </p:nvPr>
        </p:nvSpPr>
        <p:spPr>
          <a:xfrm>
            <a:off x="457200" y="1698987"/>
            <a:ext cx="4040188" cy="715355"/>
          </a:xfrm>
        </p:spPr>
        <p:txBody>
          <a:bodyPr anchor="ctr" lIns="146304"/>
          <a:lstStyle>
            <a:lvl1pPr indent="0" marL="0">
              <a:buNone/>
              <a:defRPr baseline="0" b="1" cap="all" sz="23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eaLnBrk="1" hangingPunct="1" latinLnBrk="0" lvl="0"/>
            <a:r>
              <a:rPr kumimoji="0" lang="en-US" smtClean="0"/>
              <a:t>Click to edit Master text styles</a:t>
            </a:r>
          </a:p>
        </p:txBody>
      </p:sp>
      <p:sp>
        <p:nvSpPr>
          <p:cNvPr id="1048675"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76" name="Text Placeholder 4"/>
          <p:cNvSpPr>
            <a:spLocks noGrp="1"/>
          </p:cNvSpPr>
          <p:nvPr>
            <p:ph type="body" sz="quarter" idx="3"/>
          </p:nvPr>
        </p:nvSpPr>
        <p:spPr>
          <a:xfrm>
            <a:off x="4645025" y="1698987"/>
            <a:ext cx="4041775" cy="715355"/>
          </a:xfrm>
        </p:spPr>
        <p:txBody>
          <a:bodyPr anchor="ctr" lIns="146304"/>
          <a:lstStyle>
            <a:lvl1pPr indent="0" marL="0">
              <a:buNone/>
              <a:defRPr baseline="0" b="1" cap="all" sz="23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eaLnBrk="1" hangingPunct="1" latinLnBrk="0" lvl="0"/>
            <a:r>
              <a:rPr kumimoji="0" lang="en-US" smtClean="0"/>
              <a:t>Click to edit Master text styles</a:t>
            </a:r>
          </a:p>
        </p:txBody>
      </p:sp>
      <p:sp>
        <p:nvSpPr>
          <p:cNvPr id="1048677"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78" name="Date Placeholder 6"/>
          <p:cNvSpPr>
            <a:spLocks noGrp="1"/>
          </p:cNvSpPr>
          <p:nvPr>
            <p:ph type="dt" sz="half" idx="10"/>
          </p:nvPr>
        </p:nvSpPr>
        <p:spPr/>
        <p:txBody>
          <a:bodyPr/>
          <a:p>
            <a:fld id="{02811782-DF5E-4F84-B75F-A36FA58672EE}" type="datetimeFigureOut">
              <a:rPr lang="en-US" smtClean="0"/>
              <a:t>05-Mar-21</a:t>
            </a:fld>
            <a:endParaRPr lang="en-US"/>
          </a:p>
        </p:txBody>
      </p:sp>
      <p:sp>
        <p:nvSpPr>
          <p:cNvPr id="1048679" name="Footer Placeholder 7"/>
          <p:cNvSpPr>
            <a:spLocks noGrp="1"/>
          </p:cNvSpPr>
          <p:nvPr>
            <p:ph type="ftr" sz="quarter" idx="11"/>
          </p:nvPr>
        </p:nvSpPr>
        <p:spPr/>
        <p:txBody>
          <a:bodyPr/>
          <a:p>
            <a:endParaRPr lang="en-US"/>
          </a:p>
        </p:txBody>
      </p:sp>
      <p:sp>
        <p:nvSpPr>
          <p:cNvPr id="1048680" name="Slide Number Placeholder 8"/>
          <p:cNvSpPr>
            <a:spLocks noGrp="1"/>
          </p:cNvSpPr>
          <p:nvPr>
            <p:ph type="sldNum" sz="quarter" idx="12"/>
          </p:nvPr>
        </p:nvSpPr>
        <p:spPr/>
        <p:txBody>
          <a:bodyPr/>
          <a:p>
            <a:fld id="{8335342F-AC2C-4DDF-9330-8BF9AA6CC1E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50" name=""/>
        <p:cNvGrpSpPr/>
        <p:nvPr/>
      </p:nvGrpSpPr>
      <p:grpSpPr>
        <a:xfrm>
          <a:off x="0" y="0"/>
          <a:ext cx="0" cy="0"/>
          <a:chOff x="0" y="0"/>
          <a:chExt cx="0" cy="0"/>
        </a:xfrm>
      </p:grpSpPr>
      <p:sp>
        <p:nvSpPr>
          <p:cNvPr id="1048636" name="Title 1"/>
          <p:cNvSpPr>
            <a:spLocks noGrp="1"/>
          </p:cNvSpPr>
          <p:nvPr>
            <p:ph type="title"/>
          </p:nvPr>
        </p:nvSpPr>
        <p:spPr/>
        <p:txBody>
          <a:bodyPr/>
          <a:p>
            <a:r>
              <a:rPr kumimoji="0" lang="en-US" smtClean="0"/>
              <a:t>Click to edit Master title style</a:t>
            </a:r>
            <a:endParaRPr kumimoji="0" lang="en-US"/>
          </a:p>
        </p:txBody>
      </p:sp>
      <p:sp>
        <p:nvSpPr>
          <p:cNvPr id="1048637" name="Date Placeholder 2"/>
          <p:cNvSpPr>
            <a:spLocks noGrp="1"/>
          </p:cNvSpPr>
          <p:nvPr>
            <p:ph type="dt" sz="half" idx="10"/>
          </p:nvPr>
        </p:nvSpPr>
        <p:spPr/>
        <p:txBody>
          <a:bodyPr/>
          <a:p>
            <a:fld id="{02811782-DF5E-4F84-B75F-A36FA58672EE}" type="datetimeFigureOut">
              <a:rPr lang="en-US" smtClean="0"/>
              <a:t>05-Mar-21</a:t>
            </a:fld>
            <a:endParaRPr lang="en-US"/>
          </a:p>
        </p:txBody>
      </p:sp>
      <p:sp>
        <p:nvSpPr>
          <p:cNvPr id="1048638" name="Footer Placeholder 3"/>
          <p:cNvSpPr>
            <a:spLocks noGrp="1"/>
          </p:cNvSpPr>
          <p:nvPr>
            <p:ph type="ftr" sz="quarter" idx="11"/>
          </p:nvPr>
        </p:nvSpPr>
        <p:spPr/>
        <p:txBody>
          <a:bodyPr/>
          <a:p>
            <a:endParaRPr lang="en-US"/>
          </a:p>
        </p:txBody>
      </p:sp>
      <p:sp>
        <p:nvSpPr>
          <p:cNvPr id="1048639" name="Slide Number Placeholder 4"/>
          <p:cNvSpPr>
            <a:spLocks noGrp="1"/>
          </p:cNvSpPr>
          <p:nvPr>
            <p:ph type="sldNum" sz="quarter" idx="12"/>
          </p:nvPr>
        </p:nvSpPr>
        <p:spPr/>
        <p:txBody>
          <a:bodyPr/>
          <a:p>
            <a:fld id="{8335342F-AC2C-4DDF-9330-8BF9AA6CC1E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showMasterSp="0" type="blank">
  <p:cSld name="Blank">
    <p:spTree>
      <p:nvGrpSpPr>
        <p:cNvPr id="57" name=""/>
        <p:cNvGrpSpPr/>
        <p:nvPr/>
      </p:nvGrpSpPr>
      <p:grpSpPr>
        <a:xfrm>
          <a:off x="0" y="0"/>
          <a:ext cx="0" cy="0"/>
          <a:chOff x="0" y="0"/>
          <a:chExt cx="0" cy="0"/>
        </a:xfrm>
      </p:grpSpPr>
      <p:sp>
        <p:nvSpPr>
          <p:cNvPr id="1048681" name="Date Placeholder 1"/>
          <p:cNvSpPr>
            <a:spLocks noGrp="1"/>
          </p:cNvSpPr>
          <p:nvPr>
            <p:ph type="dt" sz="half" idx="10"/>
          </p:nvPr>
        </p:nvSpPr>
        <p:spPr/>
        <p:txBody>
          <a:bodyPr/>
          <a:p>
            <a:fld id="{02811782-DF5E-4F84-B75F-A36FA58672EE}" type="datetimeFigureOut">
              <a:rPr lang="en-US" smtClean="0"/>
              <a:t>05-Mar-21</a:t>
            </a:fld>
            <a:endParaRPr lang="en-US"/>
          </a:p>
        </p:txBody>
      </p:sp>
      <p:sp>
        <p:nvSpPr>
          <p:cNvPr id="1048682" name="Footer Placeholder 2"/>
          <p:cNvSpPr>
            <a:spLocks noGrp="1"/>
          </p:cNvSpPr>
          <p:nvPr>
            <p:ph type="ftr" sz="quarter" idx="11"/>
          </p:nvPr>
        </p:nvSpPr>
        <p:spPr/>
        <p:txBody>
          <a:bodyPr/>
          <a:p>
            <a:endParaRPr lang="en-US"/>
          </a:p>
        </p:txBody>
      </p:sp>
      <p:sp>
        <p:nvSpPr>
          <p:cNvPr id="1048683" name="Slide Number Placeholder 3"/>
          <p:cNvSpPr>
            <a:spLocks noGrp="1"/>
          </p:cNvSpPr>
          <p:nvPr>
            <p:ph type="sldNum" sz="quarter" idx="12"/>
          </p:nvPr>
        </p:nvSpPr>
        <p:spPr/>
        <p:txBody>
          <a:bodyPr/>
          <a:p>
            <a:fld id="{8335342F-AC2C-4DDF-9330-8BF9AA6CC1E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58" name=""/>
        <p:cNvGrpSpPr/>
        <p:nvPr/>
      </p:nvGrpSpPr>
      <p:grpSpPr>
        <a:xfrm>
          <a:off x="0" y="0"/>
          <a:ext cx="0" cy="0"/>
          <a:chOff x="0" y="0"/>
          <a:chExt cx="0" cy="0"/>
        </a:xfrm>
      </p:grpSpPr>
      <p:sp>
        <p:nvSpPr>
          <p:cNvPr id="1048684" name="Title 1"/>
          <p:cNvSpPr>
            <a:spLocks noGrp="1"/>
          </p:cNvSpPr>
          <p:nvPr>
            <p:ph type="title"/>
          </p:nvPr>
        </p:nvSpPr>
        <p:spPr>
          <a:xfrm>
            <a:off x="167838" y="152400"/>
            <a:ext cx="2523744" cy="978408"/>
          </a:xfrm>
        </p:spPr>
        <p:txBody>
          <a:bodyPr anchor="b" bIns="0" lIns="73152" rIns="45720" rtlCol="0" vert="horz">
            <a:normAutofit/>
            <a:sp3d prstMaterial="matte"/>
          </a:bodyPr>
          <a:lstStyle>
            <a:lvl1pPr algn="l">
              <a:defRPr b="0" sz="2000"/>
            </a:lvl1pPr>
          </a:lstStyle>
          <a:p>
            <a:r>
              <a:rPr kumimoji="0" lang="en-US" smtClean="0"/>
              <a:t>Click to edit Master title style</a:t>
            </a:r>
            <a:endParaRPr kumimoji="0" lang="en-US"/>
          </a:p>
        </p:txBody>
      </p:sp>
      <p:sp>
        <p:nvSpPr>
          <p:cNvPr id="1048685"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686" name="Text Placeholder 3"/>
          <p:cNvSpPr>
            <a:spLocks noGrp="1"/>
          </p:cNvSpPr>
          <p:nvPr>
            <p:ph type="body" sz="half" idx="2"/>
          </p:nvPr>
        </p:nvSpPr>
        <p:spPr>
          <a:xfrm>
            <a:off x="167838" y="1730018"/>
            <a:ext cx="2468880" cy="4572000"/>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eaLnBrk="1" hangingPunct="1" latinLnBrk="0" lvl="0"/>
            <a:r>
              <a:rPr kumimoji="0" lang="en-US" smtClean="0"/>
              <a:t>Click to edit Master text styles</a:t>
            </a:r>
          </a:p>
        </p:txBody>
      </p:sp>
      <p:sp>
        <p:nvSpPr>
          <p:cNvPr id="1048687" name="Date Placeholder 4"/>
          <p:cNvSpPr>
            <a:spLocks noGrp="1"/>
          </p:cNvSpPr>
          <p:nvPr>
            <p:ph type="dt" sz="half" idx="10"/>
          </p:nvPr>
        </p:nvSpPr>
        <p:spPr/>
        <p:txBody>
          <a:bodyPr/>
          <a:p>
            <a:fld id="{02811782-DF5E-4F84-B75F-A36FA58672EE}" type="datetimeFigureOut">
              <a:rPr lang="en-US" smtClean="0"/>
              <a:t>05-Mar-21</a:t>
            </a:fld>
            <a:endParaRPr lang="en-US"/>
          </a:p>
        </p:txBody>
      </p:sp>
      <p:sp>
        <p:nvSpPr>
          <p:cNvPr id="1048688" name="Footer Placeholder 5"/>
          <p:cNvSpPr>
            <a:spLocks noGrp="1"/>
          </p:cNvSpPr>
          <p:nvPr>
            <p:ph type="ftr" sz="quarter" idx="11"/>
          </p:nvPr>
        </p:nvSpPr>
        <p:spPr/>
        <p:txBody>
          <a:bodyPr/>
          <a:p>
            <a:endParaRPr lang="en-US"/>
          </a:p>
        </p:txBody>
      </p:sp>
      <p:sp>
        <p:nvSpPr>
          <p:cNvPr id="1048689" name="Slide Number Placeholder 6"/>
          <p:cNvSpPr>
            <a:spLocks noGrp="1"/>
          </p:cNvSpPr>
          <p:nvPr>
            <p:ph type="sldNum" sz="quarter" idx="12"/>
          </p:nvPr>
        </p:nvSpPr>
        <p:spPr/>
        <p:txBody>
          <a:bodyPr/>
          <a:p>
            <a:fld id="{8335342F-AC2C-4DDF-9330-8BF9AA6CC1EB}" type="slidenum">
              <a:rPr lang="en-US" smtClean="0"/>
              <a:t>‹#›</a:t>
            </a:fld>
            <a:endParaRPr lang="en-US"/>
          </a:p>
        </p:txBody>
      </p:sp>
      <p:sp>
        <p:nvSpPr>
          <p:cNvPr id="1048690" name="Rectangle 11"/>
          <p:cNvSpPr/>
          <p:nvPr/>
        </p:nvSpPr>
        <p:spPr bwMode="invGray">
          <a:xfrm>
            <a:off x="2855737" y="0"/>
            <a:ext cx="45720" cy="1453896"/>
          </a:xfrm>
          <a:prstGeom prst="rect"/>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691" name="Rectangle 8"/>
          <p:cNvSpPr/>
          <p:nvPr/>
        </p:nvSpPr>
        <p:spPr bwMode="invGray">
          <a:xfrm>
            <a:off x="2855737" y="0"/>
            <a:ext cx="45720" cy="1453896"/>
          </a:xfrm>
          <a:prstGeom prst="rect"/>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bg>
      <p:bgRef idx="1001">
        <a:schemeClr val="bg2"/>
      </p:bgRef>
    </p:bg>
    <p:spTree>
      <p:nvGrpSpPr>
        <p:cNvPr id="52" name=""/>
        <p:cNvGrpSpPr/>
        <p:nvPr/>
      </p:nvGrpSpPr>
      <p:grpSpPr>
        <a:xfrm>
          <a:off x="0" y="0"/>
          <a:ext cx="0" cy="0"/>
          <a:chOff x="0" y="0"/>
          <a:chExt cx="0" cy="0"/>
        </a:xfrm>
      </p:grpSpPr>
      <p:sp>
        <p:nvSpPr>
          <p:cNvPr id="1048647" name="Title 1"/>
          <p:cNvSpPr>
            <a:spLocks noGrp="1"/>
          </p:cNvSpPr>
          <p:nvPr>
            <p:ph type="title"/>
          </p:nvPr>
        </p:nvSpPr>
        <p:spPr>
          <a:xfrm>
            <a:off x="164592" y="155448"/>
            <a:ext cx="2525150" cy="978408"/>
          </a:xfrm>
        </p:spPr>
        <p:txBody>
          <a:bodyPr anchor="b" bIns="0" lIns="73152">
            <a:sp3d prstMaterial="matte"/>
          </a:bodyPr>
          <a:lstStyle>
            <a:lvl1pPr algn="l">
              <a:defRPr b="0" sz="2000"/>
            </a:lvl1pPr>
          </a:lstStyle>
          <a:p>
            <a:r>
              <a:rPr kumimoji="0" lang="en-US" smtClean="0"/>
              <a:t>Click to edit Master title style</a:t>
            </a:r>
            <a:endParaRPr kumimoji="0" lang="en-US"/>
          </a:p>
        </p:txBody>
      </p:sp>
      <p:sp>
        <p:nvSpPr>
          <p:cNvPr id="1048648" name="Picture Placeholder 2"/>
          <p:cNvSpPr>
            <a:spLocks noGrp="1"/>
          </p:cNvSpPr>
          <p:nvPr>
            <p:ph type="pic" idx="1"/>
          </p:nvPr>
        </p:nvSpPr>
        <p:spPr>
          <a:xfrm>
            <a:off x="2903805" y="1484808"/>
            <a:ext cx="6247397" cy="5373192"/>
          </a:xfrm>
          <a:solidFill>
            <a:schemeClr val="bg2">
              <a:shade val="75000"/>
            </a:schemeClr>
          </a:solidFill>
        </p:spPr>
        <p:txBody>
          <a:bodyPr/>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r>
              <a:rPr kumimoji="0" lang="en-US" smtClean="0"/>
              <a:t>Click icon to add picture</a:t>
            </a:r>
            <a:endParaRPr dirty="0" kumimoji="0" lang="en-US"/>
          </a:p>
        </p:txBody>
      </p:sp>
      <p:sp>
        <p:nvSpPr>
          <p:cNvPr id="1048649" name="Text Placeholder 3"/>
          <p:cNvSpPr>
            <a:spLocks noGrp="1"/>
          </p:cNvSpPr>
          <p:nvPr>
            <p:ph type="body" sz="half" idx="2"/>
          </p:nvPr>
        </p:nvSpPr>
        <p:spPr>
          <a:xfrm>
            <a:off x="164592" y="1728216"/>
            <a:ext cx="2468880" cy="4572000"/>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eaLnBrk="1" hangingPunct="1" latinLnBrk="0" lvl="0"/>
            <a:r>
              <a:rPr kumimoji="0" lang="en-US" smtClean="0"/>
              <a:t>Click to edit Master text styles</a:t>
            </a:r>
          </a:p>
        </p:txBody>
      </p:sp>
      <p:sp>
        <p:nvSpPr>
          <p:cNvPr id="1048650" name="Date Placeholder 4"/>
          <p:cNvSpPr>
            <a:spLocks noGrp="1"/>
          </p:cNvSpPr>
          <p:nvPr>
            <p:ph type="dt" sz="half" idx="10"/>
          </p:nvPr>
        </p:nvSpPr>
        <p:spPr>
          <a:xfrm>
            <a:off x="164592" y="1170432"/>
            <a:ext cx="2523744" cy="201168"/>
          </a:xfrm>
        </p:spPr>
        <p:txBody>
          <a:bodyPr/>
          <a:p>
            <a:fld id="{02811782-DF5E-4F84-B75F-A36FA58672EE}" type="datetimeFigureOut">
              <a:rPr lang="en-US" smtClean="0"/>
              <a:t>05-Mar-21</a:t>
            </a:fld>
            <a:endParaRPr lang="en-US"/>
          </a:p>
        </p:txBody>
      </p:sp>
      <p:sp>
        <p:nvSpPr>
          <p:cNvPr id="1048651" name="Rectangle 10"/>
          <p:cNvSpPr/>
          <p:nvPr/>
        </p:nvSpPr>
        <p:spPr>
          <a:xfrm>
            <a:off x="2855737" y="0"/>
            <a:ext cx="45720" cy="6858000"/>
          </a:xfrm>
          <a:prstGeom prst="rect"/>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652" name="Rectangle 8"/>
          <p:cNvSpPr/>
          <p:nvPr/>
        </p:nvSpPr>
        <p:spPr bwMode="invGray">
          <a:xfrm>
            <a:off x="2855737" y="0"/>
            <a:ext cx="45720" cy="6858000"/>
          </a:xfrm>
          <a:prstGeom prst="rect"/>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653"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1048654" name="Slide Number Placeholder 6"/>
          <p:cNvSpPr>
            <a:spLocks noGrp="1"/>
          </p:cNvSpPr>
          <p:nvPr>
            <p:ph type="sldNum" sz="quarter" idx="12"/>
          </p:nvPr>
        </p:nvSpPr>
        <p:spPr>
          <a:xfrm>
            <a:off x="8339328" y="1170432"/>
            <a:ext cx="733864" cy="201168"/>
          </a:xfrm>
        </p:spPr>
        <p:txBody>
          <a:bodyPr/>
          <a:p>
            <a:fld id="{8335342F-AC2C-4DDF-9330-8BF9AA6CC1EB}" type="slidenum">
              <a:rPr lang="en-US" smtClean="0"/>
              <a:t>‹#›</a:t>
            </a:fld>
            <a:endParaRPr lang="en-US"/>
          </a:p>
        </p:txBody>
      </p:sp>
    </p:spTree>
  </p:cSld>
  <p:clrMapOvr>
    <a:overrideClrMapping accent1="accent1" accent2="accent2" accent3="accent3" accent4="accent4" accent5="accent5" accent6="accent6" bg1="lt1" bg2="lt2" tx1="dk1" tx2="dk2" hlink="hlink" folHlink="folHlink"/>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2" name=""/>
        <p:cNvGrpSpPr/>
        <p:nvPr/>
      </p:nvGrpSpPr>
      <p:grpSpPr>
        <a:xfrm>
          <a:off x="0" y="0"/>
          <a:ext cx="0" cy="0"/>
          <a:chOff x="0" y="0"/>
          <a:chExt cx="0" cy="0"/>
        </a:xfrm>
      </p:grpSpPr>
      <p:sp>
        <p:nvSpPr>
          <p:cNvPr id="1048576" name="Rectangle 9"/>
          <p:cNvSpPr/>
          <p:nvPr/>
        </p:nvSpPr>
        <p:spPr bwMode="invGray">
          <a:xfrm>
            <a:off x="0" y="1435895"/>
            <a:ext cx="9144000" cy="45720"/>
          </a:xfrm>
          <a:prstGeom prst="rect"/>
          <a:solidFill>
            <a:srgbClr val="FFFFFF"/>
          </a:solidFill>
          <a:ln w="48000" cap="flat" cmpd="thickThin" algn="ctr">
            <a:noFill/>
            <a:prstDash val="solid"/>
          </a:ln>
          <a:effectLst>
            <a:outerShdw algn="tl" blurRad="31750" dir="5400000" dist="10160"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577" name="Rectangle 6"/>
          <p:cNvSpPr/>
          <p:nvPr/>
        </p:nvSpPr>
        <p:spPr bwMode="ltGray">
          <a:xfrm>
            <a:off x="0" y="0"/>
            <a:ext cx="9143999" cy="1433733"/>
          </a:xfrm>
          <a:prstGeom prst="rect"/>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rtlCol="0"/>
          <a:p>
            <a:pPr algn="ctr" eaLnBrk="1" hangingPunct="1" latinLnBrk="0"/>
            <a:endParaRPr kumimoji="0" lang="en-US"/>
          </a:p>
        </p:txBody>
      </p:sp>
      <p:sp>
        <p:nvSpPr>
          <p:cNvPr id="1048578" name="Title Placeholder 1"/>
          <p:cNvSpPr>
            <a:spLocks noGrp="1"/>
          </p:cNvSpPr>
          <p:nvPr>
            <p:ph type="title"/>
          </p:nvPr>
        </p:nvSpPr>
        <p:spPr>
          <a:xfrm>
            <a:off x="457200" y="152400"/>
            <a:ext cx="8229600" cy="1251062"/>
          </a:xfrm>
          <a:prstGeom prst="rect"/>
        </p:spPr>
        <p:txBody>
          <a:bodyPr anchor="ctr" lIns="91440" rIns="45720" rtlCol="0" vert="horz">
            <a:normAutofit/>
            <a:scene3d>
              <a:camera prst="orthographicFront"/>
              <a:lightRig dir="t" rig="threePt">
                <a:rot lat="0" lon="0" rev="4800000"/>
              </a:lightRig>
            </a:scene3d>
            <a:sp3d prstMaterial="matte">
              <a:bevelT w="50800" h="10160"/>
            </a:sp3d>
          </a:bodyPr>
          <a:p>
            <a:r>
              <a:rPr kumimoji="0" lang="en-US" smtClean="0"/>
              <a:t>Click to edit Master title style</a:t>
            </a:r>
            <a:endParaRPr kumimoji="0" lang="en-US"/>
          </a:p>
        </p:txBody>
      </p:sp>
      <p:sp>
        <p:nvSpPr>
          <p:cNvPr id="1048579" name="Text Placeholder 2"/>
          <p:cNvSpPr>
            <a:spLocks noGrp="1"/>
          </p:cNvSpPr>
          <p:nvPr>
            <p:ph type="body" idx="1"/>
          </p:nvPr>
        </p:nvSpPr>
        <p:spPr>
          <a:xfrm>
            <a:off x="457200" y="1775191"/>
            <a:ext cx="8229600" cy="4625609"/>
          </a:xfrm>
          <a:prstGeom prst="rect"/>
        </p:spPr>
        <p:txBody>
          <a:bodyPr lIns="54864" rtlCol="0" tIns="91440" vert="horz">
            <a:normAutofit/>
          </a:bodyPr>
          <a:p>
            <a:pPr eaLnBrk="1" hangingPunct="1" latinLnBrk="0" lvl="0"/>
            <a:r>
              <a:rPr kumimoji="0" lang="en-US" smtClean="0"/>
              <a:t>Click to edit Master text styles</a:t>
            </a:r>
          </a:p>
          <a:p>
            <a:pPr eaLnBrk="1" hangingPunct="1" latinLnBrk="0" lvl="1"/>
            <a:r>
              <a:rPr kumimoji="0" lang="en-US" smtClean="0"/>
              <a:t>Second level</a:t>
            </a:r>
          </a:p>
          <a:p>
            <a:pPr eaLnBrk="1" hangingPunct="1" latinLnBrk="0" lvl="2"/>
            <a:r>
              <a:rPr kumimoji="0" lang="en-US" smtClean="0"/>
              <a:t>Third level</a:t>
            </a:r>
          </a:p>
          <a:p>
            <a:pPr eaLnBrk="1" hangingPunct="1" latinLnBrk="0" lvl="3"/>
            <a:r>
              <a:rPr kumimoji="0" lang="en-US" smtClean="0"/>
              <a:t>Fourth level</a:t>
            </a:r>
          </a:p>
          <a:p>
            <a:pPr eaLnBrk="1" hangingPunct="1" latinLnBrk="0" lvl="4"/>
            <a:r>
              <a:rPr kumimoji="0" lang="en-US" smtClean="0"/>
              <a:t>Fifth level</a:t>
            </a:r>
            <a:endParaRPr kumimoji="0" lang="en-US"/>
          </a:p>
        </p:txBody>
      </p:sp>
      <p:sp>
        <p:nvSpPr>
          <p:cNvPr id="1048580" name="Date Placeholder 3"/>
          <p:cNvSpPr>
            <a:spLocks noGrp="1"/>
          </p:cNvSpPr>
          <p:nvPr>
            <p:ph type="dt" sz="half" idx="2"/>
          </p:nvPr>
        </p:nvSpPr>
        <p:spPr>
          <a:xfrm>
            <a:off x="457200" y="6476999"/>
            <a:ext cx="2133600" cy="274320"/>
          </a:xfrm>
          <a:prstGeom prst="rect"/>
        </p:spPr>
        <p:txBody>
          <a:bodyPr anchor="b" bIns="0" lIns="109728" rIns="45720" rtlCol="0" vert="horz"/>
          <a:lstStyle>
            <a:lvl1pPr algn="l" eaLnBrk="1" hangingPunct="1" latinLnBrk="0">
              <a:defRPr sz="1200" kumimoji="0">
                <a:solidFill>
                  <a:schemeClr val="tx1">
                    <a:tint val="95000"/>
                  </a:schemeClr>
                </a:solidFill>
              </a:defRPr>
            </a:lvl1pPr>
          </a:lstStyle>
          <a:p>
            <a:fld id="{02811782-DF5E-4F84-B75F-A36FA58672EE}" type="datetimeFigureOut">
              <a:rPr lang="en-US" smtClean="0"/>
              <a:t>05-Mar-21</a:t>
            </a:fld>
            <a:endParaRPr lang="en-US"/>
          </a:p>
        </p:txBody>
      </p:sp>
      <p:sp>
        <p:nvSpPr>
          <p:cNvPr id="1048581" name="Footer Placeholder 4"/>
          <p:cNvSpPr>
            <a:spLocks noGrp="1"/>
          </p:cNvSpPr>
          <p:nvPr>
            <p:ph type="ftr" sz="quarter" idx="3"/>
          </p:nvPr>
        </p:nvSpPr>
        <p:spPr>
          <a:xfrm>
            <a:off x="2640596" y="6476999"/>
            <a:ext cx="5507719" cy="274320"/>
          </a:xfrm>
          <a:prstGeom prst="rect"/>
        </p:spPr>
        <p:txBody>
          <a:bodyPr anchor="b" bIns="0" lIns="45720" rIns="45720" rtlCol="0" vert="horz"/>
          <a:lstStyle>
            <a:lvl1pPr algn="l" eaLnBrk="1" hangingPunct="1" latinLnBrk="0">
              <a:defRPr sz="1200" kumimoji="0">
                <a:solidFill>
                  <a:schemeClr val="tx1">
                    <a:tint val="95000"/>
                  </a:schemeClr>
                </a:solidFill>
              </a:defRPr>
            </a:lvl1pPr>
          </a:lstStyle>
          <a:p>
            <a:endParaRPr lang="en-US"/>
          </a:p>
        </p:txBody>
      </p:sp>
      <p:sp>
        <p:nvSpPr>
          <p:cNvPr id="1048582" name="Slide Number Placeholder 5"/>
          <p:cNvSpPr>
            <a:spLocks noGrp="1"/>
          </p:cNvSpPr>
          <p:nvPr>
            <p:ph type="sldNum" sz="quarter" idx="4"/>
          </p:nvPr>
        </p:nvSpPr>
        <p:spPr>
          <a:xfrm>
            <a:off x="8204396" y="6476999"/>
            <a:ext cx="733864" cy="274320"/>
          </a:xfrm>
          <a:prstGeom prst="rect"/>
        </p:spPr>
        <p:txBody>
          <a:bodyPr anchor="b" bIns="0" rtlCol="0" vert="horz"/>
          <a:lstStyle>
            <a:lvl1pPr algn="r" eaLnBrk="1" hangingPunct="1" latinLnBrk="0">
              <a:defRPr sz="1200" kumimoji="0">
                <a:solidFill>
                  <a:schemeClr val="tx1">
                    <a:tint val="95000"/>
                  </a:schemeClr>
                </a:solidFill>
              </a:defRPr>
            </a:lvl1pPr>
          </a:lstStyle>
          <a:p>
            <a:fld id="{8335342F-AC2C-4DDF-9330-8BF9AA6CC1EB}" type="slidenum">
              <a:rPr lang="en-US" smtClean="0"/>
              <a:t>‹#›</a:t>
            </a:fld>
            <a:endParaRPr lang="en-US"/>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eaLnBrk="1" hangingPunct="1" latinLnBrk="0" rtl="0">
        <a:spcBef>
          <a:spcPct val="0"/>
        </a:spcBef>
        <a:buNone/>
        <a:defRPr b="1" sz="4500" kern="1200" kumimoji="0">
          <a:solidFill>
            <a:schemeClr val="accent1">
              <a:satMod val="150000"/>
            </a:schemeClr>
          </a:solidFill>
          <a:effectLst/>
          <a:latin typeface="+mj-lt"/>
          <a:ea typeface="+mj-ea"/>
          <a:cs typeface="+mj-cs"/>
        </a:defRPr>
      </a:lvl1pPr>
    </p:titleStyle>
    <p:bodyStyle>
      <a:lvl1pPr algn="l" eaLnBrk="1" hangingPunct="1" indent="-320040" latinLnBrk="0" marL="438912" rtl="0">
        <a:spcBef>
          <a:spcPts val="0"/>
        </a:spcBef>
        <a:buClr>
          <a:schemeClr val="accent1"/>
        </a:buClr>
        <a:buSzPct val="80000"/>
        <a:buFont typeface="Wingdings 2"/>
        <a:buChar char=""/>
        <a:defRPr sz="3200" kern="1200" kumimoji="0">
          <a:solidFill>
            <a:schemeClr val="tx1"/>
          </a:solidFill>
          <a:latin typeface="+mn-lt"/>
          <a:ea typeface="+mn-ea"/>
          <a:cs typeface="+mn-cs"/>
        </a:defRPr>
      </a:lvl1pPr>
      <a:lvl2pPr algn="l" eaLnBrk="1" hangingPunct="1" indent="-274320" latinLnBrk="0" marL="731520" rtl="0">
        <a:spcBef>
          <a:spcPct val="20000"/>
        </a:spcBef>
        <a:buClr>
          <a:schemeClr val="accent2"/>
        </a:buClr>
        <a:buSzPct val="90000"/>
        <a:buFont typeface="Wingdings"/>
        <a:buChar char=""/>
        <a:defRPr sz="2800" kern="1200" kumimoji="0">
          <a:solidFill>
            <a:schemeClr val="tx1"/>
          </a:solidFill>
          <a:latin typeface="+mn-lt"/>
          <a:ea typeface="+mn-ea"/>
          <a:cs typeface="+mn-cs"/>
        </a:defRPr>
      </a:lvl2pPr>
      <a:lvl3pPr algn="l" eaLnBrk="1" hangingPunct="1" indent="-228600" latinLnBrk="0" marL="996696" rtl="0">
        <a:spcBef>
          <a:spcPct val="20000"/>
        </a:spcBef>
        <a:buClr>
          <a:schemeClr val="accent3"/>
        </a:buClr>
        <a:buFont typeface="Arial"/>
        <a:buChar char="▪"/>
        <a:defRPr sz="2400" kern="1200" kumimoji="0">
          <a:solidFill>
            <a:schemeClr val="tx1"/>
          </a:solidFill>
          <a:latin typeface="+mn-lt"/>
          <a:ea typeface="+mn-ea"/>
          <a:cs typeface="+mn-cs"/>
        </a:defRPr>
      </a:lvl3pPr>
      <a:lvl4pPr algn="l" eaLnBrk="1" hangingPunct="1" indent="-182880" latinLnBrk="0" marL="1216152" rtl="0">
        <a:spcBef>
          <a:spcPct val="20000"/>
        </a:spcBef>
        <a:buClr>
          <a:schemeClr val="accent4"/>
        </a:buClr>
        <a:buFont typeface="Arial"/>
        <a:buChar char="▪"/>
        <a:defRPr sz="2000" kern="1200" kumimoji="0">
          <a:solidFill>
            <a:schemeClr val="tx1"/>
          </a:solidFill>
          <a:latin typeface="+mn-lt"/>
          <a:ea typeface="+mn-ea"/>
          <a:cs typeface="+mn-cs"/>
        </a:defRPr>
      </a:lvl4pPr>
      <a:lvl5pPr algn="l" eaLnBrk="1" hangingPunct="1" indent="-182880" latinLnBrk="0" marL="1426464" rtl="0">
        <a:spcBef>
          <a:spcPct val="20000"/>
        </a:spcBef>
        <a:buClr>
          <a:schemeClr val="accent5"/>
        </a:buClr>
        <a:buFont typeface="Wingdings 3"/>
        <a:buChar char=""/>
        <a:defRPr sz="2000" kern="1200" kumimoji="0" lang="en-US" smtClean="0">
          <a:solidFill>
            <a:schemeClr val="tx1"/>
          </a:solidFill>
          <a:latin typeface="+mn-lt"/>
          <a:ea typeface="+mn-ea"/>
          <a:cs typeface="+mn-cs"/>
        </a:defRPr>
      </a:lvl5pPr>
      <a:lvl6pPr algn="l" eaLnBrk="1" hangingPunct="1" indent="-182880" latinLnBrk="0" marL="1627632" rtl="0">
        <a:spcBef>
          <a:spcPct val="20000"/>
        </a:spcBef>
        <a:buClr>
          <a:schemeClr val="accent6"/>
        </a:buClr>
        <a:buSzPct val="100000"/>
        <a:buFont typeface="Wingdings 2"/>
        <a:buChar char=""/>
        <a:defRPr sz="2000" kern="1200" kumimoji="0">
          <a:solidFill>
            <a:schemeClr val="tx1"/>
          </a:solidFill>
          <a:latin typeface="+mn-lt"/>
          <a:ea typeface="+mn-ea"/>
          <a:cs typeface="+mn-cs"/>
        </a:defRPr>
      </a:lvl6pPr>
      <a:lvl7pPr algn="l" eaLnBrk="1" hangingPunct="1" indent="-182880" latinLnBrk="0" marL="1828800" rtl="0">
        <a:spcBef>
          <a:spcPct val="20000"/>
        </a:spcBef>
        <a:buClr>
          <a:schemeClr val="accent1"/>
        </a:buClr>
        <a:buSzPct val="100000"/>
        <a:buFont typeface="Wingdings 2"/>
        <a:buChar char=""/>
        <a:defRPr sz="1800" kern="1200" kumimoji="0">
          <a:solidFill>
            <a:schemeClr val="tx1"/>
          </a:solidFill>
          <a:latin typeface="+mn-lt"/>
          <a:ea typeface="+mn-ea"/>
          <a:cs typeface="+mn-cs"/>
        </a:defRPr>
      </a:lvl7pPr>
      <a:lvl8pPr algn="l" eaLnBrk="1" hangingPunct="1" indent="-182880" latinLnBrk="0" marL="2029968" rtl="0">
        <a:spcBef>
          <a:spcPct val="20000"/>
        </a:spcBef>
        <a:buClr>
          <a:schemeClr val="accent2"/>
        </a:buClr>
        <a:buFont typeface="Wingdings 2" pitchFamily="18" charset="2"/>
        <a:buChar char=""/>
        <a:defRPr sz="1800" kern="1200" kumimoji="0">
          <a:solidFill>
            <a:schemeClr val="tx1"/>
          </a:solidFill>
          <a:latin typeface="+mn-lt"/>
          <a:ea typeface="+mn-ea"/>
          <a:cs typeface="+mn-cs"/>
        </a:defRPr>
      </a:lvl8pPr>
      <a:lvl9pPr algn="l" eaLnBrk="1" hangingPunct="1" indent="-182880" latinLnBrk="0" marL="2231136" rtl="0">
        <a:spcBef>
          <a:spcPct val="20000"/>
        </a:spcBef>
        <a:buClr>
          <a:schemeClr val="accent3"/>
        </a:buClr>
        <a:buFont typeface="Wingdings 2" pitchFamily="18" charset="2"/>
        <a:buChar char=""/>
        <a:defRPr baseline="0" sz="1800" kern="1200" kumimoji="0">
          <a:solidFill>
            <a:schemeClr val="tx1"/>
          </a:solidFill>
          <a:latin typeface="+mn-lt"/>
          <a:ea typeface="+mn-ea"/>
          <a:cs typeface="+mn-cs"/>
        </a:defRPr>
      </a:lvl9pPr>
    </p:bodyStyle>
    <p:otherStyle>
      <a:lvl1pPr algn="l" eaLnBrk="1" hangingPunct="1" latinLnBrk="0" marL="0" rtl="0">
        <a:defRPr kern="1200" kumimoji="0">
          <a:solidFill>
            <a:schemeClr val="tx1"/>
          </a:solidFill>
          <a:latin typeface="+mn-lt"/>
          <a:ea typeface="+mn-ea"/>
          <a:cs typeface="+mn-cs"/>
        </a:defRPr>
      </a:lvl1pPr>
      <a:lvl2pPr algn="l" eaLnBrk="1" hangingPunct="1" latinLnBrk="0" marL="457200" rtl="0">
        <a:defRPr kern="1200" kumimoji="0">
          <a:solidFill>
            <a:schemeClr val="tx1"/>
          </a:solidFill>
          <a:latin typeface="+mn-lt"/>
          <a:ea typeface="+mn-ea"/>
          <a:cs typeface="+mn-cs"/>
        </a:defRPr>
      </a:lvl2pPr>
      <a:lvl3pPr algn="l" eaLnBrk="1" hangingPunct="1" latinLnBrk="0" marL="914400" rtl="0">
        <a:defRPr kern="1200" kumimoji="0">
          <a:solidFill>
            <a:schemeClr val="tx1"/>
          </a:solidFill>
          <a:latin typeface="+mn-lt"/>
          <a:ea typeface="+mn-ea"/>
          <a:cs typeface="+mn-cs"/>
        </a:defRPr>
      </a:lvl3pPr>
      <a:lvl4pPr algn="l" eaLnBrk="1" hangingPunct="1" latinLnBrk="0" marL="1371600" rtl="0">
        <a:defRPr kern="1200" kumimoji="0">
          <a:solidFill>
            <a:schemeClr val="tx1"/>
          </a:solidFill>
          <a:latin typeface="+mn-lt"/>
          <a:ea typeface="+mn-ea"/>
          <a:cs typeface="+mn-cs"/>
        </a:defRPr>
      </a:lvl4pPr>
      <a:lvl5pPr algn="l" eaLnBrk="1" hangingPunct="1" latinLnBrk="0" marL="1828800" rtl="0">
        <a:defRPr kern="1200" kumimoji="0">
          <a:solidFill>
            <a:schemeClr val="tx1"/>
          </a:solidFill>
          <a:latin typeface="+mn-lt"/>
          <a:ea typeface="+mn-ea"/>
          <a:cs typeface="+mn-cs"/>
        </a:defRPr>
      </a:lvl5pPr>
      <a:lvl6pPr algn="l" eaLnBrk="1" hangingPunct="1" latinLnBrk="0" marL="2286000" rtl="0">
        <a:defRPr kern="1200" kumimoji="0">
          <a:solidFill>
            <a:schemeClr val="tx1"/>
          </a:solidFill>
          <a:latin typeface="+mn-lt"/>
          <a:ea typeface="+mn-ea"/>
          <a:cs typeface="+mn-cs"/>
        </a:defRPr>
      </a:lvl6pPr>
      <a:lvl7pPr algn="l" eaLnBrk="1" hangingPunct="1" latinLnBrk="0" marL="2743200" rtl="0">
        <a:defRPr kern="1200" kumimoji="0">
          <a:solidFill>
            <a:schemeClr val="tx1"/>
          </a:solidFill>
          <a:latin typeface="+mn-lt"/>
          <a:ea typeface="+mn-ea"/>
          <a:cs typeface="+mn-cs"/>
        </a:defRPr>
      </a:lvl7pPr>
      <a:lvl8pPr algn="l" eaLnBrk="1" hangingPunct="1" latinLnBrk="0" marL="3200400" rtl="0">
        <a:defRPr kern="1200" kumimoji="0">
          <a:solidFill>
            <a:schemeClr val="tx1"/>
          </a:solidFill>
          <a:latin typeface="+mn-lt"/>
          <a:ea typeface="+mn-ea"/>
          <a:cs typeface="+mn-cs"/>
        </a:defRPr>
      </a:lvl8pPr>
      <a:lvl9pPr algn="l" eaLnBrk="1" hangingPunct="1" latinLnBrk="0" marL="3657600" rtl="0">
        <a:defRPr kern="1200" kumimoji="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5" name=""/>
        <p:cNvGrpSpPr/>
        <p:nvPr/>
      </p:nvGrpSpPr>
      <p:grpSpPr>
        <a:xfrm>
          <a:off x="0" y="0"/>
          <a:ext cx="0" cy="0"/>
          <a:chOff x="0" y="0"/>
          <a:chExt cx="0" cy="0"/>
        </a:xfrm>
      </p:grpSpPr>
      <p:sp>
        <p:nvSpPr>
          <p:cNvPr id="1048590" name="Title 1"/>
          <p:cNvSpPr>
            <a:spLocks noGrp="1"/>
          </p:cNvSpPr>
          <p:nvPr>
            <p:ph type="ctrTitle"/>
          </p:nvPr>
        </p:nvSpPr>
        <p:spPr/>
        <p:txBody>
          <a:bodyPr/>
          <a:p>
            <a:r>
              <a:rPr dirty="0" lang="en-US" smtClean="0">
                <a:latin typeface="Times New Roman" pitchFamily="18" charset="0"/>
                <a:cs typeface="Times New Roman" pitchFamily="18" charset="0"/>
              </a:rPr>
              <a:t>MENTAL HEALTH</a:t>
            </a:r>
            <a:endParaRPr dirty="0" lang="en-US">
              <a:latin typeface="Times New Roman" pitchFamily="18" charset="0"/>
              <a:cs typeface="Times New Roman" pitchFamily="18" charset="0"/>
            </a:endParaRPr>
          </a:p>
        </p:txBody>
      </p:sp>
      <p:sp>
        <p:nvSpPr>
          <p:cNvPr id="1048591" name="Subtitle 2"/>
          <p:cNvSpPr>
            <a:spLocks noGrp="1"/>
          </p:cNvSpPr>
          <p:nvPr>
            <p:ph type="subTitle" idx="1"/>
          </p:nvPr>
        </p:nvSpPr>
        <p:spPr/>
        <p:txBody>
          <a:bodyPr/>
          <a:p>
            <a:r>
              <a:rPr dirty="0" lang="en-US" smtClean="0">
                <a:latin typeface="Times New Roman" pitchFamily="18" charset="0"/>
                <a:cs typeface="Times New Roman" pitchFamily="18" charset="0"/>
              </a:rPr>
              <a:t>BIPOLAR DISORDER</a:t>
            </a:r>
            <a:endParaRPr dirty="0" lang="en-US">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49" name=""/>
        <p:cNvGrpSpPr/>
        <p:nvPr/>
      </p:nvGrpSpPr>
      <p:grpSpPr>
        <a:xfrm>
          <a:off x="0" y="0"/>
          <a:ext cx="0" cy="0"/>
          <a:chOff x="0" y="0"/>
          <a:chExt cx="0" cy="0"/>
        </a:xfrm>
      </p:grpSpPr>
      <p:sp>
        <p:nvSpPr>
          <p:cNvPr id="1048634" name="Title 1"/>
          <p:cNvSpPr>
            <a:spLocks noGrp="1"/>
          </p:cNvSpPr>
          <p:nvPr>
            <p:ph type="title"/>
          </p:nvPr>
        </p:nvSpPr>
        <p:spPr/>
        <p:txBody>
          <a:bodyPr/>
          <a:p>
            <a:r>
              <a:rPr dirty="0" lang="en-US" smtClean="0">
                <a:latin typeface="Times New Roman" pitchFamily="18" charset="0"/>
                <a:cs typeface="Times New Roman" pitchFamily="18" charset="0"/>
              </a:rPr>
              <a:t>References </a:t>
            </a:r>
            <a:endParaRPr dirty="0" lang="en-US">
              <a:latin typeface="Times New Roman" pitchFamily="18" charset="0"/>
              <a:cs typeface="Times New Roman" pitchFamily="18" charset="0"/>
            </a:endParaRPr>
          </a:p>
        </p:txBody>
      </p:sp>
      <p:sp>
        <p:nvSpPr>
          <p:cNvPr id="1048635" name="Content Placeholder 2"/>
          <p:cNvSpPr>
            <a:spLocks noGrp="1"/>
          </p:cNvSpPr>
          <p:nvPr>
            <p:ph idx="1"/>
          </p:nvPr>
        </p:nvSpPr>
        <p:spPr/>
        <p:txBody>
          <a:bodyPr>
            <a:normAutofit fontScale="78125" lnSpcReduction="20000"/>
          </a:bodyPr>
          <a:p>
            <a:r>
              <a:rPr dirty="0" lang="en-US" err="1" smtClean="0">
                <a:latin typeface="Times New Roman" pitchFamily="18" charset="0"/>
                <a:cs typeface="Times New Roman" pitchFamily="18" charset="0"/>
              </a:rPr>
              <a:t>Benazzi</a:t>
            </a:r>
            <a:r>
              <a:rPr dirty="0" lang="en-US" smtClean="0">
                <a:latin typeface="Times New Roman" pitchFamily="18" charset="0"/>
                <a:cs typeface="Times New Roman" pitchFamily="18" charset="0"/>
              </a:rPr>
              <a:t>, F. (2007). Bipolar disorder—focus on bipolar II disorder and mixed depression. </a:t>
            </a:r>
            <a:r>
              <a:rPr dirty="0" i="1" lang="en-US" smtClean="0">
                <a:latin typeface="Times New Roman" pitchFamily="18" charset="0"/>
                <a:cs typeface="Times New Roman" pitchFamily="18" charset="0"/>
              </a:rPr>
              <a:t>The Lancet</a:t>
            </a:r>
            <a:r>
              <a:rPr dirty="0" lang="en-US" smtClean="0">
                <a:latin typeface="Times New Roman" pitchFamily="18" charset="0"/>
                <a:cs typeface="Times New Roman" pitchFamily="18" charset="0"/>
              </a:rPr>
              <a:t>, </a:t>
            </a:r>
            <a:r>
              <a:rPr dirty="0" i="1" lang="en-US" smtClean="0">
                <a:latin typeface="Times New Roman" pitchFamily="18" charset="0"/>
                <a:cs typeface="Times New Roman" pitchFamily="18" charset="0"/>
              </a:rPr>
              <a:t>369</a:t>
            </a:r>
            <a:r>
              <a:rPr dirty="0" lang="en-US" smtClean="0">
                <a:latin typeface="Times New Roman" pitchFamily="18" charset="0"/>
                <a:cs typeface="Times New Roman" pitchFamily="18" charset="0"/>
              </a:rPr>
              <a:t>(9565), 935-945</a:t>
            </a:r>
            <a:r>
              <a:rPr dirty="0" lang="en-US" smtClean="0">
                <a:latin typeface="Times New Roman" pitchFamily="18" charset="0"/>
                <a:cs typeface="Times New Roman" pitchFamily="18" charset="0"/>
              </a:rPr>
              <a:t>.</a:t>
            </a:r>
          </a:p>
          <a:p>
            <a:r>
              <a:rPr dirty="0" lang="en-US" err="1" smtClean="0">
                <a:latin typeface="Times New Roman" pitchFamily="18" charset="0"/>
                <a:cs typeface="Times New Roman" pitchFamily="18" charset="0"/>
              </a:rPr>
              <a:t>Vieta</a:t>
            </a:r>
            <a:r>
              <a:rPr dirty="0" lang="en-US" smtClean="0">
                <a:latin typeface="Times New Roman" pitchFamily="18" charset="0"/>
                <a:cs typeface="Times New Roman" pitchFamily="18" charset="0"/>
              </a:rPr>
              <a:t>, E., </a:t>
            </a:r>
            <a:r>
              <a:rPr dirty="0" lang="en-US" err="1" smtClean="0">
                <a:latin typeface="Times New Roman" pitchFamily="18" charset="0"/>
                <a:cs typeface="Times New Roman" pitchFamily="18" charset="0"/>
              </a:rPr>
              <a:t>Berk</a:t>
            </a:r>
            <a:r>
              <a:rPr dirty="0" lang="en-US" smtClean="0">
                <a:latin typeface="Times New Roman" pitchFamily="18" charset="0"/>
                <a:cs typeface="Times New Roman" pitchFamily="18" charset="0"/>
              </a:rPr>
              <a:t>, M., Schulze, T. G., </a:t>
            </a:r>
            <a:r>
              <a:rPr dirty="0" lang="en-US" err="1" smtClean="0">
                <a:latin typeface="Times New Roman" pitchFamily="18" charset="0"/>
                <a:cs typeface="Times New Roman" pitchFamily="18" charset="0"/>
              </a:rPr>
              <a:t>Carvalho</a:t>
            </a:r>
            <a:r>
              <a:rPr dirty="0" lang="en-US" smtClean="0">
                <a:latin typeface="Times New Roman" pitchFamily="18" charset="0"/>
                <a:cs typeface="Times New Roman" pitchFamily="18" charset="0"/>
              </a:rPr>
              <a:t>, A. F., </a:t>
            </a:r>
            <a:r>
              <a:rPr dirty="0" lang="en-US" err="1" smtClean="0">
                <a:latin typeface="Times New Roman" pitchFamily="18" charset="0"/>
                <a:cs typeface="Times New Roman" pitchFamily="18" charset="0"/>
              </a:rPr>
              <a:t>Suppes</a:t>
            </a:r>
            <a:r>
              <a:rPr dirty="0" lang="en-US" smtClean="0">
                <a:latin typeface="Times New Roman" pitchFamily="18" charset="0"/>
                <a:cs typeface="Times New Roman" pitchFamily="18" charset="0"/>
              </a:rPr>
              <a:t>, T., Calabrese, J. R., ... &amp; Grande, I. (2018). Bipolar disorders. </a:t>
            </a:r>
            <a:r>
              <a:rPr dirty="0" i="1" lang="en-US" smtClean="0">
                <a:latin typeface="Times New Roman" pitchFamily="18" charset="0"/>
                <a:cs typeface="Times New Roman" pitchFamily="18" charset="0"/>
              </a:rPr>
              <a:t>Nature reviews Disease primers</a:t>
            </a:r>
            <a:r>
              <a:rPr dirty="0" lang="en-US" smtClean="0">
                <a:latin typeface="Times New Roman" pitchFamily="18" charset="0"/>
                <a:cs typeface="Times New Roman" pitchFamily="18" charset="0"/>
              </a:rPr>
              <a:t>, </a:t>
            </a:r>
            <a:r>
              <a:rPr dirty="0" i="1" lang="en-US" smtClean="0">
                <a:latin typeface="Times New Roman" pitchFamily="18" charset="0"/>
                <a:cs typeface="Times New Roman" pitchFamily="18" charset="0"/>
              </a:rPr>
              <a:t>4</a:t>
            </a:r>
            <a:r>
              <a:rPr dirty="0" lang="en-US" smtClean="0">
                <a:latin typeface="Times New Roman" pitchFamily="18" charset="0"/>
                <a:cs typeface="Times New Roman" pitchFamily="18" charset="0"/>
              </a:rPr>
              <a:t>(1), 1-16</a:t>
            </a:r>
            <a:r>
              <a:rPr dirty="0" lang="en-US" smtClean="0">
                <a:latin typeface="Times New Roman" pitchFamily="18" charset="0"/>
                <a:cs typeface="Times New Roman" pitchFamily="18" charset="0"/>
              </a:rPr>
              <a:t>.</a:t>
            </a:r>
          </a:p>
          <a:p>
            <a:r>
              <a:rPr dirty="0" lang="en-US" smtClean="0">
                <a:latin typeface="Times New Roman" pitchFamily="18" charset="0"/>
                <a:cs typeface="Times New Roman" pitchFamily="18" charset="0"/>
              </a:rPr>
              <a:t>Geddes, J. R., &amp; </a:t>
            </a:r>
            <a:r>
              <a:rPr dirty="0" lang="en-US" err="1" smtClean="0">
                <a:latin typeface="Times New Roman" pitchFamily="18" charset="0"/>
                <a:cs typeface="Times New Roman" pitchFamily="18" charset="0"/>
              </a:rPr>
              <a:t>Miklowitz</a:t>
            </a:r>
            <a:r>
              <a:rPr dirty="0" lang="en-US" smtClean="0">
                <a:latin typeface="Times New Roman" pitchFamily="18" charset="0"/>
                <a:cs typeface="Times New Roman" pitchFamily="18" charset="0"/>
              </a:rPr>
              <a:t>, D. J. (2013). Treatment of bipolar disorder. </a:t>
            </a:r>
            <a:r>
              <a:rPr dirty="0" i="1" lang="en-US" smtClean="0">
                <a:latin typeface="Times New Roman" pitchFamily="18" charset="0"/>
                <a:cs typeface="Times New Roman" pitchFamily="18" charset="0"/>
              </a:rPr>
              <a:t>The lancet</a:t>
            </a:r>
            <a:r>
              <a:rPr dirty="0" lang="en-US" smtClean="0">
                <a:latin typeface="Times New Roman" pitchFamily="18" charset="0"/>
                <a:cs typeface="Times New Roman" pitchFamily="18" charset="0"/>
              </a:rPr>
              <a:t>, </a:t>
            </a:r>
            <a:r>
              <a:rPr dirty="0" i="1" lang="en-US" smtClean="0">
                <a:latin typeface="Times New Roman" pitchFamily="18" charset="0"/>
                <a:cs typeface="Times New Roman" pitchFamily="18" charset="0"/>
              </a:rPr>
              <a:t>381</a:t>
            </a:r>
            <a:r>
              <a:rPr dirty="0" lang="en-US" smtClean="0">
                <a:latin typeface="Times New Roman" pitchFamily="18" charset="0"/>
                <a:cs typeface="Times New Roman" pitchFamily="18" charset="0"/>
              </a:rPr>
              <a:t>(9878), 1672-1682</a:t>
            </a:r>
            <a:r>
              <a:rPr dirty="0" lang="en-US" smtClean="0">
                <a:latin typeface="Times New Roman" pitchFamily="18" charset="0"/>
                <a:cs typeface="Times New Roman" pitchFamily="18" charset="0"/>
              </a:rPr>
              <a:t>.</a:t>
            </a:r>
          </a:p>
          <a:p>
            <a:r>
              <a:rPr dirty="0" lang="en-US" err="1" smtClean="0">
                <a:latin typeface="Times New Roman" pitchFamily="18" charset="0"/>
                <a:cs typeface="Times New Roman" pitchFamily="18" charset="0"/>
              </a:rPr>
              <a:t>da</a:t>
            </a:r>
            <a:r>
              <a:rPr dirty="0" lang="en-US" smtClean="0">
                <a:latin typeface="Times New Roman" pitchFamily="18" charset="0"/>
                <a:cs typeface="Times New Roman" pitchFamily="18" charset="0"/>
              </a:rPr>
              <a:t> Silva Lima, A. F. B., Cruz, L., Cohen, M., Zimmermann, J. J., &amp; de Sousa Miguel, S. R. P. (2017). Cost-effectiveness of treatment for bipolar disorders. In </a:t>
            </a:r>
            <a:r>
              <a:rPr dirty="0" i="1" lang="en-US" smtClean="0">
                <a:latin typeface="Times New Roman" pitchFamily="18" charset="0"/>
                <a:cs typeface="Times New Roman" pitchFamily="18" charset="0"/>
              </a:rPr>
              <a:t>Mental Health Economics</a:t>
            </a:r>
            <a:r>
              <a:rPr dirty="0" lang="en-US" smtClean="0">
                <a:latin typeface="Times New Roman" pitchFamily="18" charset="0"/>
                <a:cs typeface="Times New Roman" pitchFamily="18" charset="0"/>
              </a:rPr>
              <a:t> (pp. 299-311). Springer, Cham.</a:t>
            </a:r>
            <a:endParaRPr dirty="0" lang="en-US">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7" name=""/>
        <p:cNvGrpSpPr/>
        <p:nvPr/>
      </p:nvGrpSpPr>
      <p:grpSpPr>
        <a:xfrm>
          <a:off x="0" y="0"/>
          <a:ext cx="0" cy="0"/>
          <a:chOff x="0" y="0"/>
          <a:chExt cx="0" cy="0"/>
        </a:xfrm>
      </p:grpSpPr>
      <p:sp>
        <p:nvSpPr>
          <p:cNvPr id="1048597" name="Title 1"/>
          <p:cNvSpPr>
            <a:spLocks noGrp="1"/>
          </p:cNvSpPr>
          <p:nvPr>
            <p:ph type="title"/>
          </p:nvPr>
        </p:nvSpPr>
        <p:spPr/>
        <p:txBody>
          <a:bodyPr/>
          <a:p>
            <a:r>
              <a:rPr dirty="0" lang="en-US" smtClean="0">
                <a:latin typeface="Times New Roman" pitchFamily="18" charset="0"/>
                <a:cs typeface="Times New Roman" pitchFamily="18" charset="0"/>
              </a:rPr>
              <a:t>Outline</a:t>
            </a:r>
            <a:endParaRPr dirty="0" lang="en-US">
              <a:latin typeface="Times New Roman" pitchFamily="18" charset="0"/>
              <a:cs typeface="Times New Roman" pitchFamily="18" charset="0"/>
            </a:endParaRPr>
          </a:p>
        </p:txBody>
      </p:sp>
      <p:sp>
        <p:nvSpPr>
          <p:cNvPr id="1048598" name="Content Placeholder 2"/>
          <p:cNvSpPr>
            <a:spLocks noGrp="1"/>
          </p:cNvSpPr>
          <p:nvPr>
            <p:ph idx="1"/>
          </p:nvPr>
        </p:nvSpPr>
        <p:spPr/>
        <p:txBody>
          <a:bodyPr/>
          <a:p>
            <a:r>
              <a:rPr dirty="0" lang="en-US" smtClean="0">
                <a:latin typeface="Times New Roman" pitchFamily="18" charset="0"/>
                <a:cs typeface="Times New Roman" pitchFamily="18" charset="0"/>
              </a:rPr>
              <a:t>Definition </a:t>
            </a:r>
          </a:p>
          <a:p>
            <a:r>
              <a:rPr dirty="0" lang="en-US" smtClean="0">
                <a:latin typeface="Times New Roman" pitchFamily="18" charset="0"/>
                <a:cs typeface="Times New Roman" pitchFamily="18" charset="0"/>
              </a:rPr>
              <a:t>Signs and symptoms</a:t>
            </a:r>
          </a:p>
          <a:p>
            <a:r>
              <a:rPr dirty="0" lang="en-US" smtClean="0">
                <a:latin typeface="Times New Roman" pitchFamily="18" charset="0"/>
                <a:cs typeface="Times New Roman" pitchFamily="18" charset="0"/>
              </a:rPr>
              <a:t>Impact to victim</a:t>
            </a:r>
          </a:p>
          <a:p>
            <a:r>
              <a:rPr dirty="0" lang="en-US" smtClean="0">
                <a:latin typeface="Times New Roman" pitchFamily="18" charset="0"/>
                <a:cs typeface="Times New Roman" pitchFamily="18" charset="0"/>
              </a:rPr>
              <a:t>Stigmatization </a:t>
            </a:r>
          </a:p>
          <a:p>
            <a:r>
              <a:rPr dirty="0" lang="en-US" smtClean="0">
                <a:latin typeface="Times New Roman" pitchFamily="18" charset="0"/>
                <a:cs typeface="Times New Roman" pitchFamily="18" charset="0"/>
              </a:rPr>
              <a:t>Treatment </a:t>
            </a:r>
          </a:p>
          <a:p>
            <a:r>
              <a:rPr dirty="0" lang="en-US" smtClean="0">
                <a:latin typeface="Times New Roman" pitchFamily="18" charset="0"/>
                <a:cs typeface="Times New Roman" pitchFamily="18" charset="0"/>
              </a:rPr>
              <a:t>Communication strategies</a:t>
            </a:r>
          </a:p>
          <a:p>
            <a:r>
              <a:rPr dirty="0" lang="en-US" smtClean="0">
                <a:latin typeface="Times New Roman" pitchFamily="18" charset="0"/>
                <a:cs typeface="Times New Roman" pitchFamily="18" charset="0"/>
              </a:rPr>
              <a:t>Resources </a:t>
            </a:r>
          </a:p>
          <a:p>
            <a:endParaRPr dirty="0" lang="en-US" smtClean="0"/>
          </a:p>
          <a:p>
            <a:endParaRPr dirty="0"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28" name=""/>
        <p:cNvGrpSpPr/>
        <p:nvPr/>
      </p:nvGrpSpPr>
      <p:grpSpPr>
        <a:xfrm>
          <a:off x="0" y="0"/>
          <a:ext cx="0" cy="0"/>
          <a:chOff x="0" y="0"/>
          <a:chExt cx="0" cy="0"/>
        </a:xfrm>
      </p:grpSpPr>
      <p:sp>
        <p:nvSpPr>
          <p:cNvPr id="1048599" name="Title 1"/>
          <p:cNvSpPr>
            <a:spLocks noGrp="1"/>
          </p:cNvSpPr>
          <p:nvPr>
            <p:ph type="title"/>
          </p:nvPr>
        </p:nvSpPr>
        <p:spPr/>
        <p:txBody>
          <a:bodyPr/>
          <a:p>
            <a:r>
              <a:rPr dirty="0" lang="en-US" smtClean="0">
                <a:latin typeface="Times New Roman" pitchFamily="18" charset="0"/>
                <a:cs typeface="Times New Roman" pitchFamily="18" charset="0"/>
              </a:rPr>
              <a:t>Definition</a:t>
            </a:r>
            <a:endParaRPr dirty="0" lang="en-US">
              <a:latin typeface="Times New Roman" pitchFamily="18" charset="0"/>
              <a:cs typeface="Times New Roman" pitchFamily="18" charset="0"/>
            </a:endParaRPr>
          </a:p>
        </p:txBody>
      </p:sp>
      <p:sp>
        <p:nvSpPr>
          <p:cNvPr id="1048600" name="Content Placeholder 2"/>
          <p:cNvSpPr>
            <a:spLocks noGrp="1"/>
          </p:cNvSpPr>
          <p:nvPr>
            <p:ph idx="1"/>
          </p:nvPr>
        </p:nvSpPr>
        <p:spPr/>
        <p:txBody>
          <a:bodyPr/>
          <a:p>
            <a:pPr>
              <a:lnSpc>
                <a:spcPct val="200000"/>
              </a:lnSpc>
            </a:pPr>
            <a:r>
              <a:rPr dirty="0" lang="en-US" smtClean="0">
                <a:latin typeface="Times New Roman" pitchFamily="18" charset="0"/>
                <a:cs typeface="Times New Roman" pitchFamily="18" charset="0"/>
              </a:rPr>
              <a:t>Causes mood swings</a:t>
            </a:r>
          </a:p>
          <a:p>
            <a:pPr>
              <a:lnSpc>
                <a:spcPct val="200000"/>
              </a:lnSpc>
            </a:pPr>
            <a:r>
              <a:rPr dirty="0" lang="en-US" smtClean="0">
                <a:latin typeface="Times New Roman" pitchFamily="18" charset="0"/>
                <a:cs typeface="Times New Roman" pitchFamily="18" charset="0"/>
              </a:rPr>
              <a:t>Signs for mania</a:t>
            </a:r>
          </a:p>
          <a:p>
            <a:pPr>
              <a:lnSpc>
                <a:spcPct val="200000"/>
              </a:lnSpc>
            </a:pPr>
            <a:r>
              <a:rPr dirty="0" lang="en-US" smtClean="0">
                <a:latin typeface="Times New Roman" pitchFamily="18" charset="0"/>
                <a:cs typeface="Times New Roman" pitchFamily="18" charset="0"/>
              </a:rPr>
              <a:t>Signs of depression</a:t>
            </a:r>
          </a:p>
          <a:p>
            <a:pPr>
              <a:lnSpc>
                <a:spcPct val="200000"/>
              </a:lnSpc>
            </a:pPr>
            <a:endParaRPr dirty="0" lang="en-US">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31" name=""/>
        <p:cNvGrpSpPr/>
        <p:nvPr/>
      </p:nvGrpSpPr>
      <p:grpSpPr>
        <a:xfrm>
          <a:off x="0" y="0"/>
          <a:ext cx="0" cy="0"/>
          <a:chOff x="0" y="0"/>
          <a:chExt cx="0" cy="0"/>
        </a:xfrm>
      </p:grpSpPr>
      <p:sp>
        <p:nvSpPr>
          <p:cNvPr id="1048604" name="Title 1"/>
          <p:cNvSpPr>
            <a:spLocks noGrp="1"/>
          </p:cNvSpPr>
          <p:nvPr>
            <p:ph type="title"/>
          </p:nvPr>
        </p:nvSpPr>
        <p:spPr/>
        <p:txBody>
          <a:bodyPr/>
          <a:p>
            <a:r>
              <a:rPr dirty="0" lang="en-US" smtClean="0">
                <a:latin typeface="Times New Roman" pitchFamily="18" charset="0"/>
                <a:cs typeface="Times New Roman" pitchFamily="18" charset="0"/>
              </a:rPr>
              <a:t>Symptoms </a:t>
            </a:r>
            <a:endParaRPr dirty="0" lang="en-US">
              <a:latin typeface="Times New Roman" pitchFamily="18" charset="0"/>
              <a:cs typeface="Times New Roman" pitchFamily="18" charset="0"/>
            </a:endParaRPr>
          </a:p>
        </p:txBody>
      </p:sp>
      <p:sp>
        <p:nvSpPr>
          <p:cNvPr id="1048605" name="Content Placeholder 2"/>
          <p:cNvSpPr>
            <a:spLocks noGrp="1"/>
          </p:cNvSpPr>
          <p:nvPr>
            <p:ph idx="1"/>
          </p:nvPr>
        </p:nvSpPr>
        <p:spPr/>
        <p:txBody>
          <a:bodyPr>
            <a:normAutofit fontScale="87500" lnSpcReduction="20000"/>
          </a:bodyPr>
          <a:p>
            <a:pPr>
              <a:lnSpc>
                <a:spcPct val="200000"/>
              </a:lnSpc>
            </a:pPr>
            <a:r>
              <a:rPr dirty="0" lang="en-US" smtClean="0">
                <a:latin typeface="Times New Roman" pitchFamily="18" charset="0"/>
                <a:cs typeface="Times New Roman" pitchFamily="18" charset="0"/>
              </a:rPr>
              <a:t>Manic episodes symptoms:</a:t>
            </a:r>
          </a:p>
          <a:p>
            <a:pPr>
              <a:lnSpc>
                <a:spcPct val="200000"/>
              </a:lnSpc>
              <a:buFont typeface="Wingdings" pitchFamily="2" charset="2"/>
              <a:buChar char="Ø"/>
            </a:pPr>
            <a:r>
              <a:rPr dirty="0" lang="en-US" smtClean="0">
                <a:latin typeface="Times New Roman" pitchFamily="18" charset="0"/>
                <a:cs typeface="Times New Roman" pitchFamily="18" charset="0"/>
              </a:rPr>
              <a:t>High energy</a:t>
            </a:r>
          </a:p>
          <a:p>
            <a:pPr>
              <a:lnSpc>
                <a:spcPct val="200000"/>
              </a:lnSpc>
              <a:buFont typeface="Wingdings" pitchFamily="2" charset="2"/>
              <a:buChar char="Ø"/>
            </a:pPr>
            <a:r>
              <a:rPr dirty="0" lang="en-US" smtClean="0">
                <a:latin typeface="Times New Roman" pitchFamily="18" charset="0"/>
                <a:cs typeface="Times New Roman" pitchFamily="18" charset="0"/>
              </a:rPr>
              <a:t>Reduced need for sleep</a:t>
            </a:r>
          </a:p>
          <a:p>
            <a:pPr>
              <a:lnSpc>
                <a:spcPct val="200000"/>
              </a:lnSpc>
            </a:pPr>
            <a:r>
              <a:rPr dirty="0" lang="en-US" smtClean="0">
                <a:latin typeface="Times New Roman" pitchFamily="18" charset="0"/>
                <a:cs typeface="Times New Roman" pitchFamily="18" charset="0"/>
              </a:rPr>
              <a:t>Depressive episodes symptoms:</a:t>
            </a:r>
          </a:p>
          <a:p>
            <a:pPr>
              <a:lnSpc>
                <a:spcPct val="200000"/>
              </a:lnSpc>
              <a:buFont typeface="Wingdings" pitchFamily="2" charset="2"/>
              <a:buChar char="Ø"/>
            </a:pPr>
            <a:r>
              <a:rPr dirty="0" lang="en-US" smtClean="0">
                <a:latin typeface="Times New Roman" pitchFamily="18" charset="0"/>
                <a:cs typeface="Times New Roman" pitchFamily="18" charset="0"/>
              </a:rPr>
              <a:t>Low energy</a:t>
            </a:r>
          </a:p>
          <a:p>
            <a:pPr>
              <a:lnSpc>
                <a:spcPct val="200000"/>
              </a:lnSpc>
              <a:buFont typeface="Wingdings" pitchFamily="2" charset="2"/>
              <a:buChar char="Ø"/>
            </a:pPr>
            <a:r>
              <a:rPr dirty="0" lang="en-US" smtClean="0">
                <a:latin typeface="Times New Roman" pitchFamily="18" charset="0"/>
                <a:cs typeface="Times New Roman" pitchFamily="18" charset="0"/>
              </a:rPr>
              <a:t>Low motivation</a:t>
            </a:r>
          </a:p>
          <a:p>
            <a:pPr indent="0" marL="0">
              <a:lnSpc>
                <a:spcPct val="200000"/>
              </a:lnSpc>
              <a:buNone/>
            </a:pPr>
            <a:endParaRPr dirty="0" lang="en-US" smtClean="0">
              <a:latin typeface="Times New Roman" pitchFamily="18" charset="0"/>
              <a:cs typeface="Times New Roman" pitchFamily="18" charset="0"/>
            </a:endParaRPr>
          </a:p>
          <a:p>
            <a:pPr indent="0" marL="0">
              <a:buNone/>
            </a:pPr>
            <a:endParaRPr dirty="0"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34" name=""/>
        <p:cNvGrpSpPr/>
        <p:nvPr/>
      </p:nvGrpSpPr>
      <p:grpSpPr>
        <a:xfrm>
          <a:off x="0" y="0"/>
          <a:ext cx="0" cy="0"/>
          <a:chOff x="0" y="0"/>
          <a:chExt cx="0" cy="0"/>
        </a:xfrm>
      </p:grpSpPr>
      <p:sp>
        <p:nvSpPr>
          <p:cNvPr id="1048609" name="Title 1"/>
          <p:cNvSpPr>
            <a:spLocks noGrp="1"/>
          </p:cNvSpPr>
          <p:nvPr>
            <p:ph type="title"/>
          </p:nvPr>
        </p:nvSpPr>
        <p:spPr/>
        <p:txBody>
          <a:bodyPr/>
          <a:p>
            <a:r>
              <a:rPr dirty="0" lang="en-US" smtClean="0">
                <a:latin typeface="Times New Roman" pitchFamily="18" charset="0"/>
                <a:cs typeface="Times New Roman" pitchFamily="18" charset="0"/>
              </a:rPr>
              <a:t>Impact on the Victim</a:t>
            </a:r>
            <a:endParaRPr dirty="0" lang="en-US">
              <a:latin typeface="Times New Roman" pitchFamily="18" charset="0"/>
              <a:cs typeface="Times New Roman" pitchFamily="18" charset="0"/>
            </a:endParaRPr>
          </a:p>
        </p:txBody>
      </p:sp>
      <p:sp>
        <p:nvSpPr>
          <p:cNvPr id="1048610" name="Content Placeholder 2"/>
          <p:cNvSpPr>
            <a:spLocks noGrp="1"/>
          </p:cNvSpPr>
          <p:nvPr>
            <p:ph idx="1"/>
          </p:nvPr>
        </p:nvSpPr>
        <p:spPr/>
        <p:txBody>
          <a:bodyPr/>
          <a:p>
            <a:pPr>
              <a:lnSpc>
                <a:spcPct val="200000"/>
              </a:lnSpc>
            </a:pPr>
            <a:r>
              <a:rPr dirty="0" lang="en-US" smtClean="0">
                <a:latin typeface="Times New Roman" pitchFamily="18" charset="0"/>
                <a:cs typeface="Times New Roman" pitchFamily="18" charset="0"/>
              </a:rPr>
              <a:t>Emotional distress-guilt and worry</a:t>
            </a:r>
          </a:p>
          <a:p>
            <a:pPr>
              <a:lnSpc>
                <a:spcPct val="200000"/>
              </a:lnSpc>
            </a:pPr>
            <a:r>
              <a:rPr dirty="0" lang="en-US" smtClean="0">
                <a:latin typeface="Times New Roman" pitchFamily="18" charset="0"/>
                <a:cs typeface="Times New Roman" pitchFamily="18" charset="0"/>
              </a:rPr>
              <a:t>Disruption in regular routines</a:t>
            </a:r>
          </a:p>
          <a:p>
            <a:pPr>
              <a:lnSpc>
                <a:spcPct val="200000"/>
              </a:lnSpc>
            </a:pPr>
            <a:r>
              <a:rPr dirty="0" lang="en-US" smtClean="0">
                <a:latin typeface="Times New Roman" pitchFamily="18" charset="0"/>
                <a:cs typeface="Times New Roman" pitchFamily="18" charset="0"/>
              </a:rPr>
              <a:t>Financial stress</a:t>
            </a:r>
          </a:p>
          <a:p>
            <a:pPr>
              <a:lnSpc>
                <a:spcPct val="200000"/>
              </a:lnSpc>
            </a:pPr>
            <a:r>
              <a:rPr dirty="0" lang="en-US" smtClean="0">
                <a:latin typeface="Times New Roman" pitchFamily="18" charset="0"/>
                <a:cs typeface="Times New Roman" pitchFamily="18" charset="0"/>
              </a:rPr>
              <a:t>Strained relationships</a:t>
            </a:r>
          </a:p>
          <a:p>
            <a:pPr indent="0" marL="0">
              <a:lnSpc>
                <a:spcPct val="200000"/>
              </a:lnSpc>
              <a:buNone/>
            </a:pPr>
            <a:endParaRPr dirty="0" lang="en-US">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37" name=""/>
        <p:cNvGrpSpPr/>
        <p:nvPr/>
      </p:nvGrpSpPr>
      <p:grpSpPr>
        <a:xfrm>
          <a:off x="0" y="0"/>
          <a:ext cx="0" cy="0"/>
          <a:chOff x="0" y="0"/>
          <a:chExt cx="0" cy="0"/>
        </a:xfrm>
      </p:grpSpPr>
      <p:sp>
        <p:nvSpPr>
          <p:cNvPr id="1048614" name="Title 1"/>
          <p:cNvSpPr>
            <a:spLocks noGrp="1"/>
          </p:cNvSpPr>
          <p:nvPr>
            <p:ph type="title"/>
          </p:nvPr>
        </p:nvSpPr>
        <p:spPr/>
        <p:txBody>
          <a:bodyPr/>
          <a:p>
            <a:r>
              <a:rPr dirty="0" lang="en-US" smtClean="0">
                <a:latin typeface="Times New Roman" pitchFamily="18" charset="0"/>
                <a:cs typeface="Times New Roman" pitchFamily="18" charset="0"/>
              </a:rPr>
              <a:t>Stigma</a:t>
            </a:r>
            <a:endParaRPr dirty="0" lang="en-US">
              <a:latin typeface="Times New Roman" pitchFamily="18" charset="0"/>
              <a:cs typeface="Times New Roman" pitchFamily="18" charset="0"/>
            </a:endParaRPr>
          </a:p>
        </p:txBody>
      </p:sp>
      <p:sp>
        <p:nvSpPr>
          <p:cNvPr id="1048615" name="Content Placeholder 2"/>
          <p:cNvSpPr>
            <a:spLocks noGrp="1"/>
          </p:cNvSpPr>
          <p:nvPr>
            <p:ph idx="1"/>
          </p:nvPr>
        </p:nvSpPr>
        <p:spPr/>
        <p:txBody>
          <a:bodyPr/>
          <a:p>
            <a:pPr>
              <a:lnSpc>
                <a:spcPct val="200000"/>
              </a:lnSpc>
            </a:pPr>
            <a:r>
              <a:rPr dirty="0" lang="en-US" smtClean="0">
                <a:latin typeface="Times New Roman" pitchFamily="18" charset="0"/>
                <a:cs typeface="Times New Roman" pitchFamily="18" charset="0"/>
              </a:rPr>
              <a:t>Victims may be called “crazy”</a:t>
            </a:r>
          </a:p>
          <a:p>
            <a:pPr>
              <a:lnSpc>
                <a:spcPct val="200000"/>
              </a:lnSpc>
            </a:pPr>
            <a:r>
              <a:rPr dirty="0" lang="en-US" smtClean="0">
                <a:latin typeface="Times New Roman" pitchFamily="18" charset="0"/>
                <a:cs typeface="Times New Roman" pitchFamily="18" charset="0"/>
              </a:rPr>
              <a:t>Victims face discrimination </a:t>
            </a:r>
            <a:endParaRPr dirty="0" lang="en-US">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40" name=""/>
        <p:cNvGrpSpPr/>
        <p:nvPr/>
      </p:nvGrpSpPr>
      <p:grpSpPr>
        <a:xfrm>
          <a:off x="0" y="0"/>
          <a:ext cx="0" cy="0"/>
          <a:chOff x="0" y="0"/>
          <a:chExt cx="0" cy="0"/>
        </a:xfrm>
      </p:grpSpPr>
      <p:sp>
        <p:nvSpPr>
          <p:cNvPr id="1048619" name="Title 1"/>
          <p:cNvSpPr>
            <a:spLocks noGrp="1"/>
          </p:cNvSpPr>
          <p:nvPr>
            <p:ph type="title"/>
          </p:nvPr>
        </p:nvSpPr>
        <p:spPr/>
        <p:txBody>
          <a:bodyPr/>
          <a:p>
            <a:r>
              <a:rPr dirty="0" lang="en-US" smtClean="0">
                <a:latin typeface="Times New Roman" pitchFamily="18" charset="0"/>
                <a:cs typeface="Times New Roman" pitchFamily="18" charset="0"/>
              </a:rPr>
              <a:t>Treatment </a:t>
            </a:r>
            <a:endParaRPr dirty="0" lang="en-US">
              <a:latin typeface="Times New Roman" pitchFamily="18" charset="0"/>
              <a:cs typeface="Times New Roman" pitchFamily="18" charset="0"/>
            </a:endParaRPr>
          </a:p>
        </p:txBody>
      </p:sp>
      <p:sp>
        <p:nvSpPr>
          <p:cNvPr id="1048620" name="Content Placeholder 2"/>
          <p:cNvSpPr>
            <a:spLocks noGrp="1"/>
          </p:cNvSpPr>
          <p:nvPr>
            <p:ph idx="1"/>
          </p:nvPr>
        </p:nvSpPr>
        <p:spPr/>
        <p:txBody>
          <a:bodyPr/>
          <a:p>
            <a:pPr>
              <a:lnSpc>
                <a:spcPct val="200000"/>
              </a:lnSpc>
            </a:pPr>
            <a:r>
              <a:rPr dirty="0" lang="en-US" smtClean="0">
                <a:latin typeface="Times New Roman" pitchFamily="18" charset="0"/>
                <a:cs typeface="Times New Roman" pitchFamily="18" charset="0"/>
              </a:rPr>
              <a:t>Medications</a:t>
            </a:r>
          </a:p>
          <a:p>
            <a:pPr>
              <a:lnSpc>
                <a:spcPct val="200000"/>
              </a:lnSpc>
            </a:pPr>
            <a:r>
              <a:rPr dirty="0" lang="en-US" smtClean="0">
                <a:latin typeface="Times New Roman" pitchFamily="18" charset="0"/>
                <a:cs typeface="Times New Roman" pitchFamily="18" charset="0"/>
              </a:rPr>
              <a:t>Psychotherapy </a:t>
            </a:r>
          </a:p>
          <a:p>
            <a:pPr>
              <a:lnSpc>
                <a:spcPct val="200000"/>
              </a:lnSpc>
            </a:pPr>
            <a:r>
              <a:rPr dirty="0" lang="en-US" smtClean="0">
                <a:latin typeface="Times New Roman" pitchFamily="18" charset="0"/>
                <a:cs typeface="Times New Roman" pitchFamily="18" charset="0"/>
              </a:rPr>
              <a:t>Hospitalization </a:t>
            </a:r>
            <a:endParaRPr dirty="0" lang="en-US">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43" name=""/>
        <p:cNvGrpSpPr/>
        <p:nvPr/>
      </p:nvGrpSpPr>
      <p:grpSpPr>
        <a:xfrm>
          <a:off x="0" y="0"/>
          <a:ext cx="0" cy="0"/>
          <a:chOff x="0" y="0"/>
          <a:chExt cx="0" cy="0"/>
        </a:xfrm>
      </p:grpSpPr>
      <p:sp>
        <p:nvSpPr>
          <p:cNvPr id="1048624" name="Title 1"/>
          <p:cNvSpPr>
            <a:spLocks noGrp="1"/>
          </p:cNvSpPr>
          <p:nvPr>
            <p:ph type="title"/>
          </p:nvPr>
        </p:nvSpPr>
        <p:spPr/>
        <p:txBody>
          <a:bodyPr>
            <a:normAutofit fontScale="90000"/>
          </a:bodyPr>
          <a:p>
            <a:r>
              <a:rPr dirty="0" lang="en-US" smtClean="0">
                <a:latin typeface="Times New Roman" pitchFamily="18" charset="0"/>
                <a:cs typeface="Times New Roman" pitchFamily="18" charset="0"/>
              </a:rPr>
              <a:t>Effective Communication Strategies</a:t>
            </a:r>
            <a:endParaRPr dirty="0" lang="en-US">
              <a:latin typeface="Times New Roman" pitchFamily="18" charset="0"/>
              <a:cs typeface="Times New Roman" pitchFamily="18" charset="0"/>
            </a:endParaRPr>
          </a:p>
        </p:txBody>
      </p:sp>
      <p:sp>
        <p:nvSpPr>
          <p:cNvPr id="1048625" name="Content Placeholder 2"/>
          <p:cNvSpPr>
            <a:spLocks noGrp="1"/>
          </p:cNvSpPr>
          <p:nvPr>
            <p:ph idx="1"/>
          </p:nvPr>
        </p:nvSpPr>
        <p:spPr/>
        <p:txBody>
          <a:bodyPr/>
          <a:p>
            <a:pPr>
              <a:lnSpc>
                <a:spcPct val="200000"/>
              </a:lnSpc>
            </a:pPr>
            <a:r>
              <a:rPr dirty="0" lang="en-US" smtClean="0">
                <a:latin typeface="Times New Roman" pitchFamily="18" charset="0"/>
                <a:cs typeface="Times New Roman" pitchFamily="18" charset="0"/>
              </a:rPr>
              <a:t>Psycho-education </a:t>
            </a:r>
          </a:p>
          <a:p>
            <a:pPr>
              <a:lnSpc>
                <a:spcPct val="200000"/>
              </a:lnSpc>
            </a:pPr>
            <a:r>
              <a:rPr dirty="0" lang="en-US" smtClean="0">
                <a:latin typeface="Times New Roman" pitchFamily="18" charset="0"/>
                <a:cs typeface="Times New Roman" pitchFamily="18" charset="0"/>
              </a:rPr>
              <a:t>Open and honest communication </a:t>
            </a:r>
          </a:p>
          <a:p>
            <a:pPr>
              <a:lnSpc>
                <a:spcPct val="200000"/>
              </a:lnSpc>
            </a:pPr>
            <a:endParaRPr dirty="0" lang="en-US">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46" name=""/>
        <p:cNvGrpSpPr/>
        <p:nvPr/>
      </p:nvGrpSpPr>
      <p:grpSpPr>
        <a:xfrm>
          <a:off x="0" y="0"/>
          <a:ext cx="0" cy="0"/>
          <a:chOff x="0" y="0"/>
          <a:chExt cx="0" cy="0"/>
        </a:xfrm>
      </p:grpSpPr>
      <p:sp>
        <p:nvSpPr>
          <p:cNvPr id="1048629" name="Title 1"/>
          <p:cNvSpPr>
            <a:spLocks noGrp="1"/>
          </p:cNvSpPr>
          <p:nvPr>
            <p:ph type="title"/>
          </p:nvPr>
        </p:nvSpPr>
        <p:spPr/>
        <p:txBody>
          <a:bodyPr/>
          <a:p>
            <a:r>
              <a:rPr dirty="0" lang="en-US" smtClean="0">
                <a:latin typeface="Times New Roman" pitchFamily="18" charset="0"/>
                <a:cs typeface="Times New Roman" pitchFamily="18" charset="0"/>
              </a:rPr>
              <a:t>Resources for Bipolar Disorder</a:t>
            </a:r>
            <a:endParaRPr dirty="0" lang="en-US">
              <a:latin typeface="Times New Roman" pitchFamily="18" charset="0"/>
              <a:cs typeface="Times New Roman" pitchFamily="18" charset="0"/>
            </a:endParaRPr>
          </a:p>
        </p:txBody>
      </p:sp>
      <p:sp>
        <p:nvSpPr>
          <p:cNvPr id="1048630" name="Content Placeholder 2"/>
          <p:cNvSpPr>
            <a:spLocks noGrp="1"/>
          </p:cNvSpPr>
          <p:nvPr>
            <p:ph idx="1"/>
          </p:nvPr>
        </p:nvSpPr>
        <p:spPr/>
        <p:txBody>
          <a:bodyPr/>
          <a:p>
            <a:r>
              <a:rPr dirty="0" lang="en-US" smtClean="0">
                <a:latin typeface="Times New Roman" pitchFamily="18" charset="0"/>
                <a:cs typeface="Times New Roman" pitchFamily="18" charset="0"/>
              </a:rPr>
              <a:t>Organizations like:</a:t>
            </a:r>
          </a:p>
          <a:p>
            <a:pPr>
              <a:buFont typeface="Wingdings" pitchFamily="2" charset="2"/>
              <a:buChar char="Ø"/>
            </a:pPr>
            <a:r>
              <a:rPr dirty="0" lang="en-US" smtClean="0">
                <a:latin typeface="Times New Roman" pitchFamily="18" charset="0"/>
                <a:cs typeface="Times New Roman" pitchFamily="18" charset="0"/>
              </a:rPr>
              <a:t>American Psychiatric Association</a:t>
            </a:r>
          </a:p>
          <a:p>
            <a:pPr>
              <a:buFont typeface="Wingdings" pitchFamily="2" charset="2"/>
              <a:buChar char="Ø"/>
            </a:pPr>
            <a:r>
              <a:rPr dirty="0" lang="en-US" smtClean="0">
                <a:latin typeface="Times New Roman" pitchFamily="18" charset="0"/>
                <a:cs typeface="Times New Roman" pitchFamily="18" charset="0"/>
              </a:rPr>
              <a:t>National Institute of Mental Health</a:t>
            </a:r>
          </a:p>
          <a:p>
            <a:r>
              <a:rPr dirty="0" lang="en-US" smtClean="0">
                <a:latin typeface="Times New Roman" pitchFamily="18" charset="0"/>
                <a:cs typeface="Times New Roman" pitchFamily="18" charset="0"/>
              </a:rPr>
              <a:t>Financial assistance </a:t>
            </a:r>
          </a:p>
          <a:p>
            <a:pPr>
              <a:buFont typeface="Wingdings" pitchFamily="2" charset="2"/>
              <a:buChar char="Ø"/>
            </a:pPr>
            <a:r>
              <a:rPr dirty="0" lang="en-US" smtClean="0">
                <a:latin typeface="Times New Roman" pitchFamily="18" charset="0"/>
                <a:cs typeface="Times New Roman" pitchFamily="18" charset="0"/>
              </a:rPr>
              <a:t>The International Bipolar Foundation</a:t>
            </a:r>
          </a:p>
          <a:p>
            <a:r>
              <a:rPr dirty="0" lang="en-US" smtClean="0">
                <a:latin typeface="Times New Roman" pitchFamily="18" charset="0"/>
                <a:cs typeface="Times New Roman" pitchFamily="18" charset="0"/>
              </a:rPr>
              <a:t>Coping, advocacy and support</a:t>
            </a:r>
          </a:p>
          <a:p>
            <a:pPr>
              <a:buFont typeface="Wingdings" pitchFamily="2" charset="2"/>
              <a:buChar char="Ø"/>
            </a:pPr>
            <a:r>
              <a:rPr dirty="0" lang="en-US" smtClean="0">
                <a:latin typeface="Times New Roman" pitchFamily="18" charset="0"/>
                <a:cs typeface="Times New Roman" pitchFamily="18" charset="0"/>
              </a:rPr>
              <a:t>Depression and Bipolar Support Alliance</a:t>
            </a:r>
            <a:endParaRPr dirty="0" lang="en-US">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lastClr="000000" val="windowText"/>
      </a:dk1>
      <a:lt1>
        <a:sysClr lastClr="FFFFFF" val="window"/>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r="5400000" dist="25000" rotWithShape="0">
              <a:srgbClr val="000000">
                <a:alpha val="38000"/>
              </a:srgbClr>
            </a:outerShdw>
          </a:effectLst>
        </a:effectStyle>
        <a:effectStyle>
          <a:effectLst>
            <a:outerShdw blurRad="39000" dir="5400000" dist="25400" rotWithShape="0">
              <a:srgbClr val="000000">
                <a:alpha val="38000"/>
              </a:srgbClr>
            </a:outerShdw>
          </a:effectLst>
        </a:effectStyle>
        <a:effectStyle>
          <a:effectLst>
            <a:outerShdw blurRad="39000" dir="5400000" dist="25400" rotWithShape="0">
              <a:srgbClr val="000000">
                <a:alpha val="38000"/>
              </a:srgbClr>
            </a:outerShdw>
          </a:effectLst>
          <a:scene3d>
            <a:camera prst="orthographicFront" fov="0">
              <a:rot lat="0" lon="0" rev="0"/>
            </a:camera>
            <a:lightRig dir="t" rig="threeP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algn="tl" flip="none" sx="38000" sy="38000" tx="0" ty="0"/>
        </a:blipFill>
      </a:bgFillStyleLst>
    </a:fmtScheme>
  </a:themeElements>
</a:theme>
</file>

<file path=ppt/theme/theme2.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12.0000</AppVersion>
</Properties>
</file>

<file path=docProps/core.xml><?xml version="1.0" encoding="utf-8"?>
<cp:coreProperties xmlns:cp="http://schemas.openxmlformats.org/package/2006/metadata/core-properties" xmlns:dc="http://purl.org/dc/elements/1.1/" xmlns:dcterms="http://purl.org/dc/terms/" xmlns:xsi="http://www.w3.org/2001/XMLSchema-instance">
  <dc:title>MENTAL HEALTH</dc:title>
  <dc:creator>alpha</dc:creator>
  <cp:lastModifiedBy>Windows User</cp:lastModifiedBy>
  <dcterms:created xsi:type="dcterms:W3CDTF">2005-10-12T15:06:00Z</dcterms:created>
  <dcterms:modified xsi:type="dcterms:W3CDTF">2021-03-05T14:02:58Z</dcterms:modified>
</cp:coreProperties>
</file>