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9" r:id="rId4"/>
  </p:sldMasterIdLst>
  <p:notesMasterIdLst>
    <p:notesMasterId r:id="rId29"/>
  </p:notesMasterIdLst>
  <p:handoutMasterIdLst>
    <p:handoutMasterId r:id="rId30"/>
  </p:handoutMasterIdLst>
  <p:sldIdLst>
    <p:sldId id="260" r:id="rId5"/>
    <p:sldId id="281" r:id="rId6"/>
    <p:sldId id="412" r:id="rId7"/>
    <p:sldId id="418" r:id="rId8"/>
    <p:sldId id="392" r:id="rId9"/>
    <p:sldId id="400" r:id="rId10"/>
    <p:sldId id="397" r:id="rId11"/>
    <p:sldId id="399" r:id="rId12"/>
    <p:sldId id="402" r:id="rId13"/>
    <p:sldId id="403" r:id="rId14"/>
    <p:sldId id="411" r:id="rId15"/>
    <p:sldId id="405" r:id="rId16"/>
    <p:sldId id="419" r:id="rId17"/>
    <p:sldId id="420" r:id="rId18"/>
    <p:sldId id="421" r:id="rId19"/>
    <p:sldId id="407" r:id="rId20"/>
    <p:sldId id="408" r:id="rId21"/>
    <p:sldId id="409" r:id="rId22"/>
    <p:sldId id="410" r:id="rId23"/>
    <p:sldId id="414" r:id="rId24"/>
    <p:sldId id="415" r:id="rId25"/>
    <p:sldId id="416" r:id="rId26"/>
    <p:sldId id="413" r:id="rId27"/>
    <p:sldId id="417" r:id="rId28"/>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D1"/>
    <a:srgbClr val="3366CC"/>
    <a:srgbClr val="0066CC"/>
    <a:srgbClr val="0033CC"/>
    <a:srgbClr val="FF0066"/>
    <a:srgbClr val="0066FF"/>
    <a:srgbClr val="3333FF"/>
    <a:srgbClr val="0033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45" autoAdjust="0"/>
    <p:restoredTop sz="94660"/>
  </p:normalViewPr>
  <p:slideViewPr>
    <p:cSldViewPr snapToGrid="0">
      <p:cViewPr varScale="1">
        <p:scale>
          <a:sx n="124" d="100"/>
          <a:sy n="124" d="100"/>
        </p:scale>
        <p:origin x="1408" y="176"/>
      </p:cViewPr>
      <p:guideLst>
        <p:guide orient="horz" pos="2160"/>
        <p:guide pos="2880"/>
      </p:guideLst>
    </p:cSldViewPr>
  </p:slideViewPr>
  <p:outlineViewPr>
    <p:cViewPr>
      <p:scale>
        <a:sx n="66" d="100"/>
        <a:sy n="66" d="100"/>
      </p:scale>
      <p:origin x="0" y="0"/>
    </p:cViewPr>
    <p:sldLst>
      <p:sld r:id="rId1" collapse="1"/>
    </p:sldLst>
  </p:outlineViewPr>
  <p:notesTextViewPr>
    <p:cViewPr>
      <p:scale>
        <a:sx n="75" d="100"/>
        <a:sy n="75" d="100"/>
      </p:scale>
      <p:origin x="0" y="0"/>
    </p:cViewPr>
  </p:notesTextViewPr>
  <p:sorterViewPr>
    <p:cViewPr>
      <p:scale>
        <a:sx n="200" d="100"/>
        <a:sy n="200" d="100"/>
      </p:scale>
      <p:origin x="0" y="0"/>
    </p:cViewPr>
  </p:sorterViewPr>
  <p:notesViewPr>
    <p:cSldViewPr snapToGrid="0">
      <p:cViewPr varScale="1">
        <p:scale>
          <a:sx n="54" d="100"/>
          <a:sy n="54" d="100"/>
        </p:scale>
        <p:origin x="-1770"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8" Type="http://schemas.openxmlformats.org/officeDocument/2006/relationships/slide" Target="slides/slide4.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1B49EF-A311-453A-9EA5-4951597D781B}" type="doc">
      <dgm:prSet loTypeId="urn:microsoft.com/office/officeart/2005/8/layout/default" loCatId="list" qsTypeId="urn:microsoft.com/office/officeart/2005/8/quickstyle/simple1" qsCatId="simple" csTypeId="urn:microsoft.com/office/officeart/2005/8/colors/accent4_2" csCatId="accent4" phldr="1"/>
      <dgm:spPr/>
      <dgm:t>
        <a:bodyPr/>
        <a:lstStyle/>
        <a:p>
          <a:endParaRPr lang="en-US"/>
        </a:p>
      </dgm:t>
    </dgm:pt>
    <dgm:pt modelId="{B73D5A57-6787-47DE-AA6B-169D4E58102B}">
      <dgm:prSet phldrT="[Text]" custT="1"/>
      <dgm:spPr>
        <a:solidFill>
          <a:srgbClr val="0066CC"/>
        </a:solidFill>
      </dgm:spPr>
      <dgm:t>
        <a:bodyPr/>
        <a:lstStyle/>
        <a:p>
          <a:r>
            <a:rPr lang="en-IN" altLang="en-US" sz="3000" dirty="0"/>
            <a:t>Accurate</a:t>
          </a:r>
          <a:endParaRPr lang="en-US" sz="3000" dirty="0"/>
        </a:p>
      </dgm:t>
      <dgm:extLst>
        <a:ext uri="{E40237B7-FDA0-4F09-8148-C483321AD2D9}">
          <dgm14:cNvPr xmlns:dgm14="http://schemas.microsoft.com/office/drawing/2010/diagram" id="0" name="" descr="There is a curved line on the left side of the slide. 4 circles are placed one below the other over this line. The circles do not contain any text. Each circle is attached to a rectangular box. Starting from the top, the content in the first box reads accurate. The content in the second box reads complete. The content in the third box reads relevant. The content in the fourth box reads timely." title="Characteristics of Useful Information"/>
        </a:ext>
      </dgm:extLst>
    </dgm:pt>
    <dgm:pt modelId="{FDC2E332-44AA-4A40-A395-89D57213EBEE}" type="parTrans" cxnId="{CEA9A034-318F-47F2-BAEF-1BB28C7EC00F}">
      <dgm:prSet/>
      <dgm:spPr/>
      <dgm:t>
        <a:bodyPr/>
        <a:lstStyle/>
        <a:p>
          <a:endParaRPr lang="en-US"/>
        </a:p>
      </dgm:t>
    </dgm:pt>
    <dgm:pt modelId="{ED56E0B6-E3C4-48E8-A8B1-679A76D94E6A}" type="sibTrans" cxnId="{CEA9A034-318F-47F2-BAEF-1BB28C7EC00F}">
      <dgm:prSet/>
      <dgm:spPr/>
      <dgm:t>
        <a:bodyPr/>
        <a:lstStyle/>
        <a:p>
          <a:endParaRPr lang="en-US"/>
        </a:p>
      </dgm:t>
    </dgm:pt>
    <dgm:pt modelId="{DA9919F8-20E2-4252-B639-C29499E82AC1}">
      <dgm:prSet custT="1"/>
      <dgm:spPr>
        <a:solidFill>
          <a:srgbClr val="0066CC"/>
        </a:solidFill>
      </dgm:spPr>
      <dgm:t>
        <a:bodyPr/>
        <a:lstStyle/>
        <a:p>
          <a:r>
            <a:rPr lang="en-IN" altLang="en-US" sz="3000" dirty="0"/>
            <a:t>Complete</a:t>
          </a:r>
        </a:p>
      </dgm:t>
      <dgm:extLst>
        <a:ext uri="{E40237B7-FDA0-4F09-8148-C483321AD2D9}">
          <dgm14:cNvPr xmlns:dgm14="http://schemas.microsoft.com/office/drawing/2010/diagram" id="0" name="" descr="There is a curved line on the left side of the slide. 4 circles are placed one below the other over this line. The circles do not contain any text. Each circle is attached to a rectangular box. Starting from the top, the content in the first box reads accurate. The content in the second box reads complete. The content in the third box reads relevant. The content in the fourth box reads timely." title="Characteristics of Useful Information"/>
        </a:ext>
      </dgm:extLst>
    </dgm:pt>
    <dgm:pt modelId="{89BBD0E1-EADB-40C1-916F-6ECA8450DD16}" type="parTrans" cxnId="{9C22D621-E6B2-43A7-9E47-67C3F6990965}">
      <dgm:prSet/>
      <dgm:spPr/>
      <dgm:t>
        <a:bodyPr/>
        <a:lstStyle/>
        <a:p>
          <a:endParaRPr lang="en-US"/>
        </a:p>
      </dgm:t>
    </dgm:pt>
    <dgm:pt modelId="{F35337B3-DD85-40A7-B804-35EA5EDCC787}" type="sibTrans" cxnId="{9C22D621-E6B2-43A7-9E47-67C3F6990965}">
      <dgm:prSet/>
      <dgm:spPr/>
      <dgm:t>
        <a:bodyPr/>
        <a:lstStyle/>
        <a:p>
          <a:endParaRPr lang="en-US"/>
        </a:p>
      </dgm:t>
    </dgm:pt>
    <dgm:pt modelId="{76923FE2-D464-43AC-A04E-E4677CB4DA8E}">
      <dgm:prSet custT="1"/>
      <dgm:spPr>
        <a:solidFill>
          <a:srgbClr val="0066CC"/>
        </a:solidFill>
      </dgm:spPr>
      <dgm:t>
        <a:bodyPr/>
        <a:lstStyle/>
        <a:p>
          <a:r>
            <a:rPr lang="en-IN" altLang="en-US" sz="3000" dirty="0"/>
            <a:t>Relevant</a:t>
          </a:r>
        </a:p>
      </dgm:t>
      <dgm:extLst>
        <a:ext uri="{E40237B7-FDA0-4F09-8148-C483321AD2D9}">
          <dgm14:cNvPr xmlns:dgm14="http://schemas.microsoft.com/office/drawing/2010/diagram" id="0" name="" descr="There is a curved line on the left side of the slide. 4 circles are placed one below the other over this line. The circles do not contain any text. Each circle is attached to a rectangular box. Starting from the top, the content in the first box reads accurate. The content in the second box reads complete. The content in the third box reads relevant. The content in the fourth box reads timely." title="Characteristics of Useful Information"/>
        </a:ext>
      </dgm:extLst>
    </dgm:pt>
    <dgm:pt modelId="{1A42460F-2847-42AF-A225-DAE5C421D0CC}" type="parTrans" cxnId="{414CAF51-B0A5-459B-8EAF-3D14D30E75A8}">
      <dgm:prSet/>
      <dgm:spPr/>
      <dgm:t>
        <a:bodyPr/>
        <a:lstStyle/>
        <a:p>
          <a:endParaRPr lang="en-US"/>
        </a:p>
      </dgm:t>
    </dgm:pt>
    <dgm:pt modelId="{5ED9B4CE-DE1D-45AA-BE43-BE75D23BF119}" type="sibTrans" cxnId="{414CAF51-B0A5-459B-8EAF-3D14D30E75A8}">
      <dgm:prSet/>
      <dgm:spPr/>
      <dgm:t>
        <a:bodyPr/>
        <a:lstStyle/>
        <a:p>
          <a:endParaRPr lang="en-US"/>
        </a:p>
      </dgm:t>
    </dgm:pt>
    <dgm:pt modelId="{D4691AAF-C0FB-4F27-BF69-C7CB4F224D6E}">
      <dgm:prSet custT="1"/>
      <dgm:spPr>
        <a:solidFill>
          <a:srgbClr val="0066CC"/>
        </a:solidFill>
      </dgm:spPr>
      <dgm:t>
        <a:bodyPr/>
        <a:lstStyle/>
        <a:p>
          <a:r>
            <a:rPr lang="en-IN" altLang="en-US" sz="3000" dirty="0"/>
            <a:t>Timely</a:t>
          </a:r>
        </a:p>
      </dgm:t>
      <dgm:extLst>
        <a:ext uri="{E40237B7-FDA0-4F09-8148-C483321AD2D9}">
          <dgm14:cNvPr xmlns:dgm14="http://schemas.microsoft.com/office/drawing/2010/diagram" id="0" name="" descr="There is a curved line on the left side of the slide. 4 circles are placed one below the other over this line. The circles do not contain any text. Each circle is attached to a rectangular box. Starting from the top, the content in the first box reads accurate. The content in the second box reads complete. The content in the third box reads relevant. The content in the fourth box reads timely." title="Characteristics of Useful Information"/>
        </a:ext>
      </dgm:extLst>
    </dgm:pt>
    <dgm:pt modelId="{55A0F211-B002-4D6E-9F1E-0C32DF2756B0}" type="parTrans" cxnId="{907E6E49-B22E-4FD5-82DF-63B42B8BA0CE}">
      <dgm:prSet/>
      <dgm:spPr/>
      <dgm:t>
        <a:bodyPr/>
        <a:lstStyle/>
        <a:p>
          <a:endParaRPr lang="en-US"/>
        </a:p>
      </dgm:t>
    </dgm:pt>
    <dgm:pt modelId="{08F92AF5-7CC7-48AC-8611-30DEE1077C23}" type="sibTrans" cxnId="{907E6E49-B22E-4FD5-82DF-63B42B8BA0CE}">
      <dgm:prSet/>
      <dgm:spPr/>
      <dgm:t>
        <a:bodyPr/>
        <a:lstStyle/>
        <a:p>
          <a:endParaRPr lang="en-US"/>
        </a:p>
      </dgm:t>
    </dgm:pt>
    <dgm:pt modelId="{C9A0A645-776F-4567-A96E-9252F934CEF7}" type="pres">
      <dgm:prSet presAssocID="{6D1B49EF-A311-453A-9EA5-4951597D781B}" presName="diagram" presStyleCnt="0">
        <dgm:presLayoutVars>
          <dgm:dir/>
          <dgm:resizeHandles val="exact"/>
        </dgm:presLayoutVars>
      </dgm:prSet>
      <dgm:spPr/>
    </dgm:pt>
    <dgm:pt modelId="{71FE18C8-ACC0-462F-A4A3-7AAF8B71DC43}" type="pres">
      <dgm:prSet presAssocID="{B73D5A57-6787-47DE-AA6B-169D4E58102B}" presName="node" presStyleLbl="node1" presStyleIdx="0" presStyleCnt="4">
        <dgm:presLayoutVars>
          <dgm:bulletEnabled val="1"/>
        </dgm:presLayoutVars>
      </dgm:prSet>
      <dgm:spPr/>
    </dgm:pt>
    <dgm:pt modelId="{1194021F-860B-4A72-8522-1671C6E9E90C}" type="pres">
      <dgm:prSet presAssocID="{ED56E0B6-E3C4-48E8-A8B1-679A76D94E6A}" presName="sibTrans" presStyleCnt="0"/>
      <dgm:spPr/>
    </dgm:pt>
    <dgm:pt modelId="{33B287A5-6B7A-44CD-A967-BA75E8574489}" type="pres">
      <dgm:prSet presAssocID="{DA9919F8-20E2-4252-B639-C29499E82AC1}" presName="node" presStyleLbl="node1" presStyleIdx="1" presStyleCnt="4">
        <dgm:presLayoutVars>
          <dgm:bulletEnabled val="1"/>
        </dgm:presLayoutVars>
      </dgm:prSet>
      <dgm:spPr/>
    </dgm:pt>
    <dgm:pt modelId="{3C82F47B-C84B-494C-A879-3FA01C611FD3}" type="pres">
      <dgm:prSet presAssocID="{F35337B3-DD85-40A7-B804-35EA5EDCC787}" presName="sibTrans" presStyleCnt="0"/>
      <dgm:spPr/>
    </dgm:pt>
    <dgm:pt modelId="{0E20C504-D8A6-4162-9005-D36D2EB6DBEE}" type="pres">
      <dgm:prSet presAssocID="{76923FE2-D464-43AC-A04E-E4677CB4DA8E}" presName="node" presStyleLbl="node1" presStyleIdx="2" presStyleCnt="4">
        <dgm:presLayoutVars>
          <dgm:bulletEnabled val="1"/>
        </dgm:presLayoutVars>
      </dgm:prSet>
      <dgm:spPr/>
    </dgm:pt>
    <dgm:pt modelId="{A7F4CEAD-C084-4643-8F51-337747DF41DE}" type="pres">
      <dgm:prSet presAssocID="{5ED9B4CE-DE1D-45AA-BE43-BE75D23BF119}" presName="sibTrans" presStyleCnt="0"/>
      <dgm:spPr/>
    </dgm:pt>
    <dgm:pt modelId="{95DE0C07-CDBB-4792-9471-FFE8D48B7E1E}" type="pres">
      <dgm:prSet presAssocID="{D4691AAF-C0FB-4F27-BF69-C7CB4F224D6E}" presName="node" presStyleLbl="node1" presStyleIdx="3" presStyleCnt="4">
        <dgm:presLayoutVars>
          <dgm:bulletEnabled val="1"/>
        </dgm:presLayoutVars>
      </dgm:prSet>
      <dgm:spPr/>
    </dgm:pt>
  </dgm:ptLst>
  <dgm:cxnLst>
    <dgm:cxn modelId="{F777490E-6E51-4E0C-9092-C4131E72D6FB}" type="presOf" srcId="{D4691AAF-C0FB-4F27-BF69-C7CB4F224D6E}" destId="{95DE0C07-CDBB-4792-9471-FFE8D48B7E1E}" srcOrd="0" destOrd="0" presId="urn:microsoft.com/office/officeart/2005/8/layout/default"/>
    <dgm:cxn modelId="{9C22D621-E6B2-43A7-9E47-67C3F6990965}" srcId="{6D1B49EF-A311-453A-9EA5-4951597D781B}" destId="{DA9919F8-20E2-4252-B639-C29499E82AC1}" srcOrd="1" destOrd="0" parTransId="{89BBD0E1-EADB-40C1-916F-6ECA8450DD16}" sibTransId="{F35337B3-DD85-40A7-B804-35EA5EDCC787}"/>
    <dgm:cxn modelId="{CEA9A034-318F-47F2-BAEF-1BB28C7EC00F}" srcId="{6D1B49EF-A311-453A-9EA5-4951597D781B}" destId="{B73D5A57-6787-47DE-AA6B-169D4E58102B}" srcOrd="0" destOrd="0" parTransId="{FDC2E332-44AA-4A40-A395-89D57213EBEE}" sibTransId="{ED56E0B6-E3C4-48E8-A8B1-679A76D94E6A}"/>
    <dgm:cxn modelId="{907E6E49-B22E-4FD5-82DF-63B42B8BA0CE}" srcId="{6D1B49EF-A311-453A-9EA5-4951597D781B}" destId="{D4691AAF-C0FB-4F27-BF69-C7CB4F224D6E}" srcOrd="3" destOrd="0" parTransId="{55A0F211-B002-4D6E-9F1E-0C32DF2756B0}" sibTransId="{08F92AF5-7CC7-48AC-8611-30DEE1077C23}"/>
    <dgm:cxn modelId="{414CAF51-B0A5-459B-8EAF-3D14D30E75A8}" srcId="{6D1B49EF-A311-453A-9EA5-4951597D781B}" destId="{76923FE2-D464-43AC-A04E-E4677CB4DA8E}" srcOrd="2" destOrd="0" parTransId="{1A42460F-2847-42AF-A225-DAE5C421D0CC}" sibTransId="{5ED9B4CE-DE1D-45AA-BE43-BE75D23BF119}"/>
    <dgm:cxn modelId="{654CD97C-4139-443A-AA90-4C3CB436082C}" type="presOf" srcId="{76923FE2-D464-43AC-A04E-E4677CB4DA8E}" destId="{0E20C504-D8A6-4162-9005-D36D2EB6DBEE}" srcOrd="0" destOrd="0" presId="urn:microsoft.com/office/officeart/2005/8/layout/default"/>
    <dgm:cxn modelId="{85C5EC86-91FA-410A-8D6B-7C8BBF7D1D6D}" type="presOf" srcId="{DA9919F8-20E2-4252-B639-C29499E82AC1}" destId="{33B287A5-6B7A-44CD-A967-BA75E8574489}" srcOrd="0" destOrd="0" presId="urn:microsoft.com/office/officeart/2005/8/layout/default"/>
    <dgm:cxn modelId="{8F644989-5ADE-409B-ADFE-7A666816B8D1}" type="presOf" srcId="{B73D5A57-6787-47DE-AA6B-169D4E58102B}" destId="{71FE18C8-ACC0-462F-A4A3-7AAF8B71DC43}" srcOrd="0" destOrd="0" presId="urn:microsoft.com/office/officeart/2005/8/layout/default"/>
    <dgm:cxn modelId="{49D201DB-30D3-4620-AE77-2ECADD173C3F}" type="presOf" srcId="{6D1B49EF-A311-453A-9EA5-4951597D781B}" destId="{C9A0A645-776F-4567-A96E-9252F934CEF7}" srcOrd="0" destOrd="0" presId="urn:microsoft.com/office/officeart/2005/8/layout/default"/>
    <dgm:cxn modelId="{32B7A6C5-7C57-48FB-8DDD-164AD4104F31}" type="presParOf" srcId="{C9A0A645-776F-4567-A96E-9252F934CEF7}" destId="{71FE18C8-ACC0-462F-A4A3-7AAF8B71DC43}" srcOrd="0" destOrd="0" presId="urn:microsoft.com/office/officeart/2005/8/layout/default"/>
    <dgm:cxn modelId="{34058291-F4AC-4C07-9D44-3037BB23B754}" type="presParOf" srcId="{C9A0A645-776F-4567-A96E-9252F934CEF7}" destId="{1194021F-860B-4A72-8522-1671C6E9E90C}" srcOrd="1" destOrd="0" presId="urn:microsoft.com/office/officeart/2005/8/layout/default"/>
    <dgm:cxn modelId="{5F75B4C3-ED12-48C2-9161-D4BFF1D86569}" type="presParOf" srcId="{C9A0A645-776F-4567-A96E-9252F934CEF7}" destId="{33B287A5-6B7A-44CD-A967-BA75E8574489}" srcOrd="2" destOrd="0" presId="urn:microsoft.com/office/officeart/2005/8/layout/default"/>
    <dgm:cxn modelId="{D1C290DC-4F4E-4672-AD06-056911A3F1D9}" type="presParOf" srcId="{C9A0A645-776F-4567-A96E-9252F934CEF7}" destId="{3C82F47B-C84B-494C-A879-3FA01C611FD3}" srcOrd="3" destOrd="0" presId="urn:microsoft.com/office/officeart/2005/8/layout/default"/>
    <dgm:cxn modelId="{A17C31D0-9EA0-4275-878D-A92253E9418A}" type="presParOf" srcId="{C9A0A645-776F-4567-A96E-9252F934CEF7}" destId="{0E20C504-D8A6-4162-9005-D36D2EB6DBEE}" srcOrd="4" destOrd="0" presId="urn:microsoft.com/office/officeart/2005/8/layout/default"/>
    <dgm:cxn modelId="{579B115D-37F2-49AF-B35D-E23D04CEB63C}" type="presParOf" srcId="{C9A0A645-776F-4567-A96E-9252F934CEF7}" destId="{A7F4CEAD-C084-4643-8F51-337747DF41DE}" srcOrd="5" destOrd="0" presId="urn:microsoft.com/office/officeart/2005/8/layout/default"/>
    <dgm:cxn modelId="{5F6EAE97-2E8E-430D-8292-5ADF531E86FC}" type="presParOf" srcId="{C9A0A645-776F-4567-A96E-9252F934CEF7}" destId="{95DE0C07-CDBB-4792-9471-FFE8D48B7E1E}"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A63E59-859C-44AE-9844-FD74D8E8529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7B0337EE-F345-4318-82DA-ED315F0260BE}">
      <dgm:prSet phldrT="[Text]" custT="1"/>
      <dgm:spPr>
        <a:solidFill>
          <a:srgbClr val="0066CC"/>
        </a:solidFill>
      </dgm:spPr>
      <dgm:t>
        <a:bodyPr/>
        <a:lstStyle/>
        <a:p>
          <a:r>
            <a:rPr lang="en-IN" altLang="en-US" sz="2400" b="0" dirty="0">
              <a:solidFill>
                <a:schemeClr val="bg1"/>
              </a:solidFill>
            </a:rPr>
            <a:t>Acquisition cost</a:t>
          </a:r>
          <a:endParaRPr lang="en-US" sz="2400" b="0" dirty="0">
            <a:solidFill>
              <a:schemeClr val="bg1"/>
            </a:solidFill>
          </a:endParaRPr>
        </a:p>
      </dgm:t>
      <dgm:extLst>
        <a:ext uri="{E40237B7-FDA0-4F09-8148-C483321AD2D9}">
          <dgm14:cNvPr xmlns:dgm14="http://schemas.microsoft.com/office/drawing/2010/diagram" id="0" name="" descr="There are 5 small rectangular boxes partially overlapping 5 large rectangular boxes. Each pair of small and large boxes is placed one below the other. The content in the larger box explains the term provided in the smaller box.&#10;&#10;In the first pair of boxes, the small box is labeled acquisition cost. The content in the large box reads cost of obtaining data that you don’t have.&#10;&#10;In the second pair of boxes, the small box is labeled processing cost. The content in the large box reads cost of turning raw data into usable information.&#10;&#10;In the third pair of boxes, the small box is labeled storage cost. The content in the large box reads cost of physically or electronically archiving information for later retrieval.&#10;&#10;In the fourth pair of boxes, the small box is labeled retrieval cost. The content in the large box reads cost of accessing already-stored and processed information.&#10;&#10;In the fifth pair of boxes, the small box is labeled communication cost. The content in the large box reads cost of transmitting information from one place to another.&#10;" title="Costs of Useful Information"/>
        </a:ext>
      </dgm:extLst>
    </dgm:pt>
    <dgm:pt modelId="{DC71D0C1-7F1D-40CC-B02E-E2F016E30896}" type="parTrans" cxnId="{D5967E9F-9083-4EDC-80E4-6A8002A66D4D}">
      <dgm:prSet/>
      <dgm:spPr/>
      <dgm:t>
        <a:bodyPr/>
        <a:lstStyle/>
        <a:p>
          <a:endParaRPr lang="en-US" sz="2200"/>
        </a:p>
      </dgm:t>
    </dgm:pt>
    <dgm:pt modelId="{82203129-86A9-4815-9C72-B2E87957A58A}" type="sibTrans" cxnId="{D5967E9F-9083-4EDC-80E4-6A8002A66D4D}">
      <dgm:prSet/>
      <dgm:spPr/>
      <dgm:t>
        <a:bodyPr/>
        <a:lstStyle/>
        <a:p>
          <a:endParaRPr lang="en-US" sz="2200"/>
        </a:p>
      </dgm:t>
    </dgm:pt>
    <dgm:pt modelId="{782B2F4F-7B11-43D7-A917-956B7C42D046}">
      <dgm:prSet custT="1"/>
      <dgm:spPr>
        <a:solidFill>
          <a:srgbClr val="0066CC"/>
        </a:solidFill>
      </dgm:spPr>
      <dgm:t>
        <a:bodyPr/>
        <a:lstStyle/>
        <a:p>
          <a:r>
            <a:rPr lang="en-IN" altLang="en-US" sz="2400" b="0" dirty="0">
              <a:solidFill>
                <a:schemeClr val="bg1"/>
              </a:solidFill>
            </a:rPr>
            <a:t>Processing cost</a:t>
          </a:r>
        </a:p>
      </dgm:t>
      <dgm:extLst>
        <a:ext uri="{E40237B7-FDA0-4F09-8148-C483321AD2D9}">
          <dgm14:cNvPr xmlns:dgm14="http://schemas.microsoft.com/office/drawing/2010/diagram" id="0" name="" descr="There are 5 small rectangular boxes partially overlapping 5 large rectangular boxes. Each pair of small and large boxes is placed one below the other. The content in the larger box explains the term provided in the smaller box.&#10;&#10;In the first pair of boxes, the small box is labeled acquisition cost. The content in the large box reads cost of obtaining data that you don’t have.&#10;&#10;In the second pair of boxes, the small box is labeled processing cost. The content in the large box reads cost of turning raw data into usable information.&#10;&#10;In the third pair of boxes, the small box is labeled storage cost. The content in the large box reads cost of physically or electronically archiving information for later retrieval.&#10;&#10;In the fourth pair of boxes, the small box is labeled retrieval cost. The content in the large box reads cost of accessing already-stored and processed information.&#10;&#10;In the fifth pair of boxes, the small box is labeled communication cost. The content in the large box reads cost of transmitting information from one place to another.&#10;" title="Costs of Useful Information"/>
        </a:ext>
      </dgm:extLst>
    </dgm:pt>
    <dgm:pt modelId="{82277645-710F-46AA-9A5C-C7FD65990244}" type="parTrans" cxnId="{78412AF8-1BCF-4086-AEBD-7B1F6DB0A7BD}">
      <dgm:prSet/>
      <dgm:spPr/>
      <dgm:t>
        <a:bodyPr/>
        <a:lstStyle/>
        <a:p>
          <a:endParaRPr lang="en-US" sz="2200"/>
        </a:p>
      </dgm:t>
    </dgm:pt>
    <dgm:pt modelId="{B9F0D6CE-685D-4145-9852-8585EA9CF583}" type="sibTrans" cxnId="{78412AF8-1BCF-4086-AEBD-7B1F6DB0A7BD}">
      <dgm:prSet/>
      <dgm:spPr/>
      <dgm:t>
        <a:bodyPr/>
        <a:lstStyle/>
        <a:p>
          <a:endParaRPr lang="en-US" sz="2200"/>
        </a:p>
      </dgm:t>
    </dgm:pt>
    <dgm:pt modelId="{26846481-2C12-4668-B63A-1AD1FDB97D66}">
      <dgm:prSet custT="1"/>
      <dgm:spPr>
        <a:solidFill>
          <a:srgbClr val="0066CC"/>
        </a:solidFill>
      </dgm:spPr>
      <dgm:t>
        <a:bodyPr/>
        <a:lstStyle/>
        <a:p>
          <a:r>
            <a:rPr lang="en-IN" altLang="en-US" sz="2400" b="0" dirty="0">
              <a:solidFill>
                <a:schemeClr val="bg1"/>
              </a:solidFill>
            </a:rPr>
            <a:t>Storage cost</a:t>
          </a:r>
        </a:p>
      </dgm:t>
      <dgm:extLst>
        <a:ext uri="{E40237B7-FDA0-4F09-8148-C483321AD2D9}">
          <dgm14:cNvPr xmlns:dgm14="http://schemas.microsoft.com/office/drawing/2010/diagram" id="0" name="" descr="There are 5 small rectangular boxes partially overlapping 5 large rectangular boxes. Each pair of small and large boxes is placed one below the other. The content in the larger box explains the term provided in the smaller box.&#10;&#10;In the first pair of boxes, the small box is labeled acquisition cost. The content in the large box reads cost of obtaining data that you don’t have.&#10;&#10;In the second pair of boxes, the small box is labeled processing cost. The content in the large box reads cost of turning raw data into usable information.&#10;&#10;In the third pair of boxes, the small box is labeled storage cost. The content in the large box reads cost of physically or electronically archiving information for later retrieval.&#10;&#10;In the fourth pair of boxes, the small box is labeled retrieval cost. The content in the large box reads cost of accessing already-stored and processed information.&#10;&#10;In the fifth pair of boxes, the small box is labeled communication cost. The content in the large box reads cost of transmitting information from one place to another.&#10;" title="Costs of Useful Information"/>
        </a:ext>
      </dgm:extLst>
    </dgm:pt>
    <dgm:pt modelId="{79748E01-A319-4E8E-AA15-7D066FAE190E}" type="parTrans" cxnId="{8204AD6E-D9A9-471B-8A17-513D6E551177}">
      <dgm:prSet/>
      <dgm:spPr/>
      <dgm:t>
        <a:bodyPr/>
        <a:lstStyle/>
        <a:p>
          <a:endParaRPr lang="en-US" sz="2200"/>
        </a:p>
      </dgm:t>
    </dgm:pt>
    <dgm:pt modelId="{1799C8F6-6874-42A7-A14D-CBA758852EC2}" type="sibTrans" cxnId="{8204AD6E-D9A9-471B-8A17-513D6E551177}">
      <dgm:prSet/>
      <dgm:spPr/>
      <dgm:t>
        <a:bodyPr/>
        <a:lstStyle/>
        <a:p>
          <a:endParaRPr lang="en-US" sz="2200"/>
        </a:p>
      </dgm:t>
    </dgm:pt>
    <dgm:pt modelId="{F8A31F05-EC64-4981-8DE1-04AA05E4B161}">
      <dgm:prSet custT="1"/>
      <dgm:spPr>
        <a:solidFill>
          <a:srgbClr val="0066CC"/>
        </a:solidFill>
      </dgm:spPr>
      <dgm:t>
        <a:bodyPr/>
        <a:lstStyle/>
        <a:p>
          <a:r>
            <a:rPr lang="en-IN" altLang="en-US" sz="2400" b="0" dirty="0">
              <a:solidFill>
                <a:schemeClr val="bg1"/>
              </a:solidFill>
            </a:rPr>
            <a:t>Communication cost</a:t>
          </a:r>
        </a:p>
      </dgm:t>
      <dgm:extLst>
        <a:ext uri="{E40237B7-FDA0-4F09-8148-C483321AD2D9}">
          <dgm14:cNvPr xmlns:dgm14="http://schemas.microsoft.com/office/drawing/2010/diagram" id="0" name="" descr="There are 5 small rectangular boxes partially overlapping 5 large rectangular boxes. Each pair of small and large boxes is placed one below the other. The content in the larger box explains the term provided in the smaller box.&#10;&#10;In the first pair of boxes, the small box is labeled acquisition cost. The content in the large box reads cost of obtaining data that you don’t have.&#10;&#10;In the second pair of boxes, the small box is labeled processing cost. The content in the large box reads cost of turning raw data into usable information.&#10;&#10;In the third pair of boxes, the small box is labeled storage cost. The content in the large box reads cost of physically or electronically archiving information for later retrieval.&#10;&#10;In the fourth pair of boxes, the small box is labeled retrieval cost. The content in the large box reads cost of accessing already-stored and processed information.&#10;&#10;In the fifth pair of boxes, the small box is labeled communication cost. The content in the large box reads cost of transmitting information from one place to another.&#10;" title="Costs of Useful Information"/>
        </a:ext>
      </dgm:extLst>
    </dgm:pt>
    <dgm:pt modelId="{CB95242F-5C59-4030-AF24-FF210AB95117}" type="parTrans" cxnId="{4D85269C-2C5E-4E1F-BBA2-28A80C5AAAA3}">
      <dgm:prSet/>
      <dgm:spPr/>
      <dgm:t>
        <a:bodyPr/>
        <a:lstStyle/>
        <a:p>
          <a:endParaRPr lang="en-US" sz="2200"/>
        </a:p>
      </dgm:t>
    </dgm:pt>
    <dgm:pt modelId="{21929315-751F-4B2F-8E41-EB2AB1705656}" type="sibTrans" cxnId="{4D85269C-2C5E-4E1F-BBA2-28A80C5AAAA3}">
      <dgm:prSet/>
      <dgm:spPr/>
      <dgm:t>
        <a:bodyPr/>
        <a:lstStyle/>
        <a:p>
          <a:endParaRPr lang="en-US" sz="2200"/>
        </a:p>
      </dgm:t>
    </dgm:pt>
    <dgm:pt modelId="{A2CC8EED-CF31-4192-911D-268CF9BF23E3}">
      <dgm:prSet custT="1"/>
      <dgm:spPr>
        <a:solidFill>
          <a:srgbClr val="0066CC"/>
        </a:solidFill>
        <a:ln>
          <a:solidFill>
            <a:srgbClr val="3366CC"/>
          </a:solidFill>
        </a:ln>
      </dgm:spPr>
      <dgm:t>
        <a:bodyPr/>
        <a:lstStyle/>
        <a:p>
          <a:r>
            <a:rPr lang="en-IN" altLang="en-US" sz="2400" b="0" dirty="0">
              <a:solidFill>
                <a:schemeClr val="bg1"/>
              </a:solidFill>
            </a:rPr>
            <a:t>Retrieval cost</a:t>
          </a:r>
          <a:endParaRPr lang="en-IN" altLang="en-US" sz="2400" b="0" dirty="0">
            <a:solidFill>
              <a:schemeClr val="tx2"/>
            </a:solidFill>
          </a:endParaRPr>
        </a:p>
      </dgm:t>
      <dgm:extLst>
        <a:ext uri="{E40237B7-FDA0-4F09-8148-C483321AD2D9}">
          <dgm14:cNvPr xmlns:dgm14="http://schemas.microsoft.com/office/drawing/2010/diagram" id="0" name="" descr="There are 5 small rectangular boxes partially overlapping 5 large rectangular boxes. Each pair of small and large boxes is placed one below the other. The content in the larger box explains the term provided in the smaller box.&#10;&#10;In the first pair of boxes, the small box is labeled acquisition cost. The content in the large box reads cost of obtaining data that you don’t have.&#10;&#10;In the second pair of boxes, the small box is labeled processing cost. The content in the large box reads cost of turning raw data into usable information.&#10;&#10;In the third pair of boxes, the small box is labeled storage cost. The content in the large box reads cost of physically or electronically archiving information for later retrieval.&#10;&#10;In the fourth pair of boxes, the small box is labeled retrieval cost. The content in the large box reads cost of accessing already-stored and processed information.&#10;&#10;In the fifth pair of boxes, the small box is labeled communication cost. The content in the large box reads cost of transmitting information from one place to another.&#10;" title="Costs of Useful Information"/>
        </a:ext>
      </dgm:extLst>
    </dgm:pt>
    <dgm:pt modelId="{18390203-0330-4E8C-A748-7A7CAF9AED40}" type="parTrans" cxnId="{03409F4D-67EB-413D-B49B-9775E4EC9742}">
      <dgm:prSet/>
      <dgm:spPr/>
      <dgm:t>
        <a:bodyPr/>
        <a:lstStyle/>
        <a:p>
          <a:endParaRPr lang="en-US" sz="2200"/>
        </a:p>
      </dgm:t>
    </dgm:pt>
    <dgm:pt modelId="{9C3DA41A-C8E7-4386-A76B-C60565CE6FDB}" type="sibTrans" cxnId="{03409F4D-67EB-413D-B49B-9775E4EC9742}">
      <dgm:prSet/>
      <dgm:spPr/>
      <dgm:t>
        <a:bodyPr/>
        <a:lstStyle/>
        <a:p>
          <a:endParaRPr lang="en-US" sz="2200"/>
        </a:p>
      </dgm:t>
    </dgm:pt>
    <dgm:pt modelId="{6E56DE7A-3615-481C-BF6C-F73C70337E96}" type="pres">
      <dgm:prSet presAssocID="{EBA63E59-859C-44AE-9844-FD74D8E8529B}" presName="diagram" presStyleCnt="0">
        <dgm:presLayoutVars>
          <dgm:dir/>
          <dgm:resizeHandles val="exact"/>
        </dgm:presLayoutVars>
      </dgm:prSet>
      <dgm:spPr/>
    </dgm:pt>
    <dgm:pt modelId="{9A3C8644-F1B9-4633-9F08-3F7EEAC21938}" type="pres">
      <dgm:prSet presAssocID="{7B0337EE-F345-4318-82DA-ED315F0260BE}" presName="node" presStyleLbl="node1" presStyleIdx="0" presStyleCnt="5">
        <dgm:presLayoutVars>
          <dgm:bulletEnabled val="1"/>
        </dgm:presLayoutVars>
      </dgm:prSet>
      <dgm:spPr/>
    </dgm:pt>
    <dgm:pt modelId="{4E07217B-575E-45D3-A8F5-53E243F3976F}" type="pres">
      <dgm:prSet presAssocID="{82203129-86A9-4815-9C72-B2E87957A58A}" presName="sibTrans" presStyleCnt="0"/>
      <dgm:spPr/>
    </dgm:pt>
    <dgm:pt modelId="{F7845FED-E3D2-47F3-8FCA-E56E3702E175}" type="pres">
      <dgm:prSet presAssocID="{782B2F4F-7B11-43D7-A917-956B7C42D046}" presName="node" presStyleLbl="node1" presStyleIdx="1" presStyleCnt="5">
        <dgm:presLayoutVars>
          <dgm:bulletEnabled val="1"/>
        </dgm:presLayoutVars>
      </dgm:prSet>
      <dgm:spPr/>
    </dgm:pt>
    <dgm:pt modelId="{746F290E-3696-4613-AF65-2512619EFC32}" type="pres">
      <dgm:prSet presAssocID="{B9F0D6CE-685D-4145-9852-8585EA9CF583}" presName="sibTrans" presStyleCnt="0"/>
      <dgm:spPr/>
    </dgm:pt>
    <dgm:pt modelId="{335749EE-6294-4D18-87F3-386FD1F1E26F}" type="pres">
      <dgm:prSet presAssocID="{26846481-2C12-4668-B63A-1AD1FDB97D66}" presName="node" presStyleLbl="node1" presStyleIdx="2" presStyleCnt="5">
        <dgm:presLayoutVars>
          <dgm:bulletEnabled val="1"/>
        </dgm:presLayoutVars>
      </dgm:prSet>
      <dgm:spPr/>
    </dgm:pt>
    <dgm:pt modelId="{25AD3843-C417-4D7F-9B06-AC377752F56B}" type="pres">
      <dgm:prSet presAssocID="{1799C8F6-6874-42A7-A14D-CBA758852EC2}" presName="sibTrans" presStyleCnt="0"/>
      <dgm:spPr/>
    </dgm:pt>
    <dgm:pt modelId="{8D48B61D-0332-4DF2-92DB-1BD38BBF7D10}" type="pres">
      <dgm:prSet presAssocID="{A2CC8EED-CF31-4192-911D-268CF9BF23E3}" presName="node" presStyleLbl="node1" presStyleIdx="3" presStyleCnt="5">
        <dgm:presLayoutVars>
          <dgm:bulletEnabled val="1"/>
        </dgm:presLayoutVars>
      </dgm:prSet>
      <dgm:spPr/>
    </dgm:pt>
    <dgm:pt modelId="{17B32A01-34FE-4F31-9674-B578C7CAF433}" type="pres">
      <dgm:prSet presAssocID="{9C3DA41A-C8E7-4386-A76B-C60565CE6FDB}" presName="sibTrans" presStyleCnt="0"/>
      <dgm:spPr/>
    </dgm:pt>
    <dgm:pt modelId="{9CCE7F67-C14E-4127-86B9-9AF78F3DD35F}" type="pres">
      <dgm:prSet presAssocID="{F8A31F05-EC64-4981-8DE1-04AA05E4B161}" presName="node" presStyleLbl="node1" presStyleIdx="4" presStyleCnt="5">
        <dgm:presLayoutVars>
          <dgm:bulletEnabled val="1"/>
        </dgm:presLayoutVars>
      </dgm:prSet>
      <dgm:spPr/>
    </dgm:pt>
  </dgm:ptLst>
  <dgm:cxnLst>
    <dgm:cxn modelId="{4CE9182A-BB0A-4052-834F-C55CE2E55936}" type="presOf" srcId="{A2CC8EED-CF31-4192-911D-268CF9BF23E3}" destId="{8D48B61D-0332-4DF2-92DB-1BD38BBF7D10}" srcOrd="0" destOrd="0" presId="urn:microsoft.com/office/officeart/2005/8/layout/default"/>
    <dgm:cxn modelId="{03409F4D-67EB-413D-B49B-9775E4EC9742}" srcId="{EBA63E59-859C-44AE-9844-FD74D8E8529B}" destId="{A2CC8EED-CF31-4192-911D-268CF9BF23E3}" srcOrd="3" destOrd="0" parTransId="{18390203-0330-4E8C-A748-7A7CAF9AED40}" sibTransId="{9C3DA41A-C8E7-4386-A76B-C60565CE6FDB}"/>
    <dgm:cxn modelId="{DAFBC36C-476D-40CB-8EF8-6E45F05650E4}" type="presOf" srcId="{EBA63E59-859C-44AE-9844-FD74D8E8529B}" destId="{6E56DE7A-3615-481C-BF6C-F73C70337E96}" srcOrd="0" destOrd="0" presId="urn:microsoft.com/office/officeart/2005/8/layout/default"/>
    <dgm:cxn modelId="{8204AD6E-D9A9-471B-8A17-513D6E551177}" srcId="{EBA63E59-859C-44AE-9844-FD74D8E8529B}" destId="{26846481-2C12-4668-B63A-1AD1FDB97D66}" srcOrd="2" destOrd="0" parTransId="{79748E01-A319-4E8E-AA15-7D066FAE190E}" sibTransId="{1799C8F6-6874-42A7-A14D-CBA758852EC2}"/>
    <dgm:cxn modelId="{4D85269C-2C5E-4E1F-BBA2-28A80C5AAAA3}" srcId="{EBA63E59-859C-44AE-9844-FD74D8E8529B}" destId="{F8A31F05-EC64-4981-8DE1-04AA05E4B161}" srcOrd="4" destOrd="0" parTransId="{CB95242F-5C59-4030-AF24-FF210AB95117}" sibTransId="{21929315-751F-4B2F-8E41-EB2AB1705656}"/>
    <dgm:cxn modelId="{D5967E9F-9083-4EDC-80E4-6A8002A66D4D}" srcId="{EBA63E59-859C-44AE-9844-FD74D8E8529B}" destId="{7B0337EE-F345-4318-82DA-ED315F0260BE}" srcOrd="0" destOrd="0" parTransId="{DC71D0C1-7F1D-40CC-B02E-E2F016E30896}" sibTransId="{82203129-86A9-4815-9C72-B2E87957A58A}"/>
    <dgm:cxn modelId="{1E084EAA-523B-4F46-BE78-0574A8C1064B}" type="presOf" srcId="{7B0337EE-F345-4318-82DA-ED315F0260BE}" destId="{9A3C8644-F1B9-4633-9F08-3F7EEAC21938}" srcOrd="0" destOrd="0" presId="urn:microsoft.com/office/officeart/2005/8/layout/default"/>
    <dgm:cxn modelId="{E0549FC2-8255-4511-87A7-CD837017CCDB}" type="presOf" srcId="{26846481-2C12-4668-B63A-1AD1FDB97D66}" destId="{335749EE-6294-4D18-87F3-386FD1F1E26F}" srcOrd="0" destOrd="0" presId="urn:microsoft.com/office/officeart/2005/8/layout/default"/>
    <dgm:cxn modelId="{50722EF0-14BD-4706-B500-77E214E03B0D}" type="presOf" srcId="{F8A31F05-EC64-4981-8DE1-04AA05E4B161}" destId="{9CCE7F67-C14E-4127-86B9-9AF78F3DD35F}" srcOrd="0" destOrd="0" presId="urn:microsoft.com/office/officeart/2005/8/layout/default"/>
    <dgm:cxn modelId="{78412AF8-1BCF-4086-AEBD-7B1F6DB0A7BD}" srcId="{EBA63E59-859C-44AE-9844-FD74D8E8529B}" destId="{782B2F4F-7B11-43D7-A917-956B7C42D046}" srcOrd="1" destOrd="0" parTransId="{82277645-710F-46AA-9A5C-C7FD65990244}" sibTransId="{B9F0D6CE-685D-4145-9852-8585EA9CF583}"/>
    <dgm:cxn modelId="{2CFA2CF8-52C6-4732-8786-D754DD667E47}" type="presOf" srcId="{782B2F4F-7B11-43D7-A917-956B7C42D046}" destId="{F7845FED-E3D2-47F3-8FCA-E56E3702E175}" srcOrd="0" destOrd="0" presId="urn:microsoft.com/office/officeart/2005/8/layout/default"/>
    <dgm:cxn modelId="{5E452470-AC00-490B-B6CE-619E65D8CC29}" type="presParOf" srcId="{6E56DE7A-3615-481C-BF6C-F73C70337E96}" destId="{9A3C8644-F1B9-4633-9F08-3F7EEAC21938}" srcOrd="0" destOrd="0" presId="urn:microsoft.com/office/officeart/2005/8/layout/default"/>
    <dgm:cxn modelId="{70BBB467-9AF8-4C6D-94E6-AC52D5B90BA5}" type="presParOf" srcId="{6E56DE7A-3615-481C-BF6C-F73C70337E96}" destId="{4E07217B-575E-45D3-A8F5-53E243F3976F}" srcOrd="1" destOrd="0" presId="urn:microsoft.com/office/officeart/2005/8/layout/default"/>
    <dgm:cxn modelId="{D8DC6F15-DB26-4F2F-ABCC-725EC5421ED1}" type="presParOf" srcId="{6E56DE7A-3615-481C-BF6C-F73C70337E96}" destId="{F7845FED-E3D2-47F3-8FCA-E56E3702E175}" srcOrd="2" destOrd="0" presId="urn:microsoft.com/office/officeart/2005/8/layout/default"/>
    <dgm:cxn modelId="{977B61E8-E4EA-4187-AF3B-BD804A7AC808}" type="presParOf" srcId="{6E56DE7A-3615-481C-BF6C-F73C70337E96}" destId="{746F290E-3696-4613-AF65-2512619EFC32}" srcOrd="3" destOrd="0" presId="urn:microsoft.com/office/officeart/2005/8/layout/default"/>
    <dgm:cxn modelId="{16C8AA58-B0CA-456C-B38D-71FD1405C80F}" type="presParOf" srcId="{6E56DE7A-3615-481C-BF6C-F73C70337E96}" destId="{335749EE-6294-4D18-87F3-386FD1F1E26F}" srcOrd="4" destOrd="0" presId="urn:microsoft.com/office/officeart/2005/8/layout/default"/>
    <dgm:cxn modelId="{BE22B692-A702-43EE-8642-ACA0F1351E0F}" type="presParOf" srcId="{6E56DE7A-3615-481C-BF6C-F73C70337E96}" destId="{25AD3843-C417-4D7F-9B06-AC377752F56B}" srcOrd="5" destOrd="0" presId="urn:microsoft.com/office/officeart/2005/8/layout/default"/>
    <dgm:cxn modelId="{3D1A67A4-6F58-427C-82A8-748AB8C4C7BA}" type="presParOf" srcId="{6E56DE7A-3615-481C-BF6C-F73C70337E96}" destId="{8D48B61D-0332-4DF2-92DB-1BD38BBF7D10}" srcOrd="6" destOrd="0" presId="urn:microsoft.com/office/officeart/2005/8/layout/default"/>
    <dgm:cxn modelId="{B67A90C3-EFDD-4F9D-A161-0E4809C68DC2}" type="presParOf" srcId="{6E56DE7A-3615-481C-BF6C-F73C70337E96}" destId="{17B32A01-34FE-4F31-9674-B578C7CAF433}" srcOrd="7" destOrd="0" presId="urn:microsoft.com/office/officeart/2005/8/layout/default"/>
    <dgm:cxn modelId="{B519310C-0D84-4681-8A19-B434EBDDD6BA}" type="presParOf" srcId="{6E56DE7A-3615-481C-BF6C-F73C70337E96}" destId="{9CCE7F67-C14E-4127-86B9-9AF78F3DD35F}"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A6CAAEF-DE14-4BB4-B4C8-A1E44FC78A8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16B9A7C4-D8F2-4411-B92D-1CAA1B96D41B}">
      <dgm:prSet custT="1"/>
      <dgm:spPr>
        <a:solidFill>
          <a:srgbClr val="008CD1"/>
        </a:solidFill>
      </dgm:spPr>
      <dgm:t>
        <a:bodyPr/>
        <a:lstStyle/>
        <a:p>
          <a:pPr rtl="0"/>
          <a:r>
            <a:rPr lang="en-US" sz="2000" dirty="0"/>
            <a:t>Denial of service</a:t>
          </a:r>
        </a:p>
      </dgm:t>
    </dgm:pt>
    <dgm:pt modelId="{BD190623-AE40-43BC-A7D9-D33D3058660E}" type="parTrans" cxnId="{557B0C46-6820-42EB-8724-ECFB2E5E6553}">
      <dgm:prSet/>
      <dgm:spPr/>
      <dgm:t>
        <a:bodyPr/>
        <a:lstStyle/>
        <a:p>
          <a:endParaRPr lang="en-US" sz="2000"/>
        </a:p>
      </dgm:t>
    </dgm:pt>
    <dgm:pt modelId="{77FD8650-11F0-4ABE-94D7-3ADE3DF69E0E}" type="sibTrans" cxnId="{557B0C46-6820-42EB-8724-ECFB2E5E6553}">
      <dgm:prSet/>
      <dgm:spPr/>
      <dgm:t>
        <a:bodyPr/>
        <a:lstStyle/>
        <a:p>
          <a:endParaRPr lang="en-US" sz="2000"/>
        </a:p>
      </dgm:t>
    </dgm:pt>
    <dgm:pt modelId="{F7E985D0-032D-4280-A26E-762A76D78A81}">
      <dgm:prSet custT="1"/>
      <dgm:spPr>
        <a:solidFill>
          <a:srgbClr val="008CD1"/>
        </a:solidFill>
      </dgm:spPr>
      <dgm:t>
        <a:bodyPr/>
        <a:lstStyle/>
        <a:p>
          <a:pPr rtl="0"/>
          <a:r>
            <a:rPr lang="en-US" sz="2000" dirty="0"/>
            <a:t>Web server attacks and corporate network attacks</a:t>
          </a:r>
        </a:p>
      </dgm:t>
    </dgm:pt>
    <dgm:pt modelId="{7D9D6481-1948-445B-9D5D-847BD7EE8656}" type="parTrans" cxnId="{C3397161-661D-4115-B5A2-88C3218CB970}">
      <dgm:prSet/>
      <dgm:spPr/>
      <dgm:t>
        <a:bodyPr/>
        <a:lstStyle/>
        <a:p>
          <a:endParaRPr lang="en-US" sz="2000"/>
        </a:p>
      </dgm:t>
    </dgm:pt>
    <dgm:pt modelId="{FF29C680-E7B8-42E3-867D-BBDF52B11E59}" type="sibTrans" cxnId="{C3397161-661D-4115-B5A2-88C3218CB970}">
      <dgm:prSet/>
      <dgm:spPr/>
      <dgm:t>
        <a:bodyPr/>
        <a:lstStyle/>
        <a:p>
          <a:endParaRPr lang="en-US" sz="2000"/>
        </a:p>
      </dgm:t>
    </dgm:pt>
    <dgm:pt modelId="{C18E8CE9-320F-4BD7-9969-6DB2DB75C7AD}">
      <dgm:prSet custT="1"/>
      <dgm:spPr>
        <a:solidFill>
          <a:srgbClr val="008CD1"/>
        </a:solidFill>
      </dgm:spPr>
      <dgm:t>
        <a:bodyPr/>
        <a:lstStyle/>
        <a:p>
          <a:pPr rtl="0"/>
          <a:r>
            <a:rPr lang="en-US" sz="2000" dirty="0"/>
            <a:t>Password cracking software and unauthorized access to PCs</a:t>
          </a:r>
        </a:p>
      </dgm:t>
    </dgm:pt>
    <dgm:pt modelId="{67E872C3-BCCB-42D4-B3FD-DB11CFA14209}" type="parTrans" cxnId="{C757312E-719A-4179-8567-2E42CDE9BFB1}">
      <dgm:prSet/>
      <dgm:spPr/>
      <dgm:t>
        <a:bodyPr/>
        <a:lstStyle/>
        <a:p>
          <a:endParaRPr lang="en-US" sz="2000"/>
        </a:p>
      </dgm:t>
    </dgm:pt>
    <dgm:pt modelId="{EB3C4894-7319-4608-A4A4-30574F484188}" type="sibTrans" cxnId="{C757312E-719A-4179-8567-2E42CDE9BFB1}">
      <dgm:prSet/>
      <dgm:spPr/>
      <dgm:t>
        <a:bodyPr/>
        <a:lstStyle/>
        <a:p>
          <a:endParaRPr lang="en-US" sz="2000"/>
        </a:p>
      </dgm:t>
    </dgm:pt>
    <dgm:pt modelId="{BC44EC12-C30C-439B-BFDB-361C71AB7FC9}">
      <dgm:prSet custT="1"/>
      <dgm:spPr>
        <a:solidFill>
          <a:srgbClr val="008CD1"/>
        </a:solidFill>
      </dgm:spPr>
      <dgm:t>
        <a:bodyPr/>
        <a:lstStyle/>
        <a:p>
          <a:pPr rtl="0"/>
          <a:r>
            <a:rPr lang="en-US" sz="2000" dirty="0"/>
            <a:t>Viruses, worms, Trojan horses, and rootkits</a:t>
          </a:r>
        </a:p>
      </dgm:t>
    </dgm:pt>
    <dgm:pt modelId="{978997A4-DB47-47A7-B6AF-C025F8F6E6B0}" type="parTrans" cxnId="{8F626FE7-09CD-4422-8977-B3B14B35D5F7}">
      <dgm:prSet/>
      <dgm:spPr/>
      <dgm:t>
        <a:bodyPr/>
        <a:lstStyle/>
        <a:p>
          <a:endParaRPr lang="en-US" sz="2000"/>
        </a:p>
      </dgm:t>
    </dgm:pt>
    <dgm:pt modelId="{1DA8D4E0-FDD5-4CC9-A1FA-7A2ED8BAA67D}" type="sibTrans" cxnId="{8F626FE7-09CD-4422-8977-B3B14B35D5F7}">
      <dgm:prSet/>
      <dgm:spPr/>
      <dgm:t>
        <a:bodyPr/>
        <a:lstStyle/>
        <a:p>
          <a:endParaRPr lang="en-US" sz="2000"/>
        </a:p>
      </dgm:t>
    </dgm:pt>
    <dgm:pt modelId="{405F86F5-8C70-4485-BF89-DEA3FBFFF043}">
      <dgm:prSet custT="1"/>
      <dgm:spPr>
        <a:solidFill>
          <a:srgbClr val="008CD1"/>
        </a:solidFill>
      </dgm:spPr>
      <dgm:t>
        <a:bodyPr/>
        <a:lstStyle/>
        <a:p>
          <a:pPr rtl="0"/>
          <a:r>
            <a:rPr lang="en-US" sz="2000" dirty="0"/>
            <a:t>Malware, spyware, adware, malicious scripts, and applets</a:t>
          </a:r>
        </a:p>
      </dgm:t>
    </dgm:pt>
    <dgm:pt modelId="{13B5C704-F91E-4FE3-953E-5007E920775C}" type="parTrans" cxnId="{19F7460A-01EF-43C2-8729-BE0DAB526552}">
      <dgm:prSet/>
      <dgm:spPr/>
      <dgm:t>
        <a:bodyPr/>
        <a:lstStyle/>
        <a:p>
          <a:endParaRPr lang="en-US" sz="2000"/>
        </a:p>
      </dgm:t>
    </dgm:pt>
    <dgm:pt modelId="{2A314F0F-68F2-4019-8F1D-D86DED7E28B7}" type="sibTrans" cxnId="{19F7460A-01EF-43C2-8729-BE0DAB526552}">
      <dgm:prSet/>
      <dgm:spPr/>
      <dgm:t>
        <a:bodyPr/>
        <a:lstStyle/>
        <a:p>
          <a:endParaRPr lang="en-US" sz="2000"/>
        </a:p>
      </dgm:t>
    </dgm:pt>
    <dgm:pt modelId="{042C06EA-915B-4FDE-AEE7-D215BA9EDBB0}" type="pres">
      <dgm:prSet presAssocID="{FA6CAAEF-DE14-4BB4-B4C8-A1E44FC78A87}" presName="linear" presStyleCnt="0">
        <dgm:presLayoutVars>
          <dgm:dir/>
          <dgm:animLvl val="lvl"/>
          <dgm:resizeHandles val="exact"/>
        </dgm:presLayoutVars>
      </dgm:prSet>
      <dgm:spPr/>
    </dgm:pt>
    <dgm:pt modelId="{2D8FF550-4E7D-49BE-A600-6E7B9A3027DD}" type="pres">
      <dgm:prSet presAssocID="{16B9A7C4-D8F2-4411-B92D-1CAA1B96D41B}" presName="parentLin" presStyleCnt="0"/>
      <dgm:spPr/>
    </dgm:pt>
    <dgm:pt modelId="{9AE081C1-3D76-4210-847D-1E4892D1E853}" type="pres">
      <dgm:prSet presAssocID="{16B9A7C4-D8F2-4411-B92D-1CAA1B96D41B}" presName="parentLeftMargin" presStyleLbl="node1" presStyleIdx="0" presStyleCnt="5"/>
      <dgm:spPr/>
    </dgm:pt>
    <dgm:pt modelId="{C28DFB86-CDC1-4FE3-8099-2226D853CB17}" type="pres">
      <dgm:prSet presAssocID="{16B9A7C4-D8F2-4411-B92D-1CAA1B96D41B}" presName="parentText" presStyleLbl="node1" presStyleIdx="0" presStyleCnt="5" custScaleX="114482">
        <dgm:presLayoutVars>
          <dgm:chMax val="0"/>
          <dgm:bulletEnabled val="1"/>
        </dgm:presLayoutVars>
      </dgm:prSet>
      <dgm:spPr/>
    </dgm:pt>
    <dgm:pt modelId="{F6372D99-1DA9-4059-A547-2961B5767506}" type="pres">
      <dgm:prSet presAssocID="{16B9A7C4-D8F2-4411-B92D-1CAA1B96D41B}" presName="negativeSpace" presStyleCnt="0"/>
      <dgm:spPr/>
    </dgm:pt>
    <dgm:pt modelId="{085ED521-A7B0-4CDA-99C3-C9614DD76CF1}" type="pres">
      <dgm:prSet presAssocID="{16B9A7C4-D8F2-4411-B92D-1CAA1B96D41B}" presName="childText" presStyleLbl="conFgAcc1" presStyleIdx="0" presStyleCnt="5">
        <dgm:presLayoutVars>
          <dgm:bulletEnabled val="1"/>
        </dgm:presLayoutVars>
      </dgm:prSet>
      <dgm:spPr>
        <a:ln>
          <a:solidFill>
            <a:srgbClr val="008CD1"/>
          </a:solidFill>
        </a:ln>
      </dgm:spPr>
    </dgm:pt>
    <dgm:pt modelId="{18CF4B51-B88A-4F97-B8B4-0F6493340BCB}" type="pres">
      <dgm:prSet presAssocID="{77FD8650-11F0-4ABE-94D7-3ADE3DF69E0E}" presName="spaceBetweenRectangles" presStyleCnt="0"/>
      <dgm:spPr/>
    </dgm:pt>
    <dgm:pt modelId="{B5542EC5-5280-496D-BA91-8E3E0A450B0C}" type="pres">
      <dgm:prSet presAssocID="{F7E985D0-032D-4280-A26E-762A76D78A81}" presName="parentLin" presStyleCnt="0"/>
      <dgm:spPr/>
    </dgm:pt>
    <dgm:pt modelId="{9EE50513-9733-47CF-ADD6-EF8B5A82DB25}" type="pres">
      <dgm:prSet presAssocID="{F7E985D0-032D-4280-A26E-762A76D78A81}" presName="parentLeftMargin" presStyleLbl="node1" presStyleIdx="0" presStyleCnt="5"/>
      <dgm:spPr/>
    </dgm:pt>
    <dgm:pt modelId="{98085890-8A0C-496C-8144-3297E09F868A}" type="pres">
      <dgm:prSet presAssocID="{F7E985D0-032D-4280-A26E-762A76D78A81}" presName="parentText" presStyleLbl="node1" presStyleIdx="1" presStyleCnt="5" custScaleX="114482">
        <dgm:presLayoutVars>
          <dgm:chMax val="0"/>
          <dgm:bulletEnabled val="1"/>
        </dgm:presLayoutVars>
      </dgm:prSet>
      <dgm:spPr/>
    </dgm:pt>
    <dgm:pt modelId="{2EEE231F-0C48-40A9-9ED6-792562E942FA}" type="pres">
      <dgm:prSet presAssocID="{F7E985D0-032D-4280-A26E-762A76D78A81}" presName="negativeSpace" presStyleCnt="0"/>
      <dgm:spPr/>
    </dgm:pt>
    <dgm:pt modelId="{8B960830-0432-4ACA-8CC3-6B0F7675CDDE}" type="pres">
      <dgm:prSet presAssocID="{F7E985D0-032D-4280-A26E-762A76D78A81}" presName="childText" presStyleLbl="conFgAcc1" presStyleIdx="1" presStyleCnt="5">
        <dgm:presLayoutVars>
          <dgm:bulletEnabled val="1"/>
        </dgm:presLayoutVars>
      </dgm:prSet>
      <dgm:spPr>
        <a:ln>
          <a:solidFill>
            <a:srgbClr val="008CD1"/>
          </a:solidFill>
        </a:ln>
      </dgm:spPr>
    </dgm:pt>
    <dgm:pt modelId="{C4EBE217-ECCA-4177-A845-7572D244058F}" type="pres">
      <dgm:prSet presAssocID="{FF29C680-E7B8-42E3-867D-BBDF52B11E59}" presName="spaceBetweenRectangles" presStyleCnt="0"/>
      <dgm:spPr/>
    </dgm:pt>
    <dgm:pt modelId="{01AEE100-6947-425F-98CD-9FAAC03AB91E}" type="pres">
      <dgm:prSet presAssocID="{C18E8CE9-320F-4BD7-9969-6DB2DB75C7AD}" presName="parentLin" presStyleCnt="0"/>
      <dgm:spPr/>
    </dgm:pt>
    <dgm:pt modelId="{91710E5D-1800-4790-8B6F-D2006DCE4443}" type="pres">
      <dgm:prSet presAssocID="{C18E8CE9-320F-4BD7-9969-6DB2DB75C7AD}" presName="parentLeftMargin" presStyleLbl="node1" presStyleIdx="1" presStyleCnt="5"/>
      <dgm:spPr/>
    </dgm:pt>
    <dgm:pt modelId="{962BBAE6-94AC-4667-980C-90715136753E}" type="pres">
      <dgm:prSet presAssocID="{C18E8CE9-320F-4BD7-9969-6DB2DB75C7AD}" presName="parentText" presStyleLbl="node1" presStyleIdx="2" presStyleCnt="5" custScaleX="114482" custScaleY="115583">
        <dgm:presLayoutVars>
          <dgm:chMax val="0"/>
          <dgm:bulletEnabled val="1"/>
        </dgm:presLayoutVars>
      </dgm:prSet>
      <dgm:spPr/>
    </dgm:pt>
    <dgm:pt modelId="{68799D53-87BF-4586-B6DC-AE9D16B32F48}" type="pres">
      <dgm:prSet presAssocID="{C18E8CE9-320F-4BD7-9969-6DB2DB75C7AD}" presName="negativeSpace" presStyleCnt="0"/>
      <dgm:spPr/>
    </dgm:pt>
    <dgm:pt modelId="{32A952FC-1593-41C3-8464-A69E42C09BF1}" type="pres">
      <dgm:prSet presAssocID="{C18E8CE9-320F-4BD7-9969-6DB2DB75C7AD}" presName="childText" presStyleLbl="conFgAcc1" presStyleIdx="2" presStyleCnt="5">
        <dgm:presLayoutVars>
          <dgm:bulletEnabled val="1"/>
        </dgm:presLayoutVars>
      </dgm:prSet>
      <dgm:spPr>
        <a:ln>
          <a:solidFill>
            <a:srgbClr val="008CD1"/>
          </a:solidFill>
        </a:ln>
      </dgm:spPr>
    </dgm:pt>
    <dgm:pt modelId="{B19401E9-D001-4179-B0E7-1723A3F1D93C}" type="pres">
      <dgm:prSet presAssocID="{EB3C4894-7319-4608-A4A4-30574F484188}" presName="spaceBetweenRectangles" presStyleCnt="0"/>
      <dgm:spPr/>
    </dgm:pt>
    <dgm:pt modelId="{1BF06523-B242-4CF2-A702-535E9CB1BD8D}" type="pres">
      <dgm:prSet presAssocID="{BC44EC12-C30C-439B-BFDB-361C71AB7FC9}" presName="parentLin" presStyleCnt="0"/>
      <dgm:spPr/>
    </dgm:pt>
    <dgm:pt modelId="{82917450-B1CC-41C9-BB3C-EBA04885AD68}" type="pres">
      <dgm:prSet presAssocID="{BC44EC12-C30C-439B-BFDB-361C71AB7FC9}" presName="parentLeftMargin" presStyleLbl="node1" presStyleIdx="2" presStyleCnt="5"/>
      <dgm:spPr/>
    </dgm:pt>
    <dgm:pt modelId="{F44C9B64-DCB9-4693-9D12-C643EFAF5BD7}" type="pres">
      <dgm:prSet presAssocID="{BC44EC12-C30C-439B-BFDB-361C71AB7FC9}" presName="parentText" presStyleLbl="node1" presStyleIdx="3" presStyleCnt="5" custScaleX="114482">
        <dgm:presLayoutVars>
          <dgm:chMax val="0"/>
          <dgm:bulletEnabled val="1"/>
        </dgm:presLayoutVars>
      </dgm:prSet>
      <dgm:spPr/>
    </dgm:pt>
    <dgm:pt modelId="{89687325-0769-4DA4-9A57-CD0E7D2CA9A8}" type="pres">
      <dgm:prSet presAssocID="{BC44EC12-C30C-439B-BFDB-361C71AB7FC9}" presName="negativeSpace" presStyleCnt="0"/>
      <dgm:spPr/>
    </dgm:pt>
    <dgm:pt modelId="{A58FD517-8075-4FE7-BDD7-15B863772391}" type="pres">
      <dgm:prSet presAssocID="{BC44EC12-C30C-439B-BFDB-361C71AB7FC9}" presName="childText" presStyleLbl="conFgAcc1" presStyleIdx="3" presStyleCnt="5">
        <dgm:presLayoutVars>
          <dgm:bulletEnabled val="1"/>
        </dgm:presLayoutVars>
      </dgm:prSet>
      <dgm:spPr>
        <a:ln>
          <a:solidFill>
            <a:srgbClr val="008CD1"/>
          </a:solidFill>
        </a:ln>
      </dgm:spPr>
    </dgm:pt>
    <dgm:pt modelId="{5B378B76-B709-4E3F-8648-8002F3B3B796}" type="pres">
      <dgm:prSet presAssocID="{1DA8D4E0-FDD5-4CC9-A1FA-7A2ED8BAA67D}" presName="spaceBetweenRectangles" presStyleCnt="0"/>
      <dgm:spPr/>
    </dgm:pt>
    <dgm:pt modelId="{8F83C552-6BC8-4506-8623-E735EC8F6F10}" type="pres">
      <dgm:prSet presAssocID="{405F86F5-8C70-4485-BF89-DEA3FBFFF043}" presName="parentLin" presStyleCnt="0"/>
      <dgm:spPr/>
    </dgm:pt>
    <dgm:pt modelId="{B60CD4CF-DF57-4353-B6CA-2E92EBEA1F8E}" type="pres">
      <dgm:prSet presAssocID="{405F86F5-8C70-4485-BF89-DEA3FBFFF043}" presName="parentLeftMargin" presStyleLbl="node1" presStyleIdx="3" presStyleCnt="5"/>
      <dgm:spPr/>
    </dgm:pt>
    <dgm:pt modelId="{4BE6BCB2-8A59-447B-8869-203850BDA2B4}" type="pres">
      <dgm:prSet presAssocID="{405F86F5-8C70-4485-BF89-DEA3FBFFF043}" presName="parentText" presStyleLbl="node1" presStyleIdx="4" presStyleCnt="5" custScaleX="114482" custScaleY="115390">
        <dgm:presLayoutVars>
          <dgm:chMax val="0"/>
          <dgm:bulletEnabled val="1"/>
        </dgm:presLayoutVars>
      </dgm:prSet>
      <dgm:spPr/>
    </dgm:pt>
    <dgm:pt modelId="{C383292C-0C05-41D6-A9E5-03378D14C9A1}" type="pres">
      <dgm:prSet presAssocID="{405F86F5-8C70-4485-BF89-DEA3FBFFF043}" presName="negativeSpace" presStyleCnt="0"/>
      <dgm:spPr/>
    </dgm:pt>
    <dgm:pt modelId="{D401FFC4-9441-491E-9C00-44036D15BDA4}" type="pres">
      <dgm:prSet presAssocID="{405F86F5-8C70-4485-BF89-DEA3FBFFF043}" presName="childText" presStyleLbl="conFgAcc1" presStyleIdx="4" presStyleCnt="5">
        <dgm:presLayoutVars>
          <dgm:bulletEnabled val="1"/>
        </dgm:presLayoutVars>
      </dgm:prSet>
      <dgm:spPr>
        <a:ln>
          <a:solidFill>
            <a:srgbClr val="008CD1"/>
          </a:solidFill>
        </a:ln>
      </dgm:spPr>
    </dgm:pt>
  </dgm:ptLst>
  <dgm:cxnLst>
    <dgm:cxn modelId="{19F7460A-01EF-43C2-8729-BE0DAB526552}" srcId="{FA6CAAEF-DE14-4BB4-B4C8-A1E44FC78A87}" destId="{405F86F5-8C70-4485-BF89-DEA3FBFFF043}" srcOrd="4" destOrd="0" parTransId="{13B5C704-F91E-4FE3-953E-5007E920775C}" sibTransId="{2A314F0F-68F2-4019-8F1D-D86DED7E28B7}"/>
    <dgm:cxn modelId="{5774EF1A-9D56-48BA-966D-7B8EC48BEC9A}" type="presOf" srcId="{FA6CAAEF-DE14-4BB4-B4C8-A1E44FC78A87}" destId="{042C06EA-915B-4FDE-AEE7-D215BA9EDBB0}" srcOrd="0" destOrd="0" presId="urn:microsoft.com/office/officeart/2005/8/layout/list1"/>
    <dgm:cxn modelId="{C757312E-719A-4179-8567-2E42CDE9BFB1}" srcId="{FA6CAAEF-DE14-4BB4-B4C8-A1E44FC78A87}" destId="{C18E8CE9-320F-4BD7-9969-6DB2DB75C7AD}" srcOrd="2" destOrd="0" parTransId="{67E872C3-BCCB-42D4-B3FD-DB11CFA14209}" sibTransId="{EB3C4894-7319-4608-A4A4-30574F484188}"/>
    <dgm:cxn modelId="{AAA77132-E2B7-4666-9635-64E0C03D2756}" type="presOf" srcId="{16B9A7C4-D8F2-4411-B92D-1CAA1B96D41B}" destId="{9AE081C1-3D76-4210-847D-1E4892D1E853}" srcOrd="0" destOrd="0" presId="urn:microsoft.com/office/officeart/2005/8/layout/list1"/>
    <dgm:cxn modelId="{C1478845-EDF4-4AF1-9C7F-AC63A4A71A01}" type="presOf" srcId="{C18E8CE9-320F-4BD7-9969-6DB2DB75C7AD}" destId="{962BBAE6-94AC-4667-980C-90715136753E}" srcOrd="1" destOrd="0" presId="urn:microsoft.com/office/officeart/2005/8/layout/list1"/>
    <dgm:cxn modelId="{557B0C46-6820-42EB-8724-ECFB2E5E6553}" srcId="{FA6CAAEF-DE14-4BB4-B4C8-A1E44FC78A87}" destId="{16B9A7C4-D8F2-4411-B92D-1CAA1B96D41B}" srcOrd="0" destOrd="0" parTransId="{BD190623-AE40-43BC-A7D9-D33D3058660E}" sibTransId="{77FD8650-11F0-4ABE-94D7-3ADE3DF69E0E}"/>
    <dgm:cxn modelId="{08F4A24E-49A5-45A2-BE9A-8F6B69E1CA6A}" type="presOf" srcId="{405F86F5-8C70-4485-BF89-DEA3FBFFF043}" destId="{B60CD4CF-DF57-4353-B6CA-2E92EBEA1F8E}" srcOrd="0" destOrd="0" presId="urn:microsoft.com/office/officeart/2005/8/layout/list1"/>
    <dgm:cxn modelId="{C3397161-661D-4115-B5A2-88C3218CB970}" srcId="{FA6CAAEF-DE14-4BB4-B4C8-A1E44FC78A87}" destId="{F7E985D0-032D-4280-A26E-762A76D78A81}" srcOrd="1" destOrd="0" parTransId="{7D9D6481-1948-445B-9D5D-847BD7EE8656}" sibTransId="{FF29C680-E7B8-42E3-867D-BBDF52B11E59}"/>
    <dgm:cxn modelId="{7FAFE391-EEF5-4F5A-ABA7-9ECA7F72DCE4}" type="presOf" srcId="{F7E985D0-032D-4280-A26E-762A76D78A81}" destId="{98085890-8A0C-496C-8144-3297E09F868A}" srcOrd="1" destOrd="0" presId="urn:microsoft.com/office/officeart/2005/8/layout/list1"/>
    <dgm:cxn modelId="{40342397-5926-4EBA-955B-F84488A1EC91}" type="presOf" srcId="{16B9A7C4-D8F2-4411-B92D-1CAA1B96D41B}" destId="{C28DFB86-CDC1-4FE3-8099-2226D853CB17}" srcOrd="1" destOrd="0" presId="urn:microsoft.com/office/officeart/2005/8/layout/list1"/>
    <dgm:cxn modelId="{7A93FC9C-E469-4FCD-B110-3AD8E8579BF8}" type="presOf" srcId="{C18E8CE9-320F-4BD7-9969-6DB2DB75C7AD}" destId="{91710E5D-1800-4790-8B6F-D2006DCE4443}" srcOrd="0" destOrd="0" presId="urn:microsoft.com/office/officeart/2005/8/layout/list1"/>
    <dgm:cxn modelId="{FD6CEFCC-38F4-4AEB-9F9A-5ABCD78480A2}" type="presOf" srcId="{BC44EC12-C30C-439B-BFDB-361C71AB7FC9}" destId="{F44C9B64-DCB9-4693-9D12-C643EFAF5BD7}" srcOrd="1" destOrd="0" presId="urn:microsoft.com/office/officeart/2005/8/layout/list1"/>
    <dgm:cxn modelId="{519662E7-6755-47DC-AC2B-0B0DDDE7FC54}" type="presOf" srcId="{F7E985D0-032D-4280-A26E-762A76D78A81}" destId="{9EE50513-9733-47CF-ADD6-EF8B5A82DB25}" srcOrd="0" destOrd="0" presId="urn:microsoft.com/office/officeart/2005/8/layout/list1"/>
    <dgm:cxn modelId="{8F626FE7-09CD-4422-8977-B3B14B35D5F7}" srcId="{FA6CAAEF-DE14-4BB4-B4C8-A1E44FC78A87}" destId="{BC44EC12-C30C-439B-BFDB-361C71AB7FC9}" srcOrd="3" destOrd="0" parTransId="{978997A4-DB47-47A7-B6AF-C025F8F6E6B0}" sibTransId="{1DA8D4E0-FDD5-4CC9-A1FA-7A2ED8BAA67D}"/>
    <dgm:cxn modelId="{82F4BDF5-BC6C-4F39-A9FC-97E254E71238}" type="presOf" srcId="{405F86F5-8C70-4485-BF89-DEA3FBFFF043}" destId="{4BE6BCB2-8A59-447B-8869-203850BDA2B4}" srcOrd="1" destOrd="0" presId="urn:microsoft.com/office/officeart/2005/8/layout/list1"/>
    <dgm:cxn modelId="{600F26FC-27B9-4203-BFA3-C601865B2728}" type="presOf" srcId="{BC44EC12-C30C-439B-BFDB-361C71AB7FC9}" destId="{82917450-B1CC-41C9-BB3C-EBA04885AD68}" srcOrd="0" destOrd="0" presId="urn:microsoft.com/office/officeart/2005/8/layout/list1"/>
    <dgm:cxn modelId="{051D8952-2A87-42FE-9BA0-905AE5D8B036}" type="presParOf" srcId="{042C06EA-915B-4FDE-AEE7-D215BA9EDBB0}" destId="{2D8FF550-4E7D-49BE-A600-6E7B9A3027DD}" srcOrd="0" destOrd="0" presId="urn:microsoft.com/office/officeart/2005/8/layout/list1"/>
    <dgm:cxn modelId="{803A7458-0FDE-4F2E-9863-C8C766B38EA1}" type="presParOf" srcId="{2D8FF550-4E7D-49BE-A600-6E7B9A3027DD}" destId="{9AE081C1-3D76-4210-847D-1E4892D1E853}" srcOrd="0" destOrd="0" presId="urn:microsoft.com/office/officeart/2005/8/layout/list1"/>
    <dgm:cxn modelId="{FA3571A8-FF7A-46C2-9DEA-750A2907E489}" type="presParOf" srcId="{2D8FF550-4E7D-49BE-A600-6E7B9A3027DD}" destId="{C28DFB86-CDC1-4FE3-8099-2226D853CB17}" srcOrd="1" destOrd="0" presId="urn:microsoft.com/office/officeart/2005/8/layout/list1"/>
    <dgm:cxn modelId="{6D503516-CD76-432E-91BD-953440CC31F8}" type="presParOf" srcId="{042C06EA-915B-4FDE-AEE7-D215BA9EDBB0}" destId="{F6372D99-1DA9-4059-A547-2961B5767506}" srcOrd="1" destOrd="0" presId="urn:microsoft.com/office/officeart/2005/8/layout/list1"/>
    <dgm:cxn modelId="{1EE216AE-0BBC-48A9-B7F6-2296C62121B8}" type="presParOf" srcId="{042C06EA-915B-4FDE-AEE7-D215BA9EDBB0}" destId="{085ED521-A7B0-4CDA-99C3-C9614DD76CF1}" srcOrd="2" destOrd="0" presId="urn:microsoft.com/office/officeart/2005/8/layout/list1"/>
    <dgm:cxn modelId="{2F52B729-F7DE-4F80-A0D6-B927FB109313}" type="presParOf" srcId="{042C06EA-915B-4FDE-AEE7-D215BA9EDBB0}" destId="{18CF4B51-B88A-4F97-B8B4-0F6493340BCB}" srcOrd="3" destOrd="0" presId="urn:microsoft.com/office/officeart/2005/8/layout/list1"/>
    <dgm:cxn modelId="{58F7543B-7AD3-4B6D-8215-EAC3FC28A872}" type="presParOf" srcId="{042C06EA-915B-4FDE-AEE7-D215BA9EDBB0}" destId="{B5542EC5-5280-496D-BA91-8E3E0A450B0C}" srcOrd="4" destOrd="0" presId="urn:microsoft.com/office/officeart/2005/8/layout/list1"/>
    <dgm:cxn modelId="{16D048A1-39E2-48FC-9C7D-602E9D690098}" type="presParOf" srcId="{B5542EC5-5280-496D-BA91-8E3E0A450B0C}" destId="{9EE50513-9733-47CF-ADD6-EF8B5A82DB25}" srcOrd="0" destOrd="0" presId="urn:microsoft.com/office/officeart/2005/8/layout/list1"/>
    <dgm:cxn modelId="{9D37F90C-79F7-4D6F-A6EB-1A9E4B33235D}" type="presParOf" srcId="{B5542EC5-5280-496D-BA91-8E3E0A450B0C}" destId="{98085890-8A0C-496C-8144-3297E09F868A}" srcOrd="1" destOrd="0" presId="urn:microsoft.com/office/officeart/2005/8/layout/list1"/>
    <dgm:cxn modelId="{8F55D40A-569A-46B9-A876-512642C25755}" type="presParOf" srcId="{042C06EA-915B-4FDE-AEE7-D215BA9EDBB0}" destId="{2EEE231F-0C48-40A9-9ED6-792562E942FA}" srcOrd="5" destOrd="0" presId="urn:microsoft.com/office/officeart/2005/8/layout/list1"/>
    <dgm:cxn modelId="{064F10B7-ABDB-49E5-BE99-5614A6029E1F}" type="presParOf" srcId="{042C06EA-915B-4FDE-AEE7-D215BA9EDBB0}" destId="{8B960830-0432-4ACA-8CC3-6B0F7675CDDE}" srcOrd="6" destOrd="0" presId="urn:microsoft.com/office/officeart/2005/8/layout/list1"/>
    <dgm:cxn modelId="{F42B5B75-E5E0-4570-8880-7E505F4BB2FE}" type="presParOf" srcId="{042C06EA-915B-4FDE-AEE7-D215BA9EDBB0}" destId="{C4EBE217-ECCA-4177-A845-7572D244058F}" srcOrd="7" destOrd="0" presId="urn:microsoft.com/office/officeart/2005/8/layout/list1"/>
    <dgm:cxn modelId="{44478C25-F70B-412B-8042-C51D28982AB9}" type="presParOf" srcId="{042C06EA-915B-4FDE-AEE7-D215BA9EDBB0}" destId="{01AEE100-6947-425F-98CD-9FAAC03AB91E}" srcOrd="8" destOrd="0" presId="urn:microsoft.com/office/officeart/2005/8/layout/list1"/>
    <dgm:cxn modelId="{F5B31146-4E8B-4D91-9CF9-0BD5CC11B94F}" type="presParOf" srcId="{01AEE100-6947-425F-98CD-9FAAC03AB91E}" destId="{91710E5D-1800-4790-8B6F-D2006DCE4443}" srcOrd="0" destOrd="0" presId="urn:microsoft.com/office/officeart/2005/8/layout/list1"/>
    <dgm:cxn modelId="{DB0EBB2E-1D46-45C2-A7CE-9F306BE4BC0D}" type="presParOf" srcId="{01AEE100-6947-425F-98CD-9FAAC03AB91E}" destId="{962BBAE6-94AC-4667-980C-90715136753E}" srcOrd="1" destOrd="0" presId="urn:microsoft.com/office/officeart/2005/8/layout/list1"/>
    <dgm:cxn modelId="{47869901-86E5-46A9-963B-0AB2090AB7A4}" type="presParOf" srcId="{042C06EA-915B-4FDE-AEE7-D215BA9EDBB0}" destId="{68799D53-87BF-4586-B6DC-AE9D16B32F48}" srcOrd="9" destOrd="0" presId="urn:microsoft.com/office/officeart/2005/8/layout/list1"/>
    <dgm:cxn modelId="{B15358C3-B1AB-4A59-B49B-FD0E1EB0D98E}" type="presParOf" srcId="{042C06EA-915B-4FDE-AEE7-D215BA9EDBB0}" destId="{32A952FC-1593-41C3-8464-A69E42C09BF1}" srcOrd="10" destOrd="0" presId="urn:microsoft.com/office/officeart/2005/8/layout/list1"/>
    <dgm:cxn modelId="{4DC9358F-EDEC-445D-9E60-BF4EBB69B1C1}" type="presParOf" srcId="{042C06EA-915B-4FDE-AEE7-D215BA9EDBB0}" destId="{B19401E9-D001-4179-B0E7-1723A3F1D93C}" srcOrd="11" destOrd="0" presId="urn:microsoft.com/office/officeart/2005/8/layout/list1"/>
    <dgm:cxn modelId="{CB21FC7E-5BAF-404F-B773-75554345E62A}" type="presParOf" srcId="{042C06EA-915B-4FDE-AEE7-D215BA9EDBB0}" destId="{1BF06523-B242-4CF2-A702-535E9CB1BD8D}" srcOrd="12" destOrd="0" presId="urn:microsoft.com/office/officeart/2005/8/layout/list1"/>
    <dgm:cxn modelId="{845D4819-F6DD-40DF-9445-EE16607170F4}" type="presParOf" srcId="{1BF06523-B242-4CF2-A702-535E9CB1BD8D}" destId="{82917450-B1CC-41C9-BB3C-EBA04885AD68}" srcOrd="0" destOrd="0" presId="urn:microsoft.com/office/officeart/2005/8/layout/list1"/>
    <dgm:cxn modelId="{DC7EF8F4-4A67-4B3B-BBDA-E4621BEA0F50}" type="presParOf" srcId="{1BF06523-B242-4CF2-A702-535E9CB1BD8D}" destId="{F44C9B64-DCB9-4693-9D12-C643EFAF5BD7}" srcOrd="1" destOrd="0" presId="urn:microsoft.com/office/officeart/2005/8/layout/list1"/>
    <dgm:cxn modelId="{74E0E806-9930-453A-B25D-648E75E384BB}" type="presParOf" srcId="{042C06EA-915B-4FDE-AEE7-D215BA9EDBB0}" destId="{89687325-0769-4DA4-9A57-CD0E7D2CA9A8}" srcOrd="13" destOrd="0" presId="urn:microsoft.com/office/officeart/2005/8/layout/list1"/>
    <dgm:cxn modelId="{900A89A2-EEE4-468B-AF67-72805450107F}" type="presParOf" srcId="{042C06EA-915B-4FDE-AEE7-D215BA9EDBB0}" destId="{A58FD517-8075-4FE7-BDD7-15B863772391}" srcOrd="14" destOrd="0" presId="urn:microsoft.com/office/officeart/2005/8/layout/list1"/>
    <dgm:cxn modelId="{5E29259C-B63B-4B05-B4DE-8F5C8C17BA36}" type="presParOf" srcId="{042C06EA-915B-4FDE-AEE7-D215BA9EDBB0}" destId="{5B378B76-B709-4E3F-8648-8002F3B3B796}" srcOrd="15" destOrd="0" presId="urn:microsoft.com/office/officeart/2005/8/layout/list1"/>
    <dgm:cxn modelId="{3E713886-1A15-40AB-809E-987390629ECC}" type="presParOf" srcId="{042C06EA-915B-4FDE-AEE7-D215BA9EDBB0}" destId="{8F83C552-6BC8-4506-8623-E735EC8F6F10}" srcOrd="16" destOrd="0" presId="urn:microsoft.com/office/officeart/2005/8/layout/list1"/>
    <dgm:cxn modelId="{099D7ED9-4CF9-47BD-BAE9-50F6DD555F40}" type="presParOf" srcId="{8F83C552-6BC8-4506-8623-E735EC8F6F10}" destId="{B60CD4CF-DF57-4353-B6CA-2E92EBEA1F8E}" srcOrd="0" destOrd="0" presId="urn:microsoft.com/office/officeart/2005/8/layout/list1"/>
    <dgm:cxn modelId="{C5EE1992-301B-4A44-869E-540398BD00AC}" type="presParOf" srcId="{8F83C552-6BC8-4506-8623-E735EC8F6F10}" destId="{4BE6BCB2-8A59-447B-8869-203850BDA2B4}" srcOrd="1" destOrd="0" presId="urn:microsoft.com/office/officeart/2005/8/layout/list1"/>
    <dgm:cxn modelId="{1A2C6B87-2DF0-4ADC-9157-6B08638DE400}" type="presParOf" srcId="{042C06EA-915B-4FDE-AEE7-D215BA9EDBB0}" destId="{C383292C-0C05-41D6-A9E5-03378D14C9A1}" srcOrd="17" destOrd="0" presId="urn:microsoft.com/office/officeart/2005/8/layout/list1"/>
    <dgm:cxn modelId="{ACB4AE82-98E5-420F-919F-31203C02FD18}" type="presParOf" srcId="{042C06EA-915B-4FDE-AEE7-D215BA9EDBB0}" destId="{D401FFC4-9441-491E-9C00-44036D15BDA4}"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A6CAAEF-DE14-4BB4-B4C8-A1E44FC78A8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C3F8A602-6D35-421F-81F5-36D1DA678CC4}">
      <dgm:prSet custT="1"/>
      <dgm:spPr>
        <a:solidFill>
          <a:srgbClr val="008CD1"/>
        </a:solidFill>
      </dgm:spPr>
      <dgm:t>
        <a:bodyPr/>
        <a:lstStyle/>
        <a:p>
          <a:pPr rtl="0"/>
          <a:r>
            <a:rPr lang="en-US" sz="2000" dirty="0"/>
            <a:t>Email snooping</a:t>
          </a:r>
        </a:p>
      </dgm:t>
    </dgm:pt>
    <dgm:pt modelId="{49BDA8F1-6BCC-438D-B568-5002DD53E960}" type="parTrans" cxnId="{53EC843D-F562-46B5-8E39-CF947820C831}">
      <dgm:prSet/>
      <dgm:spPr/>
      <dgm:t>
        <a:bodyPr/>
        <a:lstStyle/>
        <a:p>
          <a:endParaRPr lang="en-US" sz="2000"/>
        </a:p>
      </dgm:t>
    </dgm:pt>
    <dgm:pt modelId="{8ADF2B88-8C7B-4577-8DD4-5D33C5EE4B6C}" type="sibTrans" cxnId="{53EC843D-F562-46B5-8E39-CF947820C831}">
      <dgm:prSet/>
      <dgm:spPr/>
      <dgm:t>
        <a:bodyPr/>
        <a:lstStyle/>
        <a:p>
          <a:endParaRPr lang="en-US" sz="2000"/>
        </a:p>
      </dgm:t>
    </dgm:pt>
    <dgm:pt modelId="{274FA010-D4F1-42B2-ADAE-EB95881AAD76}">
      <dgm:prSet custT="1"/>
      <dgm:spPr>
        <a:solidFill>
          <a:srgbClr val="008CD1"/>
        </a:solidFill>
      </dgm:spPr>
      <dgm:t>
        <a:bodyPr/>
        <a:lstStyle/>
        <a:p>
          <a:pPr rtl="0"/>
          <a:r>
            <a:rPr lang="en-US" sz="2000"/>
            <a:t>Keystroke monitoring</a:t>
          </a:r>
        </a:p>
      </dgm:t>
    </dgm:pt>
    <dgm:pt modelId="{A4C76F20-82CB-4AB5-BB7D-69379A3725A3}" type="parTrans" cxnId="{9002B4EA-B030-4C1C-98E4-6430CF88338D}">
      <dgm:prSet/>
      <dgm:spPr/>
      <dgm:t>
        <a:bodyPr/>
        <a:lstStyle/>
        <a:p>
          <a:endParaRPr lang="en-US" sz="2000"/>
        </a:p>
      </dgm:t>
    </dgm:pt>
    <dgm:pt modelId="{B16CABDD-7A94-48BD-92B3-B7146093BD60}" type="sibTrans" cxnId="{9002B4EA-B030-4C1C-98E4-6430CF88338D}">
      <dgm:prSet/>
      <dgm:spPr/>
      <dgm:t>
        <a:bodyPr/>
        <a:lstStyle/>
        <a:p>
          <a:endParaRPr lang="en-US" sz="2000"/>
        </a:p>
      </dgm:t>
    </dgm:pt>
    <dgm:pt modelId="{B9D2D7A1-EE15-4AE9-A286-55CC3AF8253C}">
      <dgm:prSet custT="1"/>
      <dgm:spPr>
        <a:solidFill>
          <a:srgbClr val="008CD1"/>
        </a:solidFill>
      </dgm:spPr>
      <dgm:t>
        <a:bodyPr/>
        <a:lstStyle/>
        <a:p>
          <a:pPr rtl="0"/>
          <a:r>
            <a:rPr lang="en-US" sz="2000"/>
            <a:t>Phishing </a:t>
          </a:r>
        </a:p>
      </dgm:t>
    </dgm:pt>
    <dgm:pt modelId="{5CA5D173-8758-42F8-B625-5672A68B646D}" type="parTrans" cxnId="{3C5C007B-3BA2-4D06-9A65-E6E79E0CC842}">
      <dgm:prSet/>
      <dgm:spPr/>
      <dgm:t>
        <a:bodyPr/>
        <a:lstStyle/>
        <a:p>
          <a:endParaRPr lang="en-US" sz="2000"/>
        </a:p>
      </dgm:t>
    </dgm:pt>
    <dgm:pt modelId="{2D747053-3769-4CA2-8D28-74547E0D99BF}" type="sibTrans" cxnId="{3C5C007B-3BA2-4D06-9A65-E6E79E0CC842}">
      <dgm:prSet/>
      <dgm:spPr/>
      <dgm:t>
        <a:bodyPr/>
        <a:lstStyle/>
        <a:p>
          <a:endParaRPr lang="en-US" sz="2000"/>
        </a:p>
      </dgm:t>
    </dgm:pt>
    <dgm:pt modelId="{5E7FEA31-D3C8-4987-A3CD-31AAF29E5DDF}">
      <dgm:prSet custT="1"/>
      <dgm:spPr>
        <a:solidFill>
          <a:srgbClr val="008CD1"/>
        </a:solidFill>
      </dgm:spPr>
      <dgm:t>
        <a:bodyPr/>
        <a:lstStyle/>
        <a:p>
          <a:pPr rtl="0"/>
          <a:r>
            <a:rPr lang="en-US" sz="2000"/>
            <a:t>Spam</a:t>
          </a:r>
        </a:p>
      </dgm:t>
    </dgm:pt>
    <dgm:pt modelId="{A4D43495-4369-415B-A5FF-C59EA17FB531}" type="parTrans" cxnId="{41B5671E-A7C6-48F1-BF56-2B87E7E720CF}">
      <dgm:prSet/>
      <dgm:spPr/>
      <dgm:t>
        <a:bodyPr/>
        <a:lstStyle/>
        <a:p>
          <a:endParaRPr lang="en-US" sz="2000"/>
        </a:p>
      </dgm:t>
    </dgm:pt>
    <dgm:pt modelId="{9640C244-93EB-4500-9E58-34482738FFA8}" type="sibTrans" cxnId="{41B5671E-A7C6-48F1-BF56-2B87E7E720CF}">
      <dgm:prSet/>
      <dgm:spPr/>
      <dgm:t>
        <a:bodyPr/>
        <a:lstStyle/>
        <a:p>
          <a:endParaRPr lang="en-US" sz="2000"/>
        </a:p>
      </dgm:t>
    </dgm:pt>
    <dgm:pt modelId="{CF985809-8E54-4381-8EF4-83CC17126587}">
      <dgm:prSet custT="1"/>
      <dgm:spPr>
        <a:solidFill>
          <a:srgbClr val="008CD1"/>
        </a:solidFill>
      </dgm:spPr>
      <dgm:t>
        <a:bodyPr/>
        <a:lstStyle/>
        <a:p>
          <a:pPr rtl="0"/>
          <a:r>
            <a:rPr lang="en-US" sz="2000"/>
            <a:t>Cookies</a:t>
          </a:r>
        </a:p>
      </dgm:t>
    </dgm:pt>
    <dgm:pt modelId="{E43CE4FA-30BA-4A29-ADD4-195576610BEB}" type="parTrans" cxnId="{45E04B7B-063F-47F7-801F-469995CF127D}">
      <dgm:prSet/>
      <dgm:spPr/>
      <dgm:t>
        <a:bodyPr/>
        <a:lstStyle/>
        <a:p>
          <a:endParaRPr lang="en-US" sz="2000"/>
        </a:p>
      </dgm:t>
    </dgm:pt>
    <dgm:pt modelId="{6912A204-AA2D-44D1-9DE8-3ED284149ABF}" type="sibTrans" cxnId="{45E04B7B-063F-47F7-801F-469995CF127D}">
      <dgm:prSet/>
      <dgm:spPr/>
      <dgm:t>
        <a:bodyPr/>
        <a:lstStyle/>
        <a:p>
          <a:endParaRPr lang="en-US" sz="2000"/>
        </a:p>
      </dgm:t>
    </dgm:pt>
    <dgm:pt modelId="{042C06EA-915B-4FDE-AEE7-D215BA9EDBB0}" type="pres">
      <dgm:prSet presAssocID="{FA6CAAEF-DE14-4BB4-B4C8-A1E44FC78A87}" presName="linear" presStyleCnt="0">
        <dgm:presLayoutVars>
          <dgm:dir/>
          <dgm:animLvl val="lvl"/>
          <dgm:resizeHandles val="exact"/>
        </dgm:presLayoutVars>
      </dgm:prSet>
      <dgm:spPr/>
    </dgm:pt>
    <dgm:pt modelId="{1016D832-EF6B-4154-9FC1-F1F8A1830370}" type="pres">
      <dgm:prSet presAssocID="{C3F8A602-6D35-421F-81F5-36D1DA678CC4}" presName="parentLin" presStyleCnt="0"/>
      <dgm:spPr/>
    </dgm:pt>
    <dgm:pt modelId="{DCFA19AB-2125-4EC2-AF91-FA3F8DEF7ED1}" type="pres">
      <dgm:prSet presAssocID="{C3F8A602-6D35-421F-81F5-36D1DA678CC4}" presName="parentLeftMargin" presStyleLbl="node1" presStyleIdx="0" presStyleCnt="5"/>
      <dgm:spPr/>
    </dgm:pt>
    <dgm:pt modelId="{909E853A-27DE-4095-8833-299FFAB0B3F3}" type="pres">
      <dgm:prSet presAssocID="{C3F8A602-6D35-421F-81F5-36D1DA678CC4}" presName="parentText" presStyleLbl="node1" presStyleIdx="0" presStyleCnt="5">
        <dgm:presLayoutVars>
          <dgm:chMax val="0"/>
          <dgm:bulletEnabled val="1"/>
        </dgm:presLayoutVars>
      </dgm:prSet>
      <dgm:spPr/>
    </dgm:pt>
    <dgm:pt modelId="{59412630-AD9D-4C9E-8BAC-212C3E03F689}" type="pres">
      <dgm:prSet presAssocID="{C3F8A602-6D35-421F-81F5-36D1DA678CC4}" presName="negativeSpace" presStyleCnt="0"/>
      <dgm:spPr/>
    </dgm:pt>
    <dgm:pt modelId="{36A50229-17DE-40B0-BE45-DEF2EC79BC80}" type="pres">
      <dgm:prSet presAssocID="{C3F8A602-6D35-421F-81F5-36D1DA678CC4}" presName="childText" presStyleLbl="conFgAcc1" presStyleIdx="0" presStyleCnt="5">
        <dgm:presLayoutVars>
          <dgm:bulletEnabled val="1"/>
        </dgm:presLayoutVars>
      </dgm:prSet>
      <dgm:spPr>
        <a:ln>
          <a:solidFill>
            <a:srgbClr val="008CD1"/>
          </a:solidFill>
        </a:ln>
      </dgm:spPr>
    </dgm:pt>
    <dgm:pt modelId="{FBFBFEF1-A382-4CBF-94E6-A8699B1D89A4}" type="pres">
      <dgm:prSet presAssocID="{8ADF2B88-8C7B-4577-8DD4-5D33C5EE4B6C}" presName="spaceBetweenRectangles" presStyleCnt="0"/>
      <dgm:spPr/>
    </dgm:pt>
    <dgm:pt modelId="{F4E2A144-CB6A-4639-96A3-2F20AE59A832}" type="pres">
      <dgm:prSet presAssocID="{274FA010-D4F1-42B2-ADAE-EB95881AAD76}" presName="parentLin" presStyleCnt="0"/>
      <dgm:spPr/>
    </dgm:pt>
    <dgm:pt modelId="{DC152DA6-B161-4B76-AE56-3DA07A69286E}" type="pres">
      <dgm:prSet presAssocID="{274FA010-D4F1-42B2-ADAE-EB95881AAD76}" presName="parentLeftMargin" presStyleLbl="node1" presStyleIdx="0" presStyleCnt="5"/>
      <dgm:spPr/>
    </dgm:pt>
    <dgm:pt modelId="{50FABE6B-0362-40AF-9FB3-C24142A94A28}" type="pres">
      <dgm:prSet presAssocID="{274FA010-D4F1-42B2-ADAE-EB95881AAD76}" presName="parentText" presStyleLbl="node1" presStyleIdx="1" presStyleCnt="5">
        <dgm:presLayoutVars>
          <dgm:chMax val="0"/>
          <dgm:bulletEnabled val="1"/>
        </dgm:presLayoutVars>
      </dgm:prSet>
      <dgm:spPr/>
    </dgm:pt>
    <dgm:pt modelId="{FAD7FFFC-CF78-4649-B0CF-ACDCEDD63156}" type="pres">
      <dgm:prSet presAssocID="{274FA010-D4F1-42B2-ADAE-EB95881AAD76}" presName="negativeSpace" presStyleCnt="0"/>
      <dgm:spPr/>
    </dgm:pt>
    <dgm:pt modelId="{1F099642-8E8F-453D-9BC6-9804BB072D96}" type="pres">
      <dgm:prSet presAssocID="{274FA010-D4F1-42B2-ADAE-EB95881AAD76}" presName="childText" presStyleLbl="conFgAcc1" presStyleIdx="1" presStyleCnt="5">
        <dgm:presLayoutVars>
          <dgm:bulletEnabled val="1"/>
        </dgm:presLayoutVars>
      </dgm:prSet>
      <dgm:spPr>
        <a:ln>
          <a:solidFill>
            <a:srgbClr val="008CD1"/>
          </a:solidFill>
        </a:ln>
      </dgm:spPr>
    </dgm:pt>
    <dgm:pt modelId="{10F6721F-CA4A-4B17-8FEF-A965DBF4B760}" type="pres">
      <dgm:prSet presAssocID="{B16CABDD-7A94-48BD-92B3-B7146093BD60}" presName="spaceBetweenRectangles" presStyleCnt="0"/>
      <dgm:spPr/>
    </dgm:pt>
    <dgm:pt modelId="{4A8581AB-3C62-4038-BC5B-F1B9850C762C}" type="pres">
      <dgm:prSet presAssocID="{B9D2D7A1-EE15-4AE9-A286-55CC3AF8253C}" presName="parentLin" presStyleCnt="0"/>
      <dgm:spPr/>
    </dgm:pt>
    <dgm:pt modelId="{29E0908B-158B-48A2-9F62-05EFBDE4B4DC}" type="pres">
      <dgm:prSet presAssocID="{B9D2D7A1-EE15-4AE9-A286-55CC3AF8253C}" presName="parentLeftMargin" presStyleLbl="node1" presStyleIdx="1" presStyleCnt="5"/>
      <dgm:spPr/>
    </dgm:pt>
    <dgm:pt modelId="{9705F7AD-7078-4176-8082-D15DB867AF38}" type="pres">
      <dgm:prSet presAssocID="{B9D2D7A1-EE15-4AE9-A286-55CC3AF8253C}" presName="parentText" presStyleLbl="node1" presStyleIdx="2" presStyleCnt="5">
        <dgm:presLayoutVars>
          <dgm:chMax val="0"/>
          <dgm:bulletEnabled val="1"/>
        </dgm:presLayoutVars>
      </dgm:prSet>
      <dgm:spPr/>
    </dgm:pt>
    <dgm:pt modelId="{9CBE20FC-8099-4BC5-A208-39FF540860E2}" type="pres">
      <dgm:prSet presAssocID="{B9D2D7A1-EE15-4AE9-A286-55CC3AF8253C}" presName="negativeSpace" presStyleCnt="0"/>
      <dgm:spPr/>
    </dgm:pt>
    <dgm:pt modelId="{06ED5B76-4AC3-4690-BE9D-7873AF80DF20}" type="pres">
      <dgm:prSet presAssocID="{B9D2D7A1-EE15-4AE9-A286-55CC3AF8253C}" presName="childText" presStyleLbl="conFgAcc1" presStyleIdx="2" presStyleCnt="5">
        <dgm:presLayoutVars>
          <dgm:bulletEnabled val="1"/>
        </dgm:presLayoutVars>
      </dgm:prSet>
      <dgm:spPr>
        <a:ln>
          <a:solidFill>
            <a:srgbClr val="008CD1"/>
          </a:solidFill>
        </a:ln>
      </dgm:spPr>
    </dgm:pt>
    <dgm:pt modelId="{7AE14160-BDDD-468E-9496-87FDB6558DB1}" type="pres">
      <dgm:prSet presAssocID="{2D747053-3769-4CA2-8D28-74547E0D99BF}" presName="spaceBetweenRectangles" presStyleCnt="0"/>
      <dgm:spPr/>
    </dgm:pt>
    <dgm:pt modelId="{C1AD1D40-A4EB-4DC1-833C-19E21CE1D924}" type="pres">
      <dgm:prSet presAssocID="{5E7FEA31-D3C8-4987-A3CD-31AAF29E5DDF}" presName="parentLin" presStyleCnt="0"/>
      <dgm:spPr/>
    </dgm:pt>
    <dgm:pt modelId="{DFD4A5AB-752F-45B2-9CF5-96A49CD3FEE2}" type="pres">
      <dgm:prSet presAssocID="{5E7FEA31-D3C8-4987-A3CD-31AAF29E5DDF}" presName="parentLeftMargin" presStyleLbl="node1" presStyleIdx="2" presStyleCnt="5"/>
      <dgm:spPr/>
    </dgm:pt>
    <dgm:pt modelId="{478A01FD-0537-4987-899E-21EC4D588C82}" type="pres">
      <dgm:prSet presAssocID="{5E7FEA31-D3C8-4987-A3CD-31AAF29E5DDF}" presName="parentText" presStyleLbl="node1" presStyleIdx="3" presStyleCnt="5">
        <dgm:presLayoutVars>
          <dgm:chMax val="0"/>
          <dgm:bulletEnabled val="1"/>
        </dgm:presLayoutVars>
      </dgm:prSet>
      <dgm:spPr/>
    </dgm:pt>
    <dgm:pt modelId="{7A40A88A-25F8-4625-A84A-E32D6C02F9BA}" type="pres">
      <dgm:prSet presAssocID="{5E7FEA31-D3C8-4987-A3CD-31AAF29E5DDF}" presName="negativeSpace" presStyleCnt="0"/>
      <dgm:spPr/>
    </dgm:pt>
    <dgm:pt modelId="{B3FD562F-51F3-418C-8882-093FC2420CFC}" type="pres">
      <dgm:prSet presAssocID="{5E7FEA31-D3C8-4987-A3CD-31AAF29E5DDF}" presName="childText" presStyleLbl="conFgAcc1" presStyleIdx="3" presStyleCnt="5">
        <dgm:presLayoutVars>
          <dgm:bulletEnabled val="1"/>
        </dgm:presLayoutVars>
      </dgm:prSet>
      <dgm:spPr>
        <a:ln>
          <a:solidFill>
            <a:srgbClr val="008CD1"/>
          </a:solidFill>
        </a:ln>
      </dgm:spPr>
    </dgm:pt>
    <dgm:pt modelId="{AAB54AC4-3F5B-44AF-BF90-D67D5379DE72}" type="pres">
      <dgm:prSet presAssocID="{9640C244-93EB-4500-9E58-34482738FFA8}" presName="spaceBetweenRectangles" presStyleCnt="0"/>
      <dgm:spPr/>
    </dgm:pt>
    <dgm:pt modelId="{D67DA5A1-1D5D-4158-8BB2-F00C39C20578}" type="pres">
      <dgm:prSet presAssocID="{CF985809-8E54-4381-8EF4-83CC17126587}" presName="parentLin" presStyleCnt="0"/>
      <dgm:spPr/>
    </dgm:pt>
    <dgm:pt modelId="{87E48286-5254-444B-BB6F-44D8FC8429A8}" type="pres">
      <dgm:prSet presAssocID="{CF985809-8E54-4381-8EF4-83CC17126587}" presName="parentLeftMargin" presStyleLbl="node1" presStyleIdx="3" presStyleCnt="5"/>
      <dgm:spPr/>
    </dgm:pt>
    <dgm:pt modelId="{9EAC3CAB-F581-402A-AC26-10F408548A47}" type="pres">
      <dgm:prSet presAssocID="{CF985809-8E54-4381-8EF4-83CC17126587}" presName="parentText" presStyleLbl="node1" presStyleIdx="4" presStyleCnt="5">
        <dgm:presLayoutVars>
          <dgm:chMax val="0"/>
          <dgm:bulletEnabled val="1"/>
        </dgm:presLayoutVars>
      </dgm:prSet>
      <dgm:spPr/>
    </dgm:pt>
    <dgm:pt modelId="{A97818F8-FC96-4A24-8EF3-3A906297341E}" type="pres">
      <dgm:prSet presAssocID="{CF985809-8E54-4381-8EF4-83CC17126587}" presName="negativeSpace" presStyleCnt="0"/>
      <dgm:spPr/>
    </dgm:pt>
    <dgm:pt modelId="{AE8DA8C5-9623-4E3C-BF3F-A88D99F07027}" type="pres">
      <dgm:prSet presAssocID="{CF985809-8E54-4381-8EF4-83CC17126587}" presName="childText" presStyleLbl="conFgAcc1" presStyleIdx="4" presStyleCnt="5">
        <dgm:presLayoutVars>
          <dgm:bulletEnabled val="1"/>
        </dgm:presLayoutVars>
      </dgm:prSet>
      <dgm:spPr>
        <a:ln>
          <a:solidFill>
            <a:srgbClr val="008CD1"/>
          </a:solidFill>
        </a:ln>
      </dgm:spPr>
    </dgm:pt>
  </dgm:ptLst>
  <dgm:cxnLst>
    <dgm:cxn modelId="{41B5671E-A7C6-48F1-BF56-2B87E7E720CF}" srcId="{FA6CAAEF-DE14-4BB4-B4C8-A1E44FC78A87}" destId="{5E7FEA31-D3C8-4987-A3CD-31AAF29E5DDF}" srcOrd="3" destOrd="0" parTransId="{A4D43495-4369-415B-A5FF-C59EA17FB531}" sibTransId="{9640C244-93EB-4500-9E58-34482738FFA8}"/>
    <dgm:cxn modelId="{53EC843D-F562-46B5-8E39-CF947820C831}" srcId="{FA6CAAEF-DE14-4BB4-B4C8-A1E44FC78A87}" destId="{C3F8A602-6D35-421F-81F5-36D1DA678CC4}" srcOrd="0" destOrd="0" parTransId="{49BDA8F1-6BCC-438D-B568-5002DD53E960}" sibTransId="{8ADF2B88-8C7B-4577-8DD4-5D33C5EE4B6C}"/>
    <dgm:cxn modelId="{AD31D141-71B7-419D-81FD-D9B6952707AD}" type="presOf" srcId="{B9D2D7A1-EE15-4AE9-A286-55CC3AF8253C}" destId="{9705F7AD-7078-4176-8082-D15DB867AF38}" srcOrd="1" destOrd="0" presId="urn:microsoft.com/office/officeart/2005/8/layout/list1"/>
    <dgm:cxn modelId="{775EEE41-860E-46DE-BF9F-4FCFE4A3F5B3}" type="presOf" srcId="{C3F8A602-6D35-421F-81F5-36D1DA678CC4}" destId="{DCFA19AB-2125-4EC2-AF91-FA3F8DEF7ED1}" srcOrd="0" destOrd="0" presId="urn:microsoft.com/office/officeart/2005/8/layout/list1"/>
    <dgm:cxn modelId="{4BF05644-51B1-4CD3-91D5-14597EF6A871}" type="presOf" srcId="{5E7FEA31-D3C8-4987-A3CD-31AAF29E5DDF}" destId="{DFD4A5AB-752F-45B2-9CF5-96A49CD3FEE2}" srcOrd="0" destOrd="0" presId="urn:microsoft.com/office/officeart/2005/8/layout/list1"/>
    <dgm:cxn modelId="{5DEDF045-D6F1-415A-BAC4-80E12E29E107}" type="presOf" srcId="{FA6CAAEF-DE14-4BB4-B4C8-A1E44FC78A87}" destId="{042C06EA-915B-4FDE-AEE7-D215BA9EDBB0}" srcOrd="0" destOrd="0" presId="urn:microsoft.com/office/officeart/2005/8/layout/list1"/>
    <dgm:cxn modelId="{34B71957-9781-4854-B599-E57B6F3CE155}" type="presOf" srcId="{274FA010-D4F1-42B2-ADAE-EB95881AAD76}" destId="{DC152DA6-B161-4B76-AE56-3DA07A69286E}" srcOrd="0" destOrd="0" presId="urn:microsoft.com/office/officeart/2005/8/layout/list1"/>
    <dgm:cxn modelId="{AE7BB56F-32DB-43EE-89B0-2A7EC0A5C9AE}" type="presOf" srcId="{5E7FEA31-D3C8-4987-A3CD-31AAF29E5DDF}" destId="{478A01FD-0537-4987-899E-21EC4D588C82}" srcOrd="1" destOrd="0" presId="urn:microsoft.com/office/officeart/2005/8/layout/list1"/>
    <dgm:cxn modelId="{3C5C007B-3BA2-4D06-9A65-E6E79E0CC842}" srcId="{FA6CAAEF-DE14-4BB4-B4C8-A1E44FC78A87}" destId="{B9D2D7A1-EE15-4AE9-A286-55CC3AF8253C}" srcOrd="2" destOrd="0" parTransId="{5CA5D173-8758-42F8-B625-5672A68B646D}" sibTransId="{2D747053-3769-4CA2-8D28-74547E0D99BF}"/>
    <dgm:cxn modelId="{45E04B7B-063F-47F7-801F-469995CF127D}" srcId="{FA6CAAEF-DE14-4BB4-B4C8-A1E44FC78A87}" destId="{CF985809-8E54-4381-8EF4-83CC17126587}" srcOrd="4" destOrd="0" parTransId="{E43CE4FA-30BA-4A29-ADD4-195576610BEB}" sibTransId="{6912A204-AA2D-44D1-9DE8-3ED284149ABF}"/>
    <dgm:cxn modelId="{F9859F8E-A427-4BFA-89C1-672F675A3A6B}" type="presOf" srcId="{274FA010-D4F1-42B2-ADAE-EB95881AAD76}" destId="{50FABE6B-0362-40AF-9FB3-C24142A94A28}" srcOrd="1" destOrd="0" presId="urn:microsoft.com/office/officeart/2005/8/layout/list1"/>
    <dgm:cxn modelId="{B95A7698-F3F3-4ADC-8E4D-EF7979657CE3}" type="presOf" srcId="{B9D2D7A1-EE15-4AE9-A286-55CC3AF8253C}" destId="{29E0908B-158B-48A2-9F62-05EFBDE4B4DC}" srcOrd="0" destOrd="0" presId="urn:microsoft.com/office/officeart/2005/8/layout/list1"/>
    <dgm:cxn modelId="{612C039A-9325-45C2-AED3-58C3C1577021}" type="presOf" srcId="{CF985809-8E54-4381-8EF4-83CC17126587}" destId="{9EAC3CAB-F581-402A-AC26-10F408548A47}" srcOrd="1" destOrd="0" presId="urn:microsoft.com/office/officeart/2005/8/layout/list1"/>
    <dgm:cxn modelId="{CBA6AF9C-9728-40D9-9BF4-42D95A520046}" type="presOf" srcId="{C3F8A602-6D35-421F-81F5-36D1DA678CC4}" destId="{909E853A-27DE-4095-8833-299FFAB0B3F3}" srcOrd="1" destOrd="0" presId="urn:microsoft.com/office/officeart/2005/8/layout/list1"/>
    <dgm:cxn modelId="{9002B4EA-B030-4C1C-98E4-6430CF88338D}" srcId="{FA6CAAEF-DE14-4BB4-B4C8-A1E44FC78A87}" destId="{274FA010-D4F1-42B2-ADAE-EB95881AAD76}" srcOrd="1" destOrd="0" parTransId="{A4C76F20-82CB-4AB5-BB7D-69379A3725A3}" sibTransId="{B16CABDD-7A94-48BD-92B3-B7146093BD60}"/>
    <dgm:cxn modelId="{D1C50EFB-A5E3-4C09-B0D6-6B58F5B77379}" type="presOf" srcId="{CF985809-8E54-4381-8EF4-83CC17126587}" destId="{87E48286-5254-444B-BB6F-44D8FC8429A8}" srcOrd="0" destOrd="0" presId="urn:microsoft.com/office/officeart/2005/8/layout/list1"/>
    <dgm:cxn modelId="{17080844-13CD-45F2-AE8D-412CBCEF193D}" type="presParOf" srcId="{042C06EA-915B-4FDE-AEE7-D215BA9EDBB0}" destId="{1016D832-EF6B-4154-9FC1-F1F8A1830370}" srcOrd="0" destOrd="0" presId="urn:microsoft.com/office/officeart/2005/8/layout/list1"/>
    <dgm:cxn modelId="{EDFB3990-91A4-4E43-9C64-4E3444E55785}" type="presParOf" srcId="{1016D832-EF6B-4154-9FC1-F1F8A1830370}" destId="{DCFA19AB-2125-4EC2-AF91-FA3F8DEF7ED1}" srcOrd="0" destOrd="0" presId="urn:microsoft.com/office/officeart/2005/8/layout/list1"/>
    <dgm:cxn modelId="{DAE1D2CF-CBC4-494E-835B-0B2CC24577EB}" type="presParOf" srcId="{1016D832-EF6B-4154-9FC1-F1F8A1830370}" destId="{909E853A-27DE-4095-8833-299FFAB0B3F3}" srcOrd="1" destOrd="0" presId="urn:microsoft.com/office/officeart/2005/8/layout/list1"/>
    <dgm:cxn modelId="{3F0FECC2-4A17-4F86-9BEA-7B95555B2573}" type="presParOf" srcId="{042C06EA-915B-4FDE-AEE7-D215BA9EDBB0}" destId="{59412630-AD9D-4C9E-8BAC-212C3E03F689}" srcOrd="1" destOrd="0" presId="urn:microsoft.com/office/officeart/2005/8/layout/list1"/>
    <dgm:cxn modelId="{53D59F12-7475-4DA2-8A12-3745B683D228}" type="presParOf" srcId="{042C06EA-915B-4FDE-AEE7-D215BA9EDBB0}" destId="{36A50229-17DE-40B0-BE45-DEF2EC79BC80}" srcOrd="2" destOrd="0" presId="urn:microsoft.com/office/officeart/2005/8/layout/list1"/>
    <dgm:cxn modelId="{609DFB7F-946B-4CC3-8DEA-3AA78D9104D2}" type="presParOf" srcId="{042C06EA-915B-4FDE-AEE7-D215BA9EDBB0}" destId="{FBFBFEF1-A382-4CBF-94E6-A8699B1D89A4}" srcOrd="3" destOrd="0" presId="urn:microsoft.com/office/officeart/2005/8/layout/list1"/>
    <dgm:cxn modelId="{98A50562-9117-4293-8B75-9FB29AF081A6}" type="presParOf" srcId="{042C06EA-915B-4FDE-AEE7-D215BA9EDBB0}" destId="{F4E2A144-CB6A-4639-96A3-2F20AE59A832}" srcOrd="4" destOrd="0" presId="urn:microsoft.com/office/officeart/2005/8/layout/list1"/>
    <dgm:cxn modelId="{854DEFF6-3E9E-4C1A-B529-E8CBAE1BF268}" type="presParOf" srcId="{F4E2A144-CB6A-4639-96A3-2F20AE59A832}" destId="{DC152DA6-B161-4B76-AE56-3DA07A69286E}" srcOrd="0" destOrd="0" presId="urn:microsoft.com/office/officeart/2005/8/layout/list1"/>
    <dgm:cxn modelId="{878D22E3-961D-4F17-846A-CFA22C40D2E6}" type="presParOf" srcId="{F4E2A144-CB6A-4639-96A3-2F20AE59A832}" destId="{50FABE6B-0362-40AF-9FB3-C24142A94A28}" srcOrd="1" destOrd="0" presId="urn:microsoft.com/office/officeart/2005/8/layout/list1"/>
    <dgm:cxn modelId="{6BE70EB6-5680-49EA-9845-5AED1326B2E2}" type="presParOf" srcId="{042C06EA-915B-4FDE-AEE7-D215BA9EDBB0}" destId="{FAD7FFFC-CF78-4649-B0CF-ACDCEDD63156}" srcOrd="5" destOrd="0" presId="urn:microsoft.com/office/officeart/2005/8/layout/list1"/>
    <dgm:cxn modelId="{1195F7CA-C68A-47CF-AC58-ABA767793CEB}" type="presParOf" srcId="{042C06EA-915B-4FDE-AEE7-D215BA9EDBB0}" destId="{1F099642-8E8F-453D-9BC6-9804BB072D96}" srcOrd="6" destOrd="0" presId="urn:microsoft.com/office/officeart/2005/8/layout/list1"/>
    <dgm:cxn modelId="{F8859AD7-ABBB-4E81-838A-20AFD0879AAC}" type="presParOf" srcId="{042C06EA-915B-4FDE-AEE7-D215BA9EDBB0}" destId="{10F6721F-CA4A-4B17-8FEF-A965DBF4B760}" srcOrd="7" destOrd="0" presId="urn:microsoft.com/office/officeart/2005/8/layout/list1"/>
    <dgm:cxn modelId="{4E751CE6-E348-4E23-B161-3532A6F28639}" type="presParOf" srcId="{042C06EA-915B-4FDE-AEE7-D215BA9EDBB0}" destId="{4A8581AB-3C62-4038-BC5B-F1B9850C762C}" srcOrd="8" destOrd="0" presId="urn:microsoft.com/office/officeart/2005/8/layout/list1"/>
    <dgm:cxn modelId="{91AF1E99-F677-4475-A944-24C29B77B0F4}" type="presParOf" srcId="{4A8581AB-3C62-4038-BC5B-F1B9850C762C}" destId="{29E0908B-158B-48A2-9F62-05EFBDE4B4DC}" srcOrd="0" destOrd="0" presId="urn:microsoft.com/office/officeart/2005/8/layout/list1"/>
    <dgm:cxn modelId="{E359BE06-121B-4E3B-B0D8-649430E16529}" type="presParOf" srcId="{4A8581AB-3C62-4038-BC5B-F1B9850C762C}" destId="{9705F7AD-7078-4176-8082-D15DB867AF38}" srcOrd="1" destOrd="0" presId="urn:microsoft.com/office/officeart/2005/8/layout/list1"/>
    <dgm:cxn modelId="{8040E211-E7A8-442A-95A9-5631B85E24D4}" type="presParOf" srcId="{042C06EA-915B-4FDE-AEE7-D215BA9EDBB0}" destId="{9CBE20FC-8099-4BC5-A208-39FF540860E2}" srcOrd="9" destOrd="0" presId="urn:microsoft.com/office/officeart/2005/8/layout/list1"/>
    <dgm:cxn modelId="{D0998EB5-C5B2-4845-BF62-DC6525856732}" type="presParOf" srcId="{042C06EA-915B-4FDE-AEE7-D215BA9EDBB0}" destId="{06ED5B76-4AC3-4690-BE9D-7873AF80DF20}" srcOrd="10" destOrd="0" presId="urn:microsoft.com/office/officeart/2005/8/layout/list1"/>
    <dgm:cxn modelId="{CEF4926E-56D5-44DF-BB0F-1D2FBB063708}" type="presParOf" srcId="{042C06EA-915B-4FDE-AEE7-D215BA9EDBB0}" destId="{7AE14160-BDDD-468E-9496-87FDB6558DB1}" srcOrd="11" destOrd="0" presId="urn:microsoft.com/office/officeart/2005/8/layout/list1"/>
    <dgm:cxn modelId="{F47B80B8-F5BB-4A6A-999C-DA644571E51F}" type="presParOf" srcId="{042C06EA-915B-4FDE-AEE7-D215BA9EDBB0}" destId="{C1AD1D40-A4EB-4DC1-833C-19E21CE1D924}" srcOrd="12" destOrd="0" presId="urn:microsoft.com/office/officeart/2005/8/layout/list1"/>
    <dgm:cxn modelId="{1AF8EB38-5960-4DF5-97A2-78D54028F14D}" type="presParOf" srcId="{C1AD1D40-A4EB-4DC1-833C-19E21CE1D924}" destId="{DFD4A5AB-752F-45B2-9CF5-96A49CD3FEE2}" srcOrd="0" destOrd="0" presId="urn:microsoft.com/office/officeart/2005/8/layout/list1"/>
    <dgm:cxn modelId="{72419A10-8078-4B6E-9D2F-0036C1B1598B}" type="presParOf" srcId="{C1AD1D40-A4EB-4DC1-833C-19E21CE1D924}" destId="{478A01FD-0537-4987-899E-21EC4D588C82}" srcOrd="1" destOrd="0" presId="urn:microsoft.com/office/officeart/2005/8/layout/list1"/>
    <dgm:cxn modelId="{301D9EF7-AE82-4400-BC8C-EB807A3790AC}" type="presParOf" srcId="{042C06EA-915B-4FDE-AEE7-D215BA9EDBB0}" destId="{7A40A88A-25F8-4625-A84A-E32D6C02F9BA}" srcOrd="13" destOrd="0" presId="urn:microsoft.com/office/officeart/2005/8/layout/list1"/>
    <dgm:cxn modelId="{A7B302B0-C153-4D4D-9CBA-2C6A4A3DCCD1}" type="presParOf" srcId="{042C06EA-915B-4FDE-AEE7-D215BA9EDBB0}" destId="{B3FD562F-51F3-418C-8882-093FC2420CFC}" srcOrd="14" destOrd="0" presId="urn:microsoft.com/office/officeart/2005/8/layout/list1"/>
    <dgm:cxn modelId="{8E2E4FDB-393F-4EE1-B49A-DAADB7D92698}" type="presParOf" srcId="{042C06EA-915B-4FDE-AEE7-D215BA9EDBB0}" destId="{AAB54AC4-3F5B-44AF-BF90-D67D5379DE72}" srcOrd="15" destOrd="0" presId="urn:microsoft.com/office/officeart/2005/8/layout/list1"/>
    <dgm:cxn modelId="{1CA81FF4-C22F-432E-9236-EE5B61CAC999}" type="presParOf" srcId="{042C06EA-915B-4FDE-AEE7-D215BA9EDBB0}" destId="{D67DA5A1-1D5D-4158-8BB2-F00C39C20578}" srcOrd="16" destOrd="0" presId="urn:microsoft.com/office/officeart/2005/8/layout/list1"/>
    <dgm:cxn modelId="{3DD3B7C1-633B-4359-83B4-6D148D2556C6}" type="presParOf" srcId="{D67DA5A1-1D5D-4158-8BB2-F00C39C20578}" destId="{87E48286-5254-444B-BB6F-44D8FC8429A8}" srcOrd="0" destOrd="0" presId="urn:microsoft.com/office/officeart/2005/8/layout/list1"/>
    <dgm:cxn modelId="{4EB97F10-D656-4B8F-85A4-35E4ED5C954F}" type="presParOf" srcId="{D67DA5A1-1D5D-4158-8BB2-F00C39C20578}" destId="{9EAC3CAB-F581-402A-AC26-10F408548A47}" srcOrd="1" destOrd="0" presId="urn:microsoft.com/office/officeart/2005/8/layout/list1"/>
    <dgm:cxn modelId="{14E2E760-DA08-4FC9-AD35-B59828FB82DF}" type="presParOf" srcId="{042C06EA-915B-4FDE-AEE7-D215BA9EDBB0}" destId="{A97818F8-FC96-4A24-8EF3-3A906297341E}" srcOrd="17" destOrd="0" presId="urn:microsoft.com/office/officeart/2005/8/layout/list1"/>
    <dgm:cxn modelId="{37394CE8-B504-4412-B01D-52C3F17A02CB}" type="presParOf" srcId="{042C06EA-915B-4FDE-AEE7-D215BA9EDBB0}" destId="{AE8DA8C5-9623-4E3C-BF3F-A88D99F07027}"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FE18C8-ACC0-462F-A4A3-7AAF8B71DC43}">
      <dsp:nvSpPr>
        <dsp:cNvPr id="0" name=""/>
        <dsp:cNvSpPr/>
      </dsp:nvSpPr>
      <dsp:spPr>
        <a:xfrm>
          <a:off x="657033" y="1032"/>
          <a:ext cx="2633480" cy="1580088"/>
        </a:xfrm>
        <a:prstGeom prst="rect">
          <a:avLst/>
        </a:prstGeom>
        <a:solidFill>
          <a:srgbClr val="0066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IN" altLang="en-US" sz="3000" kern="1200" dirty="0"/>
            <a:t>Accurate</a:t>
          </a:r>
          <a:endParaRPr lang="en-US" sz="3000" kern="1200" dirty="0"/>
        </a:p>
      </dsp:txBody>
      <dsp:txXfrm>
        <a:off x="657033" y="1032"/>
        <a:ext cx="2633480" cy="1580088"/>
      </dsp:txXfrm>
    </dsp:sp>
    <dsp:sp modelId="{33B287A5-6B7A-44CD-A967-BA75E8574489}">
      <dsp:nvSpPr>
        <dsp:cNvPr id="0" name=""/>
        <dsp:cNvSpPr/>
      </dsp:nvSpPr>
      <dsp:spPr>
        <a:xfrm>
          <a:off x="3553862" y="1032"/>
          <a:ext cx="2633480" cy="1580088"/>
        </a:xfrm>
        <a:prstGeom prst="rect">
          <a:avLst/>
        </a:prstGeom>
        <a:solidFill>
          <a:srgbClr val="0066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IN" altLang="en-US" sz="3000" kern="1200" dirty="0"/>
            <a:t>Complete</a:t>
          </a:r>
        </a:p>
      </dsp:txBody>
      <dsp:txXfrm>
        <a:off x="3553862" y="1032"/>
        <a:ext cx="2633480" cy="1580088"/>
      </dsp:txXfrm>
    </dsp:sp>
    <dsp:sp modelId="{0E20C504-D8A6-4162-9005-D36D2EB6DBEE}">
      <dsp:nvSpPr>
        <dsp:cNvPr id="0" name=""/>
        <dsp:cNvSpPr/>
      </dsp:nvSpPr>
      <dsp:spPr>
        <a:xfrm>
          <a:off x="657033" y="1844468"/>
          <a:ext cx="2633480" cy="1580088"/>
        </a:xfrm>
        <a:prstGeom prst="rect">
          <a:avLst/>
        </a:prstGeom>
        <a:solidFill>
          <a:srgbClr val="0066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IN" altLang="en-US" sz="3000" kern="1200" dirty="0"/>
            <a:t>Relevant</a:t>
          </a:r>
        </a:p>
      </dsp:txBody>
      <dsp:txXfrm>
        <a:off x="657033" y="1844468"/>
        <a:ext cx="2633480" cy="1580088"/>
      </dsp:txXfrm>
    </dsp:sp>
    <dsp:sp modelId="{95DE0C07-CDBB-4792-9471-FFE8D48B7E1E}">
      <dsp:nvSpPr>
        <dsp:cNvPr id="0" name=""/>
        <dsp:cNvSpPr/>
      </dsp:nvSpPr>
      <dsp:spPr>
        <a:xfrm>
          <a:off x="3553862" y="1844468"/>
          <a:ext cx="2633480" cy="1580088"/>
        </a:xfrm>
        <a:prstGeom prst="rect">
          <a:avLst/>
        </a:prstGeom>
        <a:solidFill>
          <a:srgbClr val="0066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IN" altLang="en-US" sz="3000" kern="1200" dirty="0"/>
            <a:t>Timely</a:t>
          </a:r>
        </a:p>
      </dsp:txBody>
      <dsp:txXfrm>
        <a:off x="3553862" y="1844468"/>
        <a:ext cx="2633480" cy="15800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3C8644-F1B9-4633-9F08-3F7EEAC21938}">
      <dsp:nvSpPr>
        <dsp:cNvPr id="0" name=""/>
        <dsp:cNvSpPr/>
      </dsp:nvSpPr>
      <dsp:spPr>
        <a:xfrm>
          <a:off x="0" y="802658"/>
          <a:ext cx="2541895" cy="1525137"/>
        </a:xfrm>
        <a:prstGeom prst="rect">
          <a:avLst/>
        </a:prstGeom>
        <a:solidFill>
          <a:srgbClr val="0066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N" altLang="en-US" sz="2400" b="0" kern="1200" dirty="0">
              <a:solidFill>
                <a:schemeClr val="bg1"/>
              </a:solidFill>
            </a:rPr>
            <a:t>Acquisition cost</a:t>
          </a:r>
          <a:endParaRPr lang="en-US" sz="2400" b="0" kern="1200" dirty="0">
            <a:solidFill>
              <a:schemeClr val="bg1"/>
            </a:solidFill>
          </a:endParaRPr>
        </a:p>
      </dsp:txBody>
      <dsp:txXfrm>
        <a:off x="0" y="802658"/>
        <a:ext cx="2541895" cy="1525137"/>
      </dsp:txXfrm>
    </dsp:sp>
    <dsp:sp modelId="{F7845FED-E3D2-47F3-8FCA-E56E3702E175}">
      <dsp:nvSpPr>
        <dsp:cNvPr id="0" name=""/>
        <dsp:cNvSpPr/>
      </dsp:nvSpPr>
      <dsp:spPr>
        <a:xfrm>
          <a:off x="2796084" y="802658"/>
          <a:ext cx="2541895" cy="1525137"/>
        </a:xfrm>
        <a:prstGeom prst="rect">
          <a:avLst/>
        </a:prstGeom>
        <a:solidFill>
          <a:srgbClr val="0066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N" altLang="en-US" sz="2400" b="0" kern="1200" dirty="0">
              <a:solidFill>
                <a:schemeClr val="bg1"/>
              </a:solidFill>
            </a:rPr>
            <a:t>Processing cost</a:t>
          </a:r>
        </a:p>
      </dsp:txBody>
      <dsp:txXfrm>
        <a:off x="2796084" y="802658"/>
        <a:ext cx="2541895" cy="1525137"/>
      </dsp:txXfrm>
    </dsp:sp>
    <dsp:sp modelId="{335749EE-6294-4D18-87F3-386FD1F1E26F}">
      <dsp:nvSpPr>
        <dsp:cNvPr id="0" name=""/>
        <dsp:cNvSpPr/>
      </dsp:nvSpPr>
      <dsp:spPr>
        <a:xfrm>
          <a:off x="5592169" y="802658"/>
          <a:ext cx="2541895" cy="1525137"/>
        </a:xfrm>
        <a:prstGeom prst="rect">
          <a:avLst/>
        </a:prstGeom>
        <a:solidFill>
          <a:srgbClr val="0066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N" altLang="en-US" sz="2400" b="0" kern="1200" dirty="0">
              <a:solidFill>
                <a:schemeClr val="bg1"/>
              </a:solidFill>
            </a:rPr>
            <a:t>Storage cost</a:t>
          </a:r>
        </a:p>
      </dsp:txBody>
      <dsp:txXfrm>
        <a:off x="5592169" y="802658"/>
        <a:ext cx="2541895" cy="1525137"/>
      </dsp:txXfrm>
    </dsp:sp>
    <dsp:sp modelId="{8D48B61D-0332-4DF2-92DB-1BD38BBF7D10}">
      <dsp:nvSpPr>
        <dsp:cNvPr id="0" name=""/>
        <dsp:cNvSpPr/>
      </dsp:nvSpPr>
      <dsp:spPr>
        <a:xfrm>
          <a:off x="1398042" y="2581985"/>
          <a:ext cx="2541895" cy="1525137"/>
        </a:xfrm>
        <a:prstGeom prst="rect">
          <a:avLst/>
        </a:prstGeom>
        <a:solidFill>
          <a:srgbClr val="0066CC"/>
        </a:solidFill>
        <a:ln w="25400" cap="flat" cmpd="sng" algn="ctr">
          <a:solidFill>
            <a:srgbClr val="3366CC"/>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N" altLang="en-US" sz="2400" b="0" kern="1200" dirty="0">
              <a:solidFill>
                <a:schemeClr val="bg1"/>
              </a:solidFill>
            </a:rPr>
            <a:t>Retrieval cost</a:t>
          </a:r>
          <a:endParaRPr lang="en-IN" altLang="en-US" sz="2400" b="0" kern="1200" dirty="0">
            <a:solidFill>
              <a:schemeClr val="tx2"/>
            </a:solidFill>
          </a:endParaRPr>
        </a:p>
      </dsp:txBody>
      <dsp:txXfrm>
        <a:off x="1398042" y="2581985"/>
        <a:ext cx="2541895" cy="1525137"/>
      </dsp:txXfrm>
    </dsp:sp>
    <dsp:sp modelId="{9CCE7F67-C14E-4127-86B9-9AF78F3DD35F}">
      <dsp:nvSpPr>
        <dsp:cNvPr id="0" name=""/>
        <dsp:cNvSpPr/>
      </dsp:nvSpPr>
      <dsp:spPr>
        <a:xfrm>
          <a:off x="4194127" y="2581985"/>
          <a:ext cx="2541895" cy="1525137"/>
        </a:xfrm>
        <a:prstGeom prst="rect">
          <a:avLst/>
        </a:prstGeom>
        <a:solidFill>
          <a:srgbClr val="0066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N" altLang="en-US" sz="2400" b="0" kern="1200" dirty="0">
              <a:solidFill>
                <a:schemeClr val="bg1"/>
              </a:solidFill>
            </a:rPr>
            <a:t>Communication cost</a:t>
          </a:r>
        </a:p>
      </dsp:txBody>
      <dsp:txXfrm>
        <a:off x="4194127" y="2581985"/>
        <a:ext cx="2541895" cy="15251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5ED521-A7B0-4CDA-99C3-C9614DD76CF1}">
      <dsp:nvSpPr>
        <dsp:cNvPr id="0" name=""/>
        <dsp:cNvSpPr/>
      </dsp:nvSpPr>
      <dsp:spPr>
        <a:xfrm>
          <a:off x="0" y="304656"/>
          <a:ext cx="7821824" cy="453600"/>
        </a:xfrm>
        <a:prstGeom prst="rect">
          <a:avLst/>
        </a:prstGeom>
        <a:solidFill>
          <a:schemeClr val="lt1">
            <a:alpha val="90000"/>
            <a:hueOff val="0"/>
            <a:satOff val="0"/>
            <a:lumOff val="0"/>
            <a:alphaOff val="0"/>
          </a:schemeClr>
        </a:solidFill>
        <a:ln w="25400" cap="flat" cmpd="sng" algn="ctr">
          <a:solidFill>
            <a:srgbClr val="008CD1"/>
          </a:solidFill>
          <a:prstDash val="solid"/>
        </a:ln>
        <a:effectLst/>
      </dsp:spPr>
      <dsp:style>
        <a:lnRef idx="2">
          <a:scrgbClr r="0" g="0" b="0"/>
        </a:lnRef>
        <a:fillRef idx="1">
          <a:scrgbClr r="0" g="0" b="0"/>
        </a:fillRef>
        <a:effectRef idx="0">
          <a:scrgbClr r="0" g="0" b="0"/>
        </a:effectRef>
        <a:fontRef idx="minor"/>
      </dsp:style>
    </dsp:sp>
    <dsp:sp modelId="{C28DFB86-CDC1-4FE3-8099-2226D853CB17}">
      <dsp:nvSpPr>
        <dsp:cNvPr id="0" name=""/>
        <dsp:cNvSpPr/>
      </dsp:nvSpPr>
      <dsp:spPr>
        <a:xfrm>
          <a:off x="391091" y="38976"/>
          <a:ext cx="6268206" cy="531360"/>
        </a:xfrm>
        <a:prstGeom prst="roundRect">
          <a:avLst/>
        </a:prstGeom>
        <a:solidFill>
          <a:srgbClr val="008CD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952" tIns="0" rIns="206952" bIns="0" numCol="1" spcCol="1270" anchor="ctr" anchorCtr="0">
          <a:noAutofit/>
        </a:bodyPr>
        <a:lstStyle/>
        <a:p>
          <a:pPr marL="0" lvl="0" indent="0" algn="l" defTabSz="889000" rtl="0">
            <a:lnSpc>
              <a:spcPct val="90000"/>
            </a:lnSpc>
            <a:spcBef>
              <a:spcPct val="0"/>
            </a:spcBef>
            <a:spcAft>
              <a:spcPct val="35000"/>
            </a:spcAft>
            <a:buNone/>
          </a:pPr>
          <a:r>
            <a:rPr lang="en-US" sz="2000" kern="1200" dirty="0"/>
            <a:t>Denial of service</a:t>
          </a:r>
        </a:p>
      </dsp:txBody>
      <dsp:txXfrm>
        <a:off x="417030" y="64915"/>
        <a:ext cx="6216328" cy="479482"/>
      </dsp:txXfrm>
    </dsp:sp>
    <dsp:sp modelId="{8B960830-0432-4ACA-8CC3-6B0F7675CDDE}">
      <dsp:nvSpPr>
        <dsp:cNvPr id="0" name=""/>
        <dsp:cNvSpPr/>
      </dsp:nvSpPr>
      <dsp:spPr>
        <a:xfrm>
          <a:off x="0" y="1121136"/>
          <a:ext cx="7821824" cy="453600"/>
        </a:xfrm>
        <a:prstGeom prst="rect">
          <a:avLst/>
        </a:prstGeom>
        <a:solidFill>
          <a:schemeClr val="lt1">
            <a:alpha val="90000"/>
            <a:hueOff val="0"/>
            <a:satOff val="0"/>
            <a:lumOff val="0"/>
            <a:alphaOff val="0"/>
          </a:schemeClr>
        </a:solidFill>
        <a:ln w="25400" cap="flat" cmpd="sng" algn="ctr">
          <a:solidFill>
            <a:srgbClr val="008CD1"/>
          </a:solidFill>
          <a:prstDash val="solid"/>
        </a:ln>
        <a:effectLst/>
      </dsp:spPr>
      <dsp:style>
        <a:lnRef idx="2">
          <a:scrgbClr r="0" g="0" b="0"/>
        </a:lnRef>
        <a:fillRef idx="1">
          <a:scrgbClr r="0" g="0" b="0"/>
        </a:fillRef>
        <a:effectRef idx="0">
          <a:scrgbClr r="0" g="0" b="0"/>
        </a:effectRef>
        <a:fontRef idx="minor"/>
      </dsp:style>
    </dsp:sp>
    <dsp:sp modelId="{98085890-8A0C-496C-8144-3297E09F868A}">
      <dsp:nvSpPr>
        <dsp:cNvPr id="0" name=""/>
        <dsp:cNvSpPr/>
      </dsp:nvSpPr>
      <dsp:spPr>
        <a:xfrm>
          <a:off x="391091" y="855456"/>
          <a:ext cx="6268206" cy="531360"/>
        </a:xfrm>
        <a:prstGeom prst="roundRect">
          <a:avLst/>
        </a:prstGeom>
        <a:solidFill>
          <a:srgbClr val="008CD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952" tIns="0" rIns="206952" bIns="0" numCol="1" spcCol="1270" anchor="ctr" anchorCtr="0">
          <a:noAutofit/>
        </a:bodyPr>
        <a:lstStyle/>
        <a:p>
          <a:pPr marL="0" lvl="0" indent="0" algn="l" defTabSz="889000" rtl="0">
            <a:lnSpc>
              <a:spcPct val="90000"/>
            </a:lnSpc>
            <a:spcBef>
              <a:spcPct val="0"/>
            </a:spcBef>
            <a:spcAft>
              <a:spcPct val="35000"/>
            </a:spcAft>
            <a:buNone/>
          </a:pPr>
          <a:r>
            <a:rPr lang="en-US" sz="2000" kern="1200" dirty="0"/>
            <a:t>Web server attacks and corporate network attacks</a:t>
          </a:r>
        </a:p>
      </dsp:txBody>
      <dsp:txXfrm>
        <a:off x="417030" y="881395"/>
        <a:ext cx="6216328" cy="479482"/>
      </dsp:txXfrm>
    </dsp:sp>
    <dsp:sp modelId="{32A952FC-1593-41C3-8464-A69E42C09BF1}">
      <dsp:nvSpPr>
        <dsp:cNvPr id="0" name=""/>
        <dsp:cNvSpPr/>
      </dsp:nvSpPr>
      <dsp:spPr>
        <a:xfrm>
          <a:off x="0" y="2020418"/>
          <a:ext cx="7821824" cy="453600"/>
        </a:xfrm>
        <a:prstGeom prst="rect">
          <a:avLst/>
        </a:prstGeom>
        <a:solidFill>
          <a:schemeClr val="lt1">
            <a:alpha val="90000"/>
            <a:hueOff val="0"/>
            <a:satOff val="0"/>
            <a:lumOff val="0"/>
            <a:alphaOff val="0"/>
          </a:schemeClr>
        </a:solidFill>
        <a:ln w="25400" cap="flat" cmpd="sng" algn="ctr">
          <a:solidFill>
            <a:srgbClr val="008CD1"/>
          </a:solidFill>
          <a:prstDash val="solid"/>
        </a:ln>
        <a:effectLst/>
      </dsp:spPr>
      <dsp:style>
        <a:lnRef idx="2">
          <a:scrgbClr r="0" g="0" b="0"/>
        </a:lnRef>
        <a:fillRef idx="1">
          <a:scrgbClr r="0" g="0" b="0"/>
        </a:fillRef>
        <a:effectRef idx="0">
          <a:scrgbClr r="0" g="0" b="0"/>
        </a:effectRef>
        <a:fontRef idx="minor"/>
      </dsp:style>
    </dsp:sp>
    <dsp:sp modelId="{962BBAE6-94AC-4667-980C-90715136753E}">
      <dsp:nvSpPr>
        <dsp:cNvPr id="0" name=""/>
        <dsp:cNvSpPr/>
      </dsp:nvSpPr>
      <dsp:spPr>
        <a:xfrm>
          <a:off x="391091" y="1671936"/>
          <a:ext cx="6268206" cy="614161"/>
        </a:xfrm>
        <a:prstGeom prst="roundRect">
          <a:avLst/>
        </a:prstGeom>
        <a:solidFill>
          <a:srgbClr val="008CD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952" tIns="0" rIns="206952" bIns="0" numCol="1" spcCol="1270" anchor="ctr" anchorCtr="0">
          <a:noAutofit/>
        </a:bodyPr>
        <a:lstStyle/>
        <a:p>
          <a:pPr marL="0" lvl="0" indent="0" algn="l" defTabSz="889000" rtl="0">
            <a:lnSpc>
              <a:spcPct val="90000"/>
            </a:lnSpc>
            <a:spcBef>
              <a:spcPct val="0"/>
            </a:spcBef>
            <a:spcAft>
              <a:spcPct val="35000"/>
            </a:spcAft>
            <a:buNone/>
          </a:pPr>
          <a:r>
            <a:rPr lang="en-US" sz="2000" kern="1200" dirty="0"/>
            <a:t>Password cracking software and unauthorized access to PCs</a:t>
          </a:r>
        </a:p>
      </dsp:txBody>
      <dsp:txXfrm>
        <a:off x="421072" y="1701917"/>
        <a:ext cx="6208244" cy="554199"/>
      </dsp:txXfrm>
    </dsp:sp>
    <dsp:sp modelId="{A58FD517-8075-4FE7-BDD7-15B863772391}">
      <dsp:nvSpPr>
        <dsp:cNvPr id="0" name=""/>
        <dsp:cNvSpPr/>
      </dsp:nvSpPr>
      <dsp:spPr>
        <a:xfrm>
          <a:off x="0" y="2836898"/>
          <a:ext cx="7821824" cy="453600"/>
        </a:xfrm>
        <a:prstGeom prst="rect">
          <a:avLst/>
        </a:prstGeom>
        <a:solidFill>
          <a:schemeClr val="lt1">
            <a:alpha val="90000"/>
            <a:hueOff val="0"/>
            <a:satOff val="0"/>
            <a:lumOff val="0"/>
            <a:alphaOff val="0"/>
          </a:schemeClr>
        </a:solidFill>
        <a:ln w="25400" cap="flat" cmpd="sng" algn="ctr">
          <a:solidFill>
            <a:srgbClr val="008CD1"/>
          </a:solidFill>
          <a:prstDash val="solid"/>
        </a:ln>
        <a:effectLst/>
      </dsp:spPr>
      <dsp:style>
        <a:lnRef idx="2">
          <a:scrgbClr r="0" g="0" b="0"/>
        </a:lnRef>
        <a:fillRef idx="1">
          <a:scrgbClr r="0" g="0" b="0"/>
        </a:fillRef>
        <a:effectRef idx="0">
          <a:scrgbClr r="0" g="0" b="0"/>
        </a:effectRef>
        <a:fontRef idx="minor"/>
      </dsp:style>
    </dsp:sp>
    <dsp:sp modelId="{F44C9B64-DCB9-4693-9D12-C643EFAF5BD7}">
      <dsp:nvSpPr>
        <dsp:cNvPr id="0" name=""/>
        <dsp:cNvSpPr/>
      </dsp:nvSpPr>
      <dsp:spPr>
        <a:xfrm>
          <a:off x="391091" y="2571218"/>
          <a:ext cx="6268206" cy="531360"/>
        </a:xfrm>
        <a:prstGeom prst="roundRect">
          <a:avLst/>
        </a:prstGeom>
        <a:solidFill>
          <a:srgbClr val="008CD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952" tIns="0" rIns="206952" bIns="0" numCol="1" spcCol="1270" anchor="ctr" anchorCtr="0">
          <a:noAutofit/>
        </a:bodyPr>
        <a:lstStyle/>
        <a:p>
          <a:pPr marL="0" lvl="0" indent="0" algn="l" defTabSz="889000" rtl="0">
            <a:lnSpc>
              <a:spcPct val="90000"/>
            </a:lnSpc>
            <a:spcBef>
              <a:spcPct val="0"/>
            </a:spcBef>
            <a:spcAft>
              <a:spcPct val="35000"/>
            </a:spcAft>
            <a:buNone/>
          </a:pPr>
          <a:r>
            <a:rPr lang="en-US" sz="2000" kern="1200" dirty="0"/>
            <a:t>Viruses, worms, Trojan horses, and rootkits</a:t>
          </a:r>
        </a:p>
      </dsp:txBody>
      <dsp:txXfrm>
        <a:off x="417030" y="2597157"/>
        <a:ext cx="6216328" cy="479482"/>
      </dsp:txXfrm>
    </dsp:sp>
    <dsp:sp modelId="{D401FFC4-9441-491E-9C00-44036D15BDA4}">
      <dsp:nvSpPr>
        <dsp:cNvPr id="0" name=""/>
        <dsp:cNvSpPr/>
      </dsp:nvSpPr>
      <dsp:spPr>
        <a:xfrm>
          <a:off x="0" y="3735154"/>
          <a:ext cx="7821824" cy="453600"/>
        </a:xfrm>
        <a:prstGeom prst="rect">
          <a:avLst/>
        </a:prstGeom>
        <a:solidFill>
          <a:schemeClr val="lt1">
            <a:alpha val="90000"/>
            <a:hueOff val="0"/>
            <a:satOff val="0"/>
            <a:lumOff val="0"/>
            <a:alphaOff val="0"/>
          </a:schemeClr>
        </a:solidFill>
        <a:ln w="25400" cap="flat" cmpd="sng" algn="ctr">
          <a:solidFill>
            <a:srgbClr val="008CD1"/>
          </a:solidFill>
          <a:prstDash val="solid"/>
        </a:ln>
        <a:effectLst/>
      </dsp:spPr>
      <dsp:style>
        <a:lnRef idx="2">
          <a:scrgbClr r="0" g="0" b="0"/>
        </a:lnRef>
        <a:fillRef idx="1">
          <a:scrgbClr r="0" g="0" b="0"/>
        </a:fillRef>
        <a:effectRef idx="0">
          <a:scrgbClr r="0" g="0" b="0"/>
        </a:effectRef>
        <a:fontRef idx="minor"/>
      </dsp:style>
    </dsp:sp>
    <dsp:sp modelId="{4BE6BCB2-8A59-447B-8869-203850BDA2B4}">
      <dsp:nvSpPr>
        <dsp:cNvPr id="0" name=""/>
        <dsp:cNvSpPr/>
      </dsp:nvSpPr>
      <dsp:spPr>
        <a:xfrm>
          <a:off x="391091" y="3387698"/>
          <a:ext cx="6268206" cy="613136"/>
        </a:xfrm>
        <a:prstGeom prst="roundRect">
          <a:avLst/>
        </a:prstGeom>
        <a:solidFill>
          <a:srgbClr val="008CD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952" tIns="0" rIns="206952" bIns="0" numCol="1" spcCol="1270" anchor="ctr" anchorCtr="0">
          <a:noAutofit/>
        </a:bodyPr>
        <a:lstStyle/>
        <a:p>
          <a:pPr marL="0" lvl="0" indent="0" algn="l" defTabSz="889000" rtl="0">
            <a:lnSpc>
              <a:spcPct val="90000"/>
            </a:lnSpc>
            <a:spcBef>
              <a:spcPct val="0"/>
            </a:spcBef>
            <a:spcAft>
              <a:spcPct val="35000"/>
            </a:spcAft>
            <a:buNone/>
          </a:pPr>
          <a:r>
            <a:rPr lang="en-US" sz="2000" kern="1200" dirty="0"/>
            <a:t>Malware, spyware, adware, malicious scripts, and applets</a:t>
          </a:r>
        </a:p>
      </dsp:txBody>
      <dsp:txXfrm>
        <a:off x="421022" y="3417629"/>
        <a:ext cx="6208344" cy="55327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A50229-17DE-40B0-BE45-DEF2EC79BC80}">
      <dsp:nvSpPr>
        <dsp:cNvPr id="0" name=""/>
        <dsp:cNvSpPr/>
      </dsp:nvSpPr>
      <dsp:spPr>
        <a:xfrm>
          <a:off x="0" y="334979"/>
          <a:ext cx="8141075" cy="428400"/>
        </a:xfrm>
        <a:prstGeom prst="rect">
          <a:avLst/>
        </a:prstGeom>
        <a:solidFill>
          <a:schemeClr val="lt1">
            <a:alpha val="90000"/>
            <a:hueOff val="0"/>
            <a:satOff val="0"/>
            <a:lumOff val="0"/>
            <a:alphaOff val="0"/>
          </a:schemeClr>
        </a:solidFill>
        <a:ln w="25400" cap="flat" cmpd="sng" algn="ctr">
          <a:solidFill>
            <a:srgbClr val="008CD1"/>
          </a:solidFill>
          <a:prstDash val="solid"/>
        </a:ln>
        <a:effectLst/>
      </dsp:spPr>
      <dsp:style>
        <a:lnRef idx="2">
          <a:scrgbClr r="0" g="0" b="0"/>
        </a:lnRef>
        <a:fillRef idx="1">
          <a:scrgbClr r="0" g="0" b="0"/>
        </a:fillRef>
        <a:effectRef idx="0">
          <a:scrgbClr r="0" g="0" b="0"/>
        </a:effectRef>
        <a:fontRef idx="minor"/>
      </dsp:style>
    </dsp:sp>
    <dsp:sp modelId="{909E853A-27DE-4095-8833-299FFAB0B3F3}">
      <dsp:nvSpPr>
        <dsp:cNvPr id="0" name=""/>
        <dsp:cNvSpPr/>
      </dsp:nvSpPr>
      <dsp:spPr>
        <a:xfrm>
          <a:off x="407053" y="84059"/>
          <a:ext cx="5698752" cy="501840"/>
        </a:xfrm>
        <a:prstGeom prst="roundRect">
          <a:avLst/>
        </a:prstGeom>
        <a:solidFill>
          <a:srgbClr val="008CD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399" tIns="0" rIns="215399" bIns="0" numCol="1" spcCol="1270" anchor="ctr" anchorCtr="0">
          <a:noAutofit/>
        </a:bodyPr>
        <a:lstStyle/>
        <a:p>
          <a:pPr marL="0" lvl="0" indent="0" algn="l" defTabSz="889000" rtl="0">
            <a:lnSpc>
              <a:spcPct val="90000"/>
            </a:lnSpc>
            <a:spcBef>
              <a:spcPct val="0"/>
            </a:spcBef>
            <a:spcAft>
              <a:spcPct val="35000"/>
            </a:spcAft>
            <a:buNone/>
          </a:pPr>
          <a:r>
            <a:rPr lang="en-US" sz="2000" kern="1200" dirty="0"/>
            <a:t>Email snooping</a:t>
          </a:r>
        </a:p>
      </dsp:txBody>
      <dsp:txXfrm>
        <a:off x="431551" y="108557"/>
        <a:ext cx="5649756" cy="452844"/>
      </dsp:txXfrm>
    </dsp:sp>
    <dsp:sp modelId="{1F099642-8E8F-453D-9BC6-9804BB072D96}">
      <dsp:nvSpPr>
        <dsp:cNvPr id="0" name=""/>
        <dsp:cNvSpPr/>
      </dsp:nvSpPr>
      <dsp:spPr>
        <a:xfrm>
          <a:off x="0" y="1106099"/>
          <a:ext cx="8141075" cy="428400"/>
        </a:xfrm>
        <a:prstGeom prst="rect">
          <a:avLst/>
        </a:prstGeom>
        <a:solidFill>
          <a:schemeClr val="lt1">
            <a:alpha val="90000"/>
            <a:hueOff val="0"/>
            <a:satOff val="0"/>
            <a:lumOff val="0"/>
            <a:alphaOff val="0"/>
          </a:schemeClr>
        </a:solidFill>
        <a:ln w="25400" cap="flat" cmpd="sng" algn="ctr">
          <a:solidFill>
            <a:srgbClr val="008CD1"/>
          </a:solidFill>
          <a:prstDash val="solid"/>
        </a:ln>
        <a:effectLst/>
      </dsp:spPr>
      <dsp:style>
        <a:lnRef idx="2">
          <a:scrgbClr r="0" g="0" b="0"/>
        </a:lnRef>
        <a:fillRef idx="1">
          <a:scrgbClr r="0" g="0" b="0"/>
        </a:fillRef>
        <a:effectRef idx="0">
          <a:scrgbClr r="0" g="0" b="0"/>
        </a:effectRef>
        <a:fontRef idx="minor"/>
      </dsp:style>
    </dsp:sp>
    <dsp:sp modelId="{50FABE6B-0362-40AF-9FB3-C24142A94A28}">
      <dsp:nvSpPr>
        <dsp:cNvPr id="0" name=""/>
        <dsp:cNvSpPr/>
      </dsp:nvSpPr>
      <dsp:spPr>
        <a:xfrm>
          <a:off x="407053" y="855179"/>
          <a:ext cx="5698752" cy="501840"/>
        </a:xfrm>
        <a:prstGeom prst="roundRect">
          <a:avLst/>
        </a:prstGeom>
        <a:solidFill>
          <a:srgbClr val="008CD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399" tIns="0" rIns="215399" bIns="0" numCol="1" spcCol="1270" anchor="ctr" anchorCtr="0">
          <a:noAutofit/>
        </a:bodyPr>
        <a:lstStyle/>
        <a:p>
          <a:pPr marL="0" lvl="0" indent="0" algn="l" defTabSz="889000" rtl="0">
            <a:lnSpc>
              <a:spcPct val="90000"/>
            </a:lnSpc>
            <a:spcBef>
              <a:spcPct val="0"/>
            </a:spcBef>
            <a:spcAft>
              <a:spcPct val="35000"/>
            </a:spcAft>
            <a:buNone/>
          </a:pPr>
          <a:r>
            <a:rPr lang="en-US" sz="2000" kern="1200"/>
            <a:t>Keystroke monitoring</a:t>
          </a:r>
        </a:p>
      </dsp:txBody>
      <dsp:txXfrm>
        <a:off x="431551" y="879677"/>
        <a:ext cx="5649756" cy="452844"/>
      </dsp:txXfrm>
    </dsp:sp>
    <dsp:sp modelId="{06ED5B76-4AC3-4690-BE9D-7873AF80DF20}">
      <dsp:nvSpPr>
        <dsp:cNvPr id="0" name=""/>
        <dsp:cNvSpPr/>
      </dsp:nvSpPr>
      <dsp:spPr>
        <a:xfrm>
          <a:off x="0" y="1877219"/>
          <a:ext cx="8141075" cy="428400"/>
        </a:xfrm>
        <a:prstGeom prst="rect">
          <a:avLst/>
        </a:prstGeom>
        <a:solidFill>
          <a:schemeClr val="lt1">
            <a:alpha val="90000"/>
            <a:hueOff val="0"/>
            <a:satOff val="0"/>
            <a:lumOff val="0"/>
            <a:alphaOff val="0"/>
          </a:schemeClr>
        </a:solidFill>
        <a:ln w="25400" cap="flat" cmpd="sng" algn="ctr">
          <a:solidFill>
            <a:srgbClr val="008CD1"/>
          </a:solidFill>
          <a:prstDash val="solid"/>
        </a:ln>
        <a:effectLst/>
      </dsp:spPr>
      <dsp:style>
        <a:lnRef idx="2">
          <a:scrgbClr r="0" g="0" b="0"/>
        </a:lnRef>
        <a:fillRef idx="1">
          <a:scrgbClr r="0" g="0" b="0"/>
        </a:fillRef>
        <a:effectRef idx="0">
          <a:scrgbClr r="0" g="0" b="0"/>
        </a:effectRef>
        <a:fontRef idx="minor"/>
      </dsp:style>
    </dsp:sp>
    <dsp:sp modelId="{9705F7AD-7078-4176-8082-D15DB867AF38}">
      <dsp:nvSpPr>
        <dsp:cNvPr id="0" name=""/>
        <dsp:cNvSpPr/>
      </dsp:nvSpPr>
      <dsp:spPr>
        <a:xfrm>
          <a:off x="407053" y="1626299"/>
          <a:ext cx="5698752" cy="501840"/>
        </a:xfrm>
        <a:prstGeom prst="roundRect">
          <a:avLst/>
        </a:prstGeom>
        <a:solidFill>
          <a:srgbClr val="008CD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399" tIns="0" rIns="215399" bIns="0" numCol="1" spcCol="1270" anchor="ctr" anchorCtr="0">
          <a:noAutofit/>
        </a:bodyPr>
        <a:lstStyle/>
        <a:p>
          <a:pPr marL="0" lvl="0" indent="0" algn="l" defTabSz="889000" rtl="0">
            <a:lnSpc>
              <a:spcPct val="90000"/>
            </a:lnSpc>
            <a:spcBef>
              <a:spcPct val="0"/>
            </a:spcBef>
            <a:spcAft>
              <a:spcPct val="35000"/>
            </a:spcAft>
            <a:buNone/>
          </a:pPr>
          <a:r>
            <a:rPr lang="en-US" sz="2000" kern="1200"/>
            <a:t>Phishing </a:t>
          </a:r>
        </a:p>
      </dsp:txBody>
      <dsp:txXfrm>
        <a:off x="431551" y="1650797"/>
        <a:ext cx="5649756" cy="452844"/>
      </dsp:txXfrm>
    </dsp:sp>
    <dsp:sp modelId="{B3FD562F-51F3-418C-8882-093FC2420CFC}">
      <dsp:nvSpPr>
        <dsp:cNvPr id="0" name=""/>
        <dsp:cNvSpPr/>
      </dsp:nvSpPr>
      <dsp:spPr>
        <a:xfrm>
          <a:off x="0" y="2648339"/>
          <a:ext cx="8141075" cy="428400"/>
        </a:xfrm>
        <a:prstGeom prst="rect">
          <a:avLst/>
        </a:prstGeom>
        <a:solidFill>
          <a:schemeClr val="lt1">
            <a:alpha val="90000"/>
            <a:hueOff val="0"/>
            <a:satOff val="0"/>
            <a:lumOff val="0"/>
            <a:alphaOff val="0"/>
          </a:schemeClr>
        </a:solidFill>
        <a:ln w="25400" cap="flat" cmpd="sng" algn="ctr">
          <a:solidFill>
            <a:srgbClr val="008CD1"/>
          </a:solidFill>
          <a:prstDash val="solid"/>
        </a:ln>
        <a:effectLst/>
      </dsp:spPr>
      <dsp:style>
        <a:lnRef idx="2">
          <a:scrgbClr r="0" g="0" b="0"/>
        </a:lnRef>
        <a:fillRef idx="1">
          <a:scrgbClr r="0" g="0" b="0"/>
        </a:fillRef>
        <a:effectRef idx="0">
          <a:scrgbClr r="0" g="0" b="0"/>
        </a:effectRef>
        <a:fontRef idx="minor"/>
      </dsp:style>
    </dsp:sp>
    <dsp:sp modelId="{478A01FD-0537-4987-899E-21EC4D588C82}">
      <dsp:nvSpPr>
        <dsp:cNvPr id="0" name=""/>
        <dsp:cNvSpPr/>
      </dsp:nvSpPr>
      <dsp:spPr>
        <a:xfrm>
          <a:off x="407053" y="2397419"/>
          <a:ext cx="5698752" cy="501840"/>
        </a:xfrm>
        <a:prstGeom prst="roundRect">
          <a:avLst/>
        </a:prstGeom>
        <a:solidFill>
          <a:srgbClr val="008CD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399" tIns="0" rIns="215399" bIns="0" numCol="1" spcCol="1270" anchor="ctr" anchorCtr="0">
          <a:noAutofit/>
        </a:bodyPr>
        <a:lstStyle/>
        <a:p>
          <a:pPr marL="0" lvl="0" indent="0" algn="l" defTabSz="889000" rtl="0">
            <a:lnSpc>
              <a:spcPct val="90000"/>
            </a:lnSpc>
            <a:spcBef>
              <a:spcPct val="0"/>
            </a:spcBef>
            <a:spcAft>
              <a:spcPct val="35000"/>
            </a:spcAft>
            <a:buNone/>
          </a:pPr>
          <a:r>
            <a:rPr lang="en-US" sz="2000" kern="1200"/>
            <a:t>Spam</a:t>
          </a:r>
        </a:p>
      </dsp:txBody>
      <dsp:txXfrm>
        <a:off x="431551" y="2421917"/>
        <a:ext cx="5649756" cy="452844"/>
      </dsp:txXfrm>
    </dsp:sp>
    <dsp:sp modelId="{AE8DA8C5-9623-4E3C-BF3F-A88D99F07027}">
      <dsp:nvSpPr>
        <dsp:cNvPr id="0" name=""/>
        <dsp:cNvSpPr/>
      </dsp:nvSpPr>
      <dsp:spPr>
        <a:xfrm>
          <a:off x="0" y="3419459"/>
          <a:ext cx="8141075" cy="428400"/>
        </a:xfrm>
        <a:prstGeom prst="rect">
          <a:avLst/>
        </a:prstGeom>
        <a:solidFill>
          <a:schemeClr val="lt1">
            <a:alpha val="90000"/>
            <a:hueOff val="0"/>
            <a:satOff val="0"/>
            <a:lumOff val="0"/>
            <a:alphaOff val="0"/>
          </a:schemeClr>
        </a:solidFill>
        <a:ln w="25400" cap="flat" cmpd="sng" algn="ctr">
          <a:solidFill>
            <a:srgbClr val="008CD1"/>
          </a:solidFill>
          <a:prstDash val="solid"/>
        </a:ln>
        <a:effectLst/>
      </dsp:spPr>
      <dsp:style>
        <a:lnRef idx="2">
          <a:scrgbClr r="0" g="0" b="0"/>
        </a:lnRef>
        <a:fillRef idx="1">
          <a:scrgbClr r="0" g="0" b="0"/>
        </a:fillRef>
        <a:effectRef idx="0">
          <a:scrgbClr r="0" g="0" b="0"/>
        </a:effectRef>
        <a:fontRef idx="minor"/>
      </dsp:style>
    </dsp:sp>
    <dsp:sp modelId="{9EAC3CAB-F581-402A-AC26-10F408548A47}">
      <dsp:nvSpPr>
        <dsp:cNvPr id="0" name=""/>
        <dsp:cNvSpPr/>
      </dsp:nvSpPr>
      <dsp:spPr>
        <a:xfrm>
          <a:off x="407053" y="3168539"/>
          <a:ext cx="5698752" cy="501840"/>
        </a:xfrm>
        <a:prstGeom prst="roundRect">
          <a:avLst/>
        </a:prstGeom>
        <a:solidFill>
          <a:srgbClr val="008CD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399" tIns="0" rIns="215399" bIns="0" numCol="1" spcCol="1270" anchor="ctr" anchorCtr="0">
          <a:noAutofit/>
        </a:bodyPr>
        <a:lstStyle/>
        <a:p>
          <a:pPr marL="0" lvl="0" indent="0" algn="l" defTabSz="889000" rtl="0">
            <a:lnSpc>
              <a:spcPct val="90000"/>
            </a:lnSpc>
            <a:spcBef>
              <a:spcPct val="0"/>
            </a:spcBef>
            <a:spcAft>
              <a:spcPct val="35000"/>
            </a:spcAft>
            <a:buNone/>
          </a:pPr>
          <a:r>
            <a:rPr lang="en-US" sz="2000" kern="1200"/>
            <a:t>Cookies</a:t>
          </a:r>
        </a:p>
      </dsp:txBody>
      <dsp:txXfrm>
        <a:off x="431551" y="3193037"/>
        <a:ext cx="5649756" cy="45284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203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172035"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172036"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172037"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1" hangingPunct="1">
              <a:defRPr sz="1300">
                <a:cs typeface="Arial" panose="020B0604020202020204" pitchFamily="34" charset="0"/>
              </a:defRPr>
            </a:lvl1pPr>
          </a:lstStyle>
          <a:p>
            <a:pPr>
              <a:defRPr/>
            </a:pPr>
            <a:fld id="{9DA9109F-2629-404B-980F-16B2301F8D1E}" type="slidenum">
              <a:rPr lang="en-US" altLang="en-US"/>
              <a:pPr>
                <a:defRPr/>
              </a:pPr>
              <a:t>‹#›</a:t>
            </a:fld>
            <a:endParaRPr lang="en-US" altLang="en-US"/>
          </a:p>
        </p:txBody>
      </p:sp>
    </p:spTree>
    <p:extLst>
      <p:ext uri="{BB962C8B-B14F-4D97-AF65-F5344CB8AC3E}">
        <p14:creationId xmlns:p14="http://schemas.microsoft.com/office/powerpoint/2010/main" val="38301218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28675" name="Rectangle 3"/>
          <p:cNvSpPr>
            <a:spLocks noGrp="1" noChangeArrowheads="1"/>
          </p:cNvSpPr>
          <p:nvPr>
            <p:ph type="dt" idx="1"/>
          </p:nvPr>
        </p:nvSpPr>
        <p:spPr bwMode="auto">
          <a:xfrm>
            <a:off x="4144963" y="0"/>
            <a:ext cx="3170237"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7"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678"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28679"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1" hangingPunct="1">
              <a:defRPr sz="1300">
                <a:cs typeface="Arial" panose="020B0604020202020204" pitchFamily="34" charset="0"/>
              </a:defRPr>
            </a:lvl1pPr>
          </a:lstStyle>
          <a:p>
            <a:pPr>
              <a:defRPr/>
            </a:pPr>
            <a:fld id="{3F559805-565E-4E9B-B769-B5DB3DDB5C12}" type="slidenum">
              <a:rPr lang="en-US" altLang="en-US"/>
              <a:pPr>
                <a:defRPr/>
              </a:pPr>
              <a:t>‹#›</a:t>
            </a:fld>
            <a:endParaRPr lang="en-US" altLang="en-US"/>
          </a:p>
        </p:txBody>
      </p:sp>
    </p:spTree>
    <p:extLst>
      <p:ext uri="{BB962C8B-B14F-4D97-AF65-F5344CB8AC3E}">
        <p14:creationId xmlns:p14="http://schemas.microsoft.com/office/powerpoint/2010/main" val="74642634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ＭＳ Ｐゴシック" pitchFamily="-108" charset="-128"/>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540D4BDD-AA3D-4576-BF68-2299C91CD0F5}" type="slidenum">
              <a:rPr lang="en-US" altLang="en-US" sz="1300" smtClean="0"/>
              <a:pPr/>
              <a:t>1</a:t>
            </a:fld>
            <a:endParaRPr lang="en-US" altLang="en-US" sz="130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489127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576C084B-1C88-4070-8A2D-5B8ECFC55612}" type="slidenum">
              <a:rPr lang="en-US" altLang="en-US" sz="1300" smtClean="0"/>
              <a:pPr/>
              <a:t>2</a:t>
            </a:fld>
            <a:endParaRPr lang="en-US" altLang="en-US" sz="130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3479849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CD825C53-381B-4319-9C57-1B17CB278D83}" type="slidenum">
              <a:rPr lang="en-US" altLang="en-US" sz="1300" smtClean="0"/>
              <a:pPr/>
              <a:t>3</a:t>
            </a:fld>
            <a:endParaRPr lang="en-US" altLang="en-US" sz="13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4070347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CD825C53-381B-4319-9C57-1B17CB278D83}" type="slidenum">
              <a:rPr lang="en-US" altLang="en-US" sz="1300" smtClean="0"/>
              <a:pPr/>
              <a:t>4</a:t>
            </a:fld>
            <a:endParaRPr lang="en-US" altLang="en-US" sz="13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3204125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D7D91772-E466-4052-B9E6-7CA3F581CEA3}" type="slidenum">
              <a:rPr lang="en-US" altLang="en-US" sz="1300" smtClean="0"/>
              <a:pPr/>
              <a:t>5</a:t>
            </a:fld>
            <a:endParaRPr lang="en-US" altLang="en-US" sz="13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1113692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957C3E2A-BAD3-46EB-B3E6-80581A2DBA60}" type="slidenum">
              <a:rPr lang="en-US" altLang="en-US" sz="1300" smtClean="0"/>
              <a:pPr/>
              <a:t>6</a:t>
            </a:fld>
            <a:endParaRPr lang="en-US" altLang="en-US" sz="130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2603948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8CFC833A-05D6-4FEE-A0F7-EE60837538E4}" type="slidenum">
              <a:rPr lang="en-US" altLang="en-US" sz="1300" smtClean="0"/>
              <a:pPr/>
              <a:t>7</a:t>
            </a:fld>
            <a:endParaRPr lang="en-US" altLang="en-US" sz="130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3703986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31BBD580-E3CF-43C2-BE9B-29E20C0465CB}" type="slidenum">
              <a:rPr lang="en-US" altLang="en-US" sz="1300" smtClean="0"/>
              <a:pPr/>
              <a:t>8</a:t>
            </a:fld>
            <a:endParaRPr lang="en-US" altLang="en-US" sz="13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3630178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B0F67F0-FE6A-4487-8AFD-4338A391D269}" type="slidenum">
              <a:rPr lang="en-US" altLang="en-US" sz="1300" smtClean="0"/>
              <a:pPr/>
              <a:t>9</a:t>
            </a:fld>
            <a:endParaRPr lang="en-US" altLang="en-US" sz="130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2535094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74B90EEE-9CD9-4FD1-94B5-CDFCB6C9FF97}" type="slidenum">
              <a:rPr lang="en-US" altLang="en-US" sz="1300" smtClean="0"/>
              <a:pPr/>
              <a:t>10</a:t>
            </a:fld>
            <a:endParaRPr lang="en-US" altLang="en-US" sz="130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63444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65320EAC-C6C6-4919-B589-09D79144C1EA}" type="slidenum">
              <a:rPr lang="en-US" altLang="en-US" sz="1300" smtClean="0"/>
              <a:pPr/>
              <a:t>11</a:t>
            </a:fld>
            <a:endParaRPr lang="en-US" altLang="en-US" sz="13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37754679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B838D8F-9C52-4DB7-B78F-7F6BAF91CD12}" type="slidenum">
              <a:rPr lang="en-US" altLang="en-US" sz="1300" smtClean="0"/>
              <a:pPr/>
              <a:t>12</a:t>
            </a:fld>
            <a:endParaRPr lang="en-US" altLang="en-US" sz="130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930224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E8E3F802-6F11-4B49-A6F2-6C30AE3C9CBF}" type="slidenum">
              <a:rPr lang="en-US" altLang="en-US" sz="1300" smtClean="0"/>
              <a:pPr/>
              <a:t>16</a:t>
            </a:fld>
            <a:endParaRPr lang="en-US" altLang="en-US" sz="130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10764368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FDF6BDEA-05FC-4479-AC9B-6D44E1C3DCAA}" type="slidenum">
              <a:rPr lang="en-US" altLang="en-US" sz="1300" smtClean="0"/>
              <a:pPr/>
              <a:t>17</a:t>
            </a:fld>
            <a:endParaRPr lang="en-US" altLang="en-US" sz="130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39819494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045553FC-05BD-4B05-A60E-3D1C6FB0F67E}" type="slidenum">
              <a:rPr lang="en-US" altLang="en-US" sz="1300" smtClean="0"/>
              <a:pPr/>
              <a:t>18</a:t>
            </a:fld>
            <a:endParaRPr lang="en-US" altLang="en-US" sz="13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1174521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6717CE0D-EB44-4D3A-B5BA-8134EC91A963}" type="slidenum">
              <a:rPr lang="en-US" altLang="en-US" sz="1300" smtClean="0"/>
              <a:pPr/>
              <a:t>19</a:t>
            </a:fld>
            <a:endParaRPr lang="en-US" altLang="en-US" sz="130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41597585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p:cNvSpPr/>
          <p:nvPr userDrawn="1"/>
        </p:nvSpPr>
        <p:spPr>
          <a:xfrm>
            <a:off x="0" y="-6279"/>
            <a:ext cx="9144000" cy="1287462"/>
          </a:xfrm>
          <a:prstGeom prst="rect">
            <a:avLst/>
          </a:prstGeom>
          <a:solidFill>
            <a:srgbClr val="008CD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TextBox 3"/>
          <p:cNvSpPr txBox="1">
            <a:spLocks noChangeArrowheads="1"/>
          </p:cNvSpPr>
          <p:nvPr userDrawn="1"/>
        </p:nvSpPr>
        <p:spPr bwMode="auto">
          <a:xfrm>
            <a:off x="5216665" y="3165475"/>
            <a:ext cx="388143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spcBef>
                <a:spcPct val="50000"/>
              </a:spcBef>
              <a:defRPr/>
            </a:pPr>
            <a:r>
              <a:rPr lang="en-US" altLang="en-US" sz="4000" dirty="0">
                <a:solidFill>
                  <a:schemeClr val="tx2"/>
                </a:solidFill>
                <a:latin typeface="Arial" panose="020B0604020202020204" pitchFamily="34" charset="0"/>
                <a:cs typeface="Arial" panose="020B0604020202020204" pitchFamily="34" charset="0"/>
              </a:rPr>
              <a:t>Managing Information</a:t>
            </a:r>
          </a:p>
        </p:txBody>
      </p:sp>
      <p:sp>
        <p:nvSpPr>
          <p:cNvPr id="5" name="TextBox 4"/>
          <p:cNvSpPr txBox="1">
            <a:spLocks noChangeArrowheads="1"/>
          </p:cNvSpPr>
          <p:nvPr userDrawn="1"/>
        </p:nvSpPr>
        <p:spPr bwMode="auto">
          <a:xfrm>
            <a:off x="5203407" y="1778000"/>
            <a:ext cx="13287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7200" dirty="0">
                <a:solidFill>
                  <a:schemeClr val="tx2"/>
                </a:solidFill>
                <a:latin typeface="DINPro-CondBlack"/>
                <a:ea typeface="DINPro-CondBlack"/>
                <a:cs typeface="DINPro-CondBlack"/>
              </a:rPr>
              <a:t>17</a:t>
            </a:r>
          </a:p>
        </p:txBody>
      </p:sp>
      <p:cxnSp>
        <p:nvCxnSpPr>
          <p:cNvPr id="6" name="Straight Connector 5"/>
          <p:cNvCxnSpPr/>
          <p:nvPr userDrawn="1"/>
        </p:nvCxnSpPr>
        <p:spPr>
          <a:xfrm>
            <a:off x="4832350" y="2987675"/>
            <a:ext cx="4311650" cy="0"/>
          </a:xfrm>
          <a:prstGeom prst="line">
            <a:avLst/>
          </a:prstGeom>
          <a:ln w="38100" cmpd="sng">
            <a:solidFill>
              <a:srgbClr val="008CD1"/>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a:spLocks noChangeArrowheads="1"/>
          </p:cNvSpPr>
          <p:nvPr userDrawn="1"/>
        </p:nvSpPr>
        <p:spPr bwMode="auto">
          <a:xfrm>
            <a:off x="444500" y="241300"/>
            <a:ext cx="30083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endParaRPr lang="en-US" altLang="en-US" sz="1800" dirty="0">
              <a:solidFill>
                <a:schemeClr val="tx2"/>
              </a:solidFill>
              <a:latin typeface="Calibri" pitchFamily="34" charset="0"/>
            </a:endParaRPr>
          </a:p>
          <a:p>
            <a:pPr eaLnBrk="1" hangingPunct="1">
              <a:defRPr/>
            </a:pPr>
            <a:endParaRPr lang="en-US" altLang="en-US" dirty="0"/>
          </a:p>
        </p:txBody>
      </p:sp>
      <p:sp>
        <p:nvSpPr>
          <p:cNvPr id="13" name="Footer Placeholder 1"/>
          <p:cNvSpPr>
            <a:spLocks noGrp="1"/>
          </p:cNvSpPr>
          <p:nvPr>
            <p:ph type="ftr" sz="quarter" idx="10"/>
          </p:nvPr>
        </p:nvSpPr>
        <p:spPr>
          <a:xfrm>
            <a:off x="5216664" y="6584950"/>
            <a:ext cx="3927335" cy="273049"/>
          </a:xfrm>
        </p:spPr>
        <p:txBody>
          <a:bodyPr anchor="b"/>
          <a:lstStyle>
            <a:lvl1pPr algn="ctr">
              <a:defRPr sz="1000" kern="700" spc="50">
                <a:solidFill>
                  <a:schemeClr val="tx2"/>
                </a:solidFill>
                <a:latin typeface="Arial Narrow"/>
                <a:cs typeface="Arial Narrow"/>
              </a:defRPr>
            </a:lvl1pPr>
          </a:lstStyle>
          <a:p>
            <a:pPr>
              <a:defRPr/>
            </a:pPr>
            <a:r>
              <a:rPr lang="en-US" dirty="0"/>
              <a:t>Copyright ©2017 Cengage Learning. All Rights Reserved. May not be scanned, copied or duplicated, or posted to a publicly accessible website, in whole or in part. </a:t>
            </a:r>
          </a:p>
        </p:txBody>
      </p:sp>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l="478" r="729"/>
          <a:stretch/>
        </p:blipFill>
        <p:spPr>
          <a:xfrm>
            <a:off x="1" y="0"/>
            <a:ext cx="5208104" cy="6857999"/>
          </a:xfrm>
          <a:prstGeom prst="rect">
            <a:avLst/>
          </a:prstGeom>
        </p:spPr>
      </p:pic>
      <p:sp>
        <p:nvSpPr>
          <p:cNvPr id="9" name="Title 1"/>
          <p:cNvSpPr>
            <a:spLocks noGrp="1"/>
          </p:cNvSpPr>
          <p:nvPr>
            <p:ph type="title"/>
          </p:nvPr>
        </p:nvSpPr>
        <p:spPr>
          <a:xfrm>
            <a:off x="525764" y="3251"/>
            <a:ext cx="8229600" cy="1143000"/>
          </a:xfrm>
        </p:spPr>
        <p:txBody>
          <a:bodyPr>
            <a:normAutofit/>
          </a:bodyPr>
          <a:lstStyle>
            <a:lvl1pPr algn="l">
              <a:defRPr sz="3200" b="1">
                <a:latin typeface="Franklin Gothic Medium"/>
                <a:cs typeface="Franklin Gothic Medium"/>
              </a:defRPr>
            </a:lvl1pPr>
          </a:lstStyle>
          <a:p>
            <a:r>
              <a:rPr lang="en-US"/>
              <a:t>Click to edit Master title style</a:t>
            </a:r>
          </a:p>
        </p:txBody>
      </p:sp>
    </p:spTree>
    <p:extLst>
      <p:ext uri="{BB962C8B-B14F-4D97-AF65-F5344CB8AC3E}">
        <p14:creationId xmlns:p14="http://schemas.microsoft.com/office/powerpoint/2010/main" val="3385398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E886CFF9-E9F8-4CDC-987B-8022E1534FD7}"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6"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solidFill>
                  <a:schemeClr val="tx2"/>
                </a:solidFill>
                <a:latin typeface="Arial Narrow"/>
                <a:cs typeface="Arial Narrow"/>
              </a:rPr>
              <a:t>Copyright ©2017 Cengage Learning. All Rights Reserved. May not be scanned, copied or duplicated, or posted to a publicly accessible website, in whole or in part. </a:t>
            </a:r>
          </a:p>
        </p:txBody>
      </p:sp>
      <p:sp>
        <p:nvSpPr>
          <p:cNvPr id="7"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CH17</a:t>
            </a:r>
            <a:endParaRPr lang="en-US" b="1" dirty="0">
              <a:solidFill>
                <a:srgbClr val="000000"/>
              </a:solidFill>
            </a:endParaRPr>
          </a:p>
        </p:txBody>
      </p:sp>
      <p:sp>
        <p:nvSpPr>
          <p:cNvPr id="8" name="Chord 7"/>
          <p:cNvSpPr/>
          <p:nvPr userDrawn="1"/>
        </p:nvSpPr>
        <p:spPr>
          <a:xfrm rot="13320000">
            <a:off x="-465138" y="155575"/>
            <a:ext cx="987426" cy="987425"/>
          </a:xfrm>
          <a:prstGeom prst="chord">
            <a:avLst>
              <a:gd name="adj1" fmla="val 2700000"/>
              <a:gd name="adj2" fmla="val 13872841"/>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 name="Title 1"/>
          <p:cNvSpPr>
            <a:spLocks noGrp="1"/>
          </p:cNvSpPr>
          <p:nvPr>
            <p:ph type="title"/>
          </p:nvPr>
        </p:nvSpPr>
        <p:spPr>
          <a:xfrm>
            <a:off x="525764" y="3251"/>
            <a:ext cx="8229600" cy="1143000"/>
          </a:xfrm>
        </p:spPr>
        <p:txBody>
          <a:bodyPr>
            <a:normAutofit/>
          </a:bodyPr>
          <a:lstStyle>
            <a:lvl1pPr algn="l">
              <a:defRPr sz="3200" b="1">
                <a:latin typeface="Franklin Gothic Medium"/>
                <a:cs typeface="Franklin Gothic Medium"/>
              </a:defRPr>
            </a:lvl1pPr>
          </a:lstStyle>
          <a:p>
            <a:r>
              <a:rPr lang="en-US"/>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A57099EA-B947-40E3-8706-05803B34AD2A}" type="slidenum">
              <a:rPr lang="en-US" altLang="en-US"/>
              <a:pPr>
                <a:defRPr/>
              </a:pPr>
              <a:t>‹#›</a:t>
            </a:fld>
            <a:endParaRPr lang="en-US" altLang="en-US"/>
          </a:p>
        </p:txBody>
      </p:sp>
    </p:spTree>
    <p:extLst>
      <p:ext uri="{BB962C8B-B14F-4D97-AF65-F5344CB8AC3E}">
        <p14:creationId xmlns:p14="http://schemas.microsoft.com/office/powerpoint/2010/main" val="2009028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4" name="Rectangle 3"/>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7D9B68C7-49DA-4D6C-BBA2-851C199D6006}"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6" name="Footer Placeholder 1"/>
          <p:cNvSpPr txBox="1">
            <a:spLocks/>
          </p:cNvSpPr>
          <p:nvPr userDrawn="1"/>
        </p:nvSpPr>
        <p:spPr>
          <a:xfrm>
            <a:off x="274638"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latin typeface="Arial Narrow"/>
                <a:cs typeface="Arial Narrow"/>
              </a:rPr>
              <a:t>Copyright ©2017 Cengage Learning. All Rights Reserved. May not be scanned, copied or duplicated, or posted to a publicly accessible website, in whole or in part. </a:t>
            </a:r>
          </a:p>
        </p:txBody>
      </p:sp>
      <p:sp>
        <p:nvSpPr>
          <p:cNvPr id="7"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CH17</a:t>
            </a:r>
            <a:endParaRPr lang="en-US" b="1" dirty="0">
              <a:solidFill>
                <a:srgbClr val="000000"/>
              </a:solidFill>
            </a:endParaRP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25764" y="3251"/>
            <a:ext cx="8229600" cy="1143000"/>
          </a:xfrm>
        </p:spPr>
        <p:txBody>
          <a:bodyPr>
            <a:normAutofit/>
          </a:bodyPr>
          <a:lstStyle>
            <a:lvl1pPr algn="l">
              <a:defRPr sz="3200" b="1">
                <a:latin typeface="Franklin Gothic Medium"/>
                <a:cs typeface="Franklin Gothic Medium"/>
              </a:defRPr>
            </a:lvl1pPr>
          </a:lstStyle>
          <a:p>
            <a:r>
              <a:rPr lang="en-US"/>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233AEC0E-9FA4-4D3A-8C7A-27F31825494A}" type="slidenum">
              <a:rPr lang="en-US" altLang="en-US"/>
              <a:pPr>
                <a:defRPr/>
              </a:pPr>
              <a:t>‹#›</a:t>
            </a:fld>
            <a:endParaRPr lang="en-US" altLang="en-US"/>
          </a:p>
        </p:txBody>
      </p:sp>
    </p:spTree>
    <p:extLst>
      <p:ext uri="{BB962C8B-B14F-4D97-AF65-F5344CB8AC3E}">
        <p14:creationId xmlns:p14="http://schemas.microsoft.com/office/powerpoint/2010/main" val="2862897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A7DB1E34-EDCB-4C57-AF3A-493677031A05}"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5" name="Footer Placeholder 1"/>
          <p:cNvSpPr txBox="1">
            <a:spLocks/>
          </p:cNvSpPr>
          <p:nvPr userDrawn="1"/>
        </p:nvSpPr>
        <p:spPr>
          <a:xfrm>
            <a:off x="274638"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latin typeface="Arial Narrow"/>
                <a:cs typeface="Arial Narrow"/>
              </a:rPr>
              <a:t>Copyright ©2017 Cengage Learning. All Rights Reserved. May not be scanned, copied or duplicated, or posted to a publicly accessible website, in whole or in part. </a:t>
            </a: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CH17</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3366CC"/>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solidFill>
            <a:srgbClr val="3366CC"/>
          </a:solidFill>
          <a:ln>
            <a:noFill/>
          </a:ln>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a:solidFill>
                  <a:schemeClr val="bg1"/>
                </a:solidFill>
                <a:latin typeface="Franklin Gothic Medium" pitchFamily="34" charset="0"/>
              </a:rPr>
              <a:t>Table</a:t>
            </a:r>
            <a:endParaRPr lang="en-US" altLang="en-US" sz="3200" b="1" i="1" dirty="0">
              <a:solidFill>
                <a:schemeClr val="bg1"/>
              </a:solidFill>
              <a:latin typeface="Franklin Gothic Medium" pitchFamily="34" charset="0"/>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dirty="0"/>
              <a:t>Click to edit Master title style</a:t>
            </a:r>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E305FBD7-E2F1-40B1-9740-9CD2552EDB89}" type="slidenum">
              <a:rPr lang="en-US" altLang="en-US"/>
              <a:pPr>
                <a:defRPr/>
              </a:pPr>
              <a:t>‹#›</a:t>
            </a:fld>
            <a:endParaRPr lang="en-US" altLang="en-US"/>
          </a:p>
        </p:txBody>
      </p:sp>
    </p:spTree>
    <p:extLst>
      <p:ext uri="{BB962C8B-B14F-4D97-AF65-F5344CB8AC3E}">
        <p14:creationId xmlns:p14="http://schemas.microsoft.com/office/powerpoint/2010/main" val="398579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6CBAA474-D990-496A-BD5F-324071BAD982}"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5" name="Footer Placeholder 1"/>
          <p:cNvSpPr txBox="1">
            <a:spLocks/>
          </p:cNvSpPr>
          <p:nvPr userDrawn="1"/>
        </p:nvSpPr>
        <p:spPr>
          <a:xfrm>
            <a:off x="274638"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latin typeface="Arial Narrow"/>
                <a:cs typeface="Arial Narrow"/>
              </a:rPr>
              <a:t>Copyright ©2017 Cengage Learning. All Rights Reserved. May not be scanned, copied or duplicated, or posted to a publicly accessible website, in whole or in part. </a:t>
            </a: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CH17</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3366CC"/>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a:solidFill>
                  <a:schemeClr val="bg1"/>
                </a:solidFill>
                <a:latin typeface="Franklin Gothic Medium" pitchFamily="34" charset="0"/>
              </a:rPr>
              <a:t>Figure</a:t>
            </a:r>
            <a:endParaRPr lang="en-US" altLang="en-US" sz="3200" b="1" i="1" dirty="0">
              <a:solidFill>
                <a:schemeClr val="bg1"/>
              </a:solidFill>
              <a:latin typeface="Franklin Gothic Medium" pitchFamily="34" charset="0"/>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a:t>Click to edit Master title style</a:t>
            </a:r>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3A89C8BF-F043-493F-B71A-2E40BB99E887}" type="slidenum">
              <a:rPr lang="en-US" altLang="en-US"/>
              <a:pPr>
                <a:defRPr/>
              </a:pPr>
              <a:t>‹#›</a:t>
            </a:fld>
            <a:endParaRPr lang="en-US" altLang="en-US"/>
          </a:p>
        </p:txBody>
      </p:sp>
    </p:spTree>
    <p:extLst>
      <p:ext uri="{BB962C8B-B14F-4D97-AF65-F5344CB8AC3E}">
        <p14:creationId xmlns:p14="http://schemas.microsoft.com/office/powerpoint/2010/main" val="1608258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8DBC3D61-8E1C-4FD0-BCDF-4450D0475CCD}"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CH17</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solidFill>
            <a:srgbClr val="008CD1"/>
          </a:solidFill>
          <a:ln>
            <a:noFill/>
          </a:ln>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a:solidFill>
                  <a:schemeClr val="bg1"/>
                </a:solidFill>
                <a:latin typeface="Franklin Gothic Medium" pitchFamily="34" charset="0"/>
              </a:rPr>
              <a:t>Exhibit</a:t>
            </a:r>
            <a:endParaRPr lang="en-US" altLang="en-US" sz="3200" b="1" i="1" dirty="0">
              <a:solidFill>
                <a:schemeClr val="bg1"/>
              </a:solidFill>
              <a:latin typeface="Franklin Gothic Medium" pitchFamily="34" charset="0"/>
            </a:endParaRPr>
          </a:p>
        </p:txBody>
      </p:sp>
      <p:sp>
        <p:nvSpPr>
          <p:cNvPr id="2" name="Title 1"/>
          <p:cNvSpPr>
            <a:spLocks noGrp="1"/>
          </p:cNvSpPr>
          <p:nvPr>
            <p:ph type="title"/>
          </p:nvPr>
        </p:nvSpPr>
        <p:spPr>
          <a:xfrm>
            <a:off x="1462502" y="368300"/>
            <a:ext cx="7536700" cy="983201"/>
          </a:xfrm>
        </p:spPr>
        <p:txBody>
          <a:bodyPr anchor="t">
            <a:normAutofit/>
          </a:bodyPr>
          <a:lstStyle>
            <a:lvl1pPr marL="1280160" indent="-1280160" algn="l">
              <a:defRPr sz="2800" b="1">
                <a:latin typeface="Franklin Gothic Medium"/>
                <a:cs typeface="Franklin Gothic Medium"/>
              </a:defRPr>
            </a:lvl1pPr>
          </a:lstStyle>
          <a:p>
            <a:r>
              <a:rPr lang="en-US" dirty="0"/>
              <a:t>Click to edit Master title style</a:t>
            </a:r>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D5BE18EF-6F23-4F2D-82CB-63C481CB759B}" type="slidenum">
              <a:rPr lang="en-US" altLang="en-US"/>
              <a:pPr>
                <a:defRPr/>
              </a:pPr>
              <a:t>‹#›</a:t>
            </a:fld>
            <a:endParaRPr lang="en-US" altLang="en-US"/>
          </a:p>
        </p:txBody>
      </p:sp>
      <p:sp>
        <p:nvSpPr>
          <p:cNvPr id="12"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solidFill>
                  <a:schemeClr val="tx2"/>
                </a:solidFill>
                <a:latin typeface="Arial Narrow"/>
                <a:cs typeface="Arial Narrow"/>
              </a:rPr>
              <a:t>Copyright ©2017 Cengage Learning. All Rights Reserved. May not be scanned, copied or duplicated, or posted to a publicly accessible website, in whole or in part. </a:t>
            </a:r>
          </a:p>
        </p:txBody>
      </p:sp>
    </p:spTree>
    <p:extLst>
      <p:ext uri="{BB962C8B-B14F-4D97-AF65-F5344CB8AC3E}">
        <p14:creationId xmlns:p14="http://schemas.microsoft.com/office/powerpoint/2010/main" val="471035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5"/>
          <p:cNvSpPr/>
          <p:nvPr userDrawn="1"/>
        </p:nvSpPr>
        <p:spPr>
          <a:xfrm>
            <a:off x="1001713" y="250825"/>
            <a:ext cx="890587" cy="890588"/>
          </a:xfrm>
          <a:prstGeom prst="ellipse">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a:solidFill>
                  <a:srgbClr val="B00027"/>
                </a:solidFill>
                <a:latin typeface="Arial Narrow" pitchFamily="34" charset="0"/>
              </a:rPr>
              <a:t>LEARNING OUTCOMES</a:t>
            </a: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BEA0EF1A-9939-4C86-B788-1F57A1EE8FBA}"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11"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CH17</a:t>
            </a:r>
            <a:endParaRPr lang="en-US" b="1" dirty="0">
              <a:solidFill>
                <a:srgbClr val="000000"/>
              </a:solidFill>
            </a:endParaRPr>
          </a:p>
        </p:txBody>
      </p:sp>
      <p:sp>
        <p:nvSpPr>
          <p:cNvPr id="3" name="Content Placeholder 2"/>
          <p:cNvSpPr>
            <a:spLocks noGrp="1"/>
          </p:cNvSpPr>
          <p:nvPr>
            <p:ph idx="1"/>
          </p:nvPr>
        </p:nvSpPr>
        <p:spPr>
          <a:xfrm>
            <a:off x="1215073" y="1456105"/>
            <a:ext cx="7431087" cy="3471496"/>
          </a:xfrm>
        </p:spPr>
        <p:txBody>
          <a:bodyPr>
            <a:normAutofit/>
          </a:bodyPr>
          <a:lstStyle>
            <a:lvl1pPr marL="420624" indent="-420624">
              <a:lnSpc>
                <a:spcPct val="90000"/>
              </a:lnSpc>
              <a:spcBef>
                <a:spcPts val="600"/>
              </a:spcBef>
              <a:buClrTx/>
              <a:buFont typeface="Wingdings" charset="2"/>
              <a:buAutoNum type="arabicPlain"/>
              <a:defRPr sz="2600">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2" name="Date Placeholder 3"/>
          <p:cNvSpPr>
            <a:spLocks noGrp="1"/>
          </p:cNvSpPr>
          <p:nvPr>
            <p:ph type="dt" sz="half" idx="10"/>
          </p:nvPr>
        </p:nvSpPr>
        <p:spPr/>
        <p:txBody>
          <a:bodyPr/>
          <a:lstStyle>
            <a:lvl1pPr>
              <a:defRPr/>
            </a:lvl1pPr>
          </a:lstStyle>
          <a:p>
            <a:pPr>
              <a:defRPr/>
            </a:pPr>
            <a:endParaRPr lang="en-US"/>
          </a:p>
        </p:txBody>
      </p:sp>
      <p:sp>
        <p:nvSpPr>
          <p:cNvPr id="13" name="Footer Placeholder 4"/>
          <p:cNvSpPr>
            <a:spLocks noGrp="1"/>
          </p:cNvSpPr>
          <p:nvPr>
            <p:ph type="ftr" sz="quarter" idx="11"/>
          </p:nvPr>
        </p:nvSpPr>
        <p:spPr/>
        <p:txBody>
          <a:bodyPr/>
          <a:lstStyle>
            <a:lvl1pPr>
              <a:defRPr/>
            </a:lvl1pPr>
          </a:lstStyle>
          <a:p>
            <a:pPr>
              <a:defRPr/>
            </a:pPr>
            <a:endParaRPr lang="en-US"/>
          </a:p>
        </p:txBody>
      </p:sp>
      <p:sp>
        <p:nvSpPr>
          <p:cNvPr id="14"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solidFill>
                  <a:schemeClr val="tx2"/>
                </a:solidFill>
                <a:latin typeface="Arial Narrow"/>
                <a:cs typeface="Arial Narrow"/>
              </a:rPr>
              <a:t>Copyright ©2017 Cengage Learning. All Rights Reserved. May not be scanned, copied or duplicated, or posted to a publicly accessible website, in whole or in part. </a:t>
            </a:r>
          </a:p>
        </p:txBody>
      </p:sp>
      <p:sp>
        <p:nvSpPr>
          <p:cNvPr id="15" name="Title 1"/>
          <p:cNvSpPr>
            <a:spLocks noGrp="1"/>
          </p:cNvSpPr>
          <p:nvPr>
            <p:ph type="title"/>
          </p:nvPr>
        </p:nvSpPr>
        <p:spPr>
          <a:xfrm>
            <a:off x="525764" y="3251"/>
            <a:ext cx="8229600" cy="1143000"/>
          </a:xfrm>
        </p:spPr>
        <p:txBody>
          <a:bodyPr>
            <a:normAutofit/>
          </a:bodyPr>
          <a:lstStyle>
            <a:lvl1pPr algn="l">
              <a:defRPr sz="3200" b="1">
                <a:latin typeface="Franklin Gothic Medium"/>
                <a:cs typeface="Franklin Gothic Medium"/>
              </a:defRPr>
            </a:lvl1pPr>
          </a:lstStyle>
          <a:p>
            <a:r>
              <a:rPr lang="en-US"/>
              <a:t>Click to edit Master title style</a:t>
            </a:r>
          </a:p>
        </p:txBody>
      </p:sp>
    </p:spTree>
    <p:extLst>
      <p:ext uri="{BB962C8B-B14F-4D97-AF65-F5344CB8AC3E}">
        <p14:creationId xmlns:p14="http://schemas.microsoft.com/office/powerpoint/2010/main" val="124937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6" name="Picture 8"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B4288858-F6E6-467F-950C-A81F5FA628CF}"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8" name="Footer Placeholder 1"/>
          <p:cNvSpPr txBox="1">
            <a:spLocks/>
          </p:cNvSpPr>
          <p:nvPr userDrawn="1"/>
        </p:nvSpPr>
        <p:spPr>
          <a:xfrm>
            <a:off x="295275"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latin typeface="Arial Narrow"/>
                <a:cs typeface="Arial Narrow"/>
              </a:rPr>
              <a:t>Copyright ©2017 Cengage Learning. All Rights Reserved. May not be scanned, copied or duplicated, or posted to a publicly accessible website, in whole or in part. </a:t>
            </a:r>
          </a:p>
        </p:txBody>
      </p:sp>
      <p:sp>
        <p:nvSpPr>
          <p:cNvPr id="9"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CH17</a:t>
            </a:r>
            <a:endParaRPr lang="en-US" b="1" dirty="0">
              <a:solidFill>
                <a:srgbClr val="000000"/>
              </a:solidFill>
            </a:endParaRPr>
          </a:p>
        </p:txBody>
      </p:sp>
      <p:sp>
        <p:nvSpPr>
          <p:cNvPr id="10" name="TextBox 9"/>
          <p:cNvSpPr txBox="1">
            <a:spLocks noChangeArrowheads="1"/>
          </p:cNvSpPr>
          <p:nvPr userDrawn="1"/>
        </p:nvSpPr>
        <p:spPr bwMode="auto">
          <a:xfrm>
            <a:off x="1001713" y="220663"/>
            <a:ext cx="6915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dirty="0">
                <a:solidFill>
                  <a:srgbClr val="B00027"/>
                </a:solidFill>
                <a:latin typeface="Arial Narrow" pitchFamily="34" charset="0"/>
              </a:rPr>
              <a:t>LEARNING OUTCOMES </a:t>
            </a:r>
            <a:r>
              <a:rPr lang="en-US" altLang="en-US" sz="2000" i="1" dirty="0">
                <a:solidFill>
                  <a:srgbClr val="B00027"/>
                </a:solidFill>
                <a:latin typeface="Arial Narrow" pitchFamily="34" charset="0"/>
              </a:rPr>
              <a:t>(continued)</a:t>
            </a:r>
          </a:p>
        </p:txBody>
      </p:sp>
      <p:sp>
        <p:nvSpPr>
          <p:cNvPr id="3" name="Content Placeholder 2"/>
          <p:cNvSpPr>
            <a:spLocks noGrp="1"/>
          </p:cNvSpPr>
          <p:nvPr>
            <p:ph idx="1"/>
          </p:nvPr>
        </p:nvSpPr>
        <p:spPr>
          <a:xfrm>
            <a:off x="1022033" y="1456105"/>
            <a:ext cx="7431087" cy="3471496"/>
          </a:xfrm>
        </p:spPr>
        <p:txBody>
          <a:bodyPr>
            <a:normAutofit/>
          </a:bodyPr>
          <a:lstStyle>
            <a:lvl1pPr marL="420624" indent="-420624">
              <a:lnSpc>
                <a:spcPct val="90000"/>
              </a:lnSpc>
              <a:spcBef>
                <a:spcPts val="600"/>
              </a:spcBef>
              <a:buClrTx/>
              <a:buFont typeface="Wingdings" charset="2"/>
              <a:buAutoNum type="arabicPlain"/>
              <a:defRPr sz="2600">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1" name="Date Placeholder 3"/>
          <p:cNvSpPr>
            <a:spLocks noGrp="1"/>
          </p:cNvSpPr>
          <p:nvPr>
            <p:ph type="dt" sz="half" idx="10"/>
          </p:nvPr>
        </p:nvSpPr>
        <p:spPr/>
        <p:txBody>
          <a:bodyPr/>
          <a:lstStyle>
            <a:lvl1pPr>
              <a:defRPr/>
            </a:lvl1pPr>
          </a:lstStyle>
          <a:p>
            <a:pPr>
              <a:defRPr/>
            </a:pPr>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2090497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5"/>
          <p:cNvSpPr/>
          <p:nvPr userDrawn="1"/>
        </p:nvSpPr>
        <p:spPr>
          <a:xfrm>
            <a:off x="1001713" y="250825"/>
            <a:ext cx="890587" cy="890588"/>
          </a:xfrm>
          <a:prstGeom prst="ellipse">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a:solidFill>
                  <a:srgbClr val="B00027"/>
                </a:solidFill>
                <a:latin typeface="Arial Narrow" pitchFamily="34" charset="0"/>
              </a:rPr>
              <a:t>KEY TERMS</a:t>
            </a: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8008DA38-67F7-4761-BC05-2EFBB9ABFF63}"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11"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CH17</a:t>
            </a:r>
            <a:endParaRPr lang="en-US" b="1" dirty="0">
              <a:solidFill>
                <a:srgbClr val="000000"/>
              </a:solidFill>
            </a:endParaRPr>
          </a:p>
        </p:txBody>
      </p:sp>
      <p:sp>
        <p:nvSpPr>
          <p:cNvPr id="3" name="Content Placeholder 2"/>
          <p:cNvSpPr>
            <a:spLocks noGrp="1"/>
          </p:cNvSpPr>
          <p:nvPr>
            <p:ph idx="1"/>
          </p:nvPr>
        </p:nvSpPr>
        <p:spPr>
          <a:xfrm>
            <a:off x="1235393" y="1456104"/>
            <a:ext cx="7410767" cy="4639895"/>
          </a:xfrm>
        </p:spPr>
        <p:txBody>
          <a:bodyPr>
            <a:normAutofit/>
          </a:bodyPr>
          <a:lstStyle>
            <a:lvl1pPr marL="0" indent="0">
              <a:lnSpc>
                <a:spcPct val="90000"/>
              </a:lnSpc>
              <a:spcBef>
                <a:spcPts val="2400"/>
              </a:spcBef>
              <a:buClrTx/>
              <a:buFont typeface="Wingdings" charset="2"/>
              <a:buNone/>
              <a:defRPr sz="2800">
                <a:latin typeface="+mn-lt"/>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2" name="Date Placeholder 3"/>
          <p:cNvSpPr>
            <a:spLocks noGrp="1"/>
          </p:cNvSpPr>
          <p:nvPr>
            <p:ph type="dt" sz="half" idx="10"/>
          </p:nvPr>
        </p:nvSpPr>
        <p:spPr/>
        <p:txBody>
          <a:bodyPr/>
          <a:lstStyle>
            <a:lvl1pPr>
              <a:defRPr/>
            </a:lvl1pPr>
          </a:lstStyle>
          <a:p>
            <a:pPr>
              <a:defRPr/>
            </a:pPr>
            <a:endParaRPr lang="en-US"/>
          </a:p>
        </p:txBody>
      </p:sp>
      <p:sp>
        <p:nvSpPr>
          <p:cNvPr id="13" name="Footer Placeholder 4"/>
          <p:cNvSpPr>
            <a:spLocks noGrp="1"/>
          </p:cNvSpPr>
          <p:nvPr>
            <p:ph type="ftr" sz="quarter" idx="11"/>
          </p:nvPr>
        </p:nvSpPr>
        <p:spPr/>
        <p:txBody>
          <a:bodyPr/>
          <a:lstStyle>
            <a:lvl1pPr>
              <a:defRPr/>
            </a:lvl1pPr>
          </a:lstStyle>
          <a:p>
            <a:pPr>
              <a:defRPr/>
            </a:pPr>
            <a:endParaRPr lang="en-US"/>
          </a:p>
        </p:txBody>
      </p:sp>
      <p:sp>
        <p:nvSpPr>
          <p:cNvPr id="14"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solidFill>
                  <a:schemeClr val="tx2"/>
                </a:solidFill>
                <a:latin typeface="Arial Narrow"/>
                <a:cs typeface="Arial Narrow"/>
              </a:rPr>
              <a:t>Copyright ©2017 Cengage Learning. All Rights Reserved. May not be scanned, copied or duplicated, or posted to a publicly accessible website, in whole or in part. </a:t>
            </a:r>
          </a:p>
        </p:txBody>
      </p:sp>
      <p:sp>
        <p:nvSpPr>
          <p:cNvPr id="15" name="Title 1"/>
          <p:cNvSpPr>
            <a:spLocks noGrp="1"/>
          </p:cNvSpPr>
          <p:nvPr>
            <p:ph type="title"/>
          </p:nvPr>
        </p:nvSpPr>
        <p:spPr>
          <a:xfrm>
            <a:off x="525764" y="3251"/>
            <a:ext cx="8229600" cy="1143000"/>
          </a:xfrm>
        </p:spPr>
        <p:txBody>
          <a:bodyPr>
            <a:normAutofit/>
          </a:bodyPr>
          <a:lstStyle>
            <a:lvl1pPr algn="l">
              <a:defRPr sz="3200" b="1">
                <a:latin typeface="Franklin Gothic Medium"/>
                <a:cs typeface="Franklin Gothic Medium"/>
              </a:defRPr>
            </a:lvl1pPr>
          </a:lstStyle>
          <a:p>
            <a:r>
              <a:rPr lang="en-US"/>
              <a:t>Click to edit Master title style</a:t>
            </a:r>
          </a:p>
        </p:txBody>
      </p:sp>
    </p:spTree>
    <p:extLst>
      <p:ext uri="{BB962C8B-B14F-4D97-AF65-F5344CB8AC3E}">
        <p14:creationId xmlns:p14="http://schemas.microsoft.com/office/powerpoint/2010/main" val="381198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Rectangle 2"/>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Oval 3"/>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001713" y="250825"/>
            <a:ext cx="890587" cy="890588"/>
          </a:xfrm>
          <a:prstGeom prst="ellipse">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TextBox 5"/>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a:solidFill>
                  <a:srgbClr val="B00027"/>
                </a:solidFill>
                <a:latin typeface="Arial Narrow" pitchFamily="34" charset="0"/>
              </a:rPr>
              <a:t>SUMMARY</a:t>
            </a:r>
          </a:p>
        </p:txBody>
      </p:sp>
      <p:pic>
        <p:nvPicPr>
          <p:cNvPr id="7"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70B0A028-271B-4E40-812E-BB03DA41F629}"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10"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CH17</a:t>
            </a:r>
            <a:endParaRPr lang="en-US" b="1" dirty="0">
              <a:solidFill>
                <a:srgbClr val="000000"/>
              </a:solidFill>
            </a:endParaRPr>
          </a:p>
        </p:txBody>
      </p:sp>
      <p:sp>
        <p:nvSpPr>
          <p:cNvPr id="14" name="Content Placeholder 2"/>
          <p:cNvSpPr>
            <a:spLocks noGrp="1"/>
          </p:cNvSpPr>
          <p:nvPr>
            <p:ph idx="12"/>
          </p:nvPr>
        </p:nvSpPr>
        <p:spPr>
          <a:xfrm>
            <a:off x="1232969" y="1482188"/>
            <a:ext cx="7821824" cy="4227731"/>
          </a:xfrm>
        </p:spPr>
        <p:txBody>
          <a:bodyPr/>
          <a:lstStyle>
            <a:lvl1pPr marL="342900" indent="-342900">
              <a:lnSpc>
                <a:spcPct val="90000"/>
              </a:lnSpc>
              <a:buClr>
                <a:srgbClr val="B00027"/>
              </a:buClr>
              <a:buFont typeface="Lucida Grande"/>
              <a:buChar char="•"/>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p:cNvSpPr>
            <a:spLocks noGrp="1"/>
          </p:cNvSpPr>
          <p:nvPr>
            <p:ph type="dt" sz="half" idx="13"/>
          </p:nvPr>
        </p:nvSpPr>
        <p:spPr/>
        <p:txBody>
          <a:bodyPr/>
          <a:lstStyle>
            <a:lvl1pPr>
              <a:defRPr/>
            </a:lvl1pPr>
          </a:lstStyle>
          <a:p>
            <a:pPr>
              <a:defRPr/>
            </a:pPr>
            <a:endParaRPr lang="en-US"/>
          </a:p>
        </p:txBody>
      </p:sp>
      <p:sp>
        <p:nvSpPr>
          <p:cNvPr id="12" name="Footer Placeholder 4"/>
          <p:cNvSpPr>
            <a:spLocks noGrp="1"/>
          </p:cNvSpPr>
          <p:nvPr>
            <p:ph type="ftr" sz="quarter" idx="14"/>
          </p:nvPr>
        </p:nvSpPr>
        <p:spPr/>
        <p:txBody>
          <a:bodyPr/>
          <a:lstStyle>
            <a:lvl1pPr>
              <a:defRPr/>
            </a:lvl1pPr>
          </a:lstStyle>
          <a:p>
            <a:pPr>
              <a:defRPr/>
            </a:pPr>
            <a:endParaRPr lang="en-US"/>
          </a:p>
        </p:txBody>
      </p:sp>
      <p:sp>
        <p:nvSpPr>
          <p:cNvPr id="13"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solidFill>
                  <a:schemeClr val="tx2"/>
                </a:solidFill>
                <a:latin typeface="Arial Narrow"/>
                <a:cs typeface="Arial Narrow"/>
              </a:rPr>
              <a:t>Copyright ©2017 Cengage Learning. All Rights Reserved. May not be scanned, copied or duplicated, or posted to a publicly accessible website, in whole or in part. </a:t>
            </a:r>
          </a:p>
        </p:txBody>
      </p:sp>
      <p:sp>
        <p:nvSpPr>
          <p:cNvPr id="15" name="Title 1"/>
          <p:cNvSpPr>
            <a:spLocks noGrp="1"/>
          </p:cNvSpPr>
          <p:nvPr>
            <p:ph type="title"/>
          </p:nvPr>
        </p:nvSpPr>
        <p:spPr>
          <a:xfrm>
            <a:off x="525764" y="3251"/>
            <a:ext cx="8229600" cy="1143000"/>
          </a:xfrm>
        </p:spPr>
        <p:txBody>
          <a:bodyPr>
            <a:normAutofit/>
          </a:bodyPr>
          <a:lstStyle>
            <a:lvl1pPr algn="l">
              <a:defRPr sz="3200" b="1">
                <a:latin typeface="Franklin Gothic Medium"/>
                <a:cs typeface="Franklin Gothic Medium"/>
              </a:defRPr>
            </a:lvl1pPr>
          </a:lstStyle>
          <a:p>
            <a:r>
              <a:rPr lang="en-US"/>
              <a:t>Click to edit Master title style</a:t>
            </a:r>
          </a:p>
        </p:txBody>
      </p:sp>
    </p:spTree>
    <p:extLst>
      <p:ext uri="{BB962C8B-B14F-4D97-AF65-F5344CB8AC3E}">
        <p14:creationId xmlns:p14="http://schemas.microsoft.com/office/powerpoint/2010/main" val="2954310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3" name="Picture 2" descr="4ltr_logo_new_REVISEDbw.psd"/>
          <p:cNvPicPr>
            <a:picLocks noChangeAspect="1"/>
          </p:cNvPicPr>
          <p:nvPr userDrawn="1"/>
        </p:nvPicPr>
        <p:blipFill rotWithShape="1">
          <a:blip r:embed="rId2">
            <a:extLst>
              <a:ext uri="{28A0092B-C50C-407E-A947-70E740481C1C}">
                <a14:useLocalDpi xmlns:a14="http://schemas.microsoft.com/office/drawing/2010/main" val="0"/>
              </a:ext>
            </a:extLst>
          </a:blip>
          <a:srcRect l="6824" t="6983" r="7072" b="4960"/>
          <a:stretch/>
        </p:blipFill>
        <p:spPr>
          <a:xfrm>
            <a:off x="3465147" y="2078159"/>
            <a:ext cx="2204181" cy="2210533"/>
          </a:xfrm>
          <a:prstGeom prst="ellipse">
            <a:avLst/>
          </a:prstGeom>
        </p:spPr>
      </p:pic>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B1464548-94D7-4CAC-898B-FE3DCA106C6C}"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CH17</a:t>
            </a:r>
            <a:endParaRPr lang="en-US" b="1" dirty="0">
              <a:solidFill>
                <a:srgbClr val="000000"/>
              </a:solidFill>
            </a:endParaRP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solidFill>
                  <a:schemeClr val="tx2"/>
                </a:solidFill>
                <a:latin typeface="Arial Narrow"/>
                <a:cs typeface="Arial Narrow"/>
              </a:rPr>
              <a:t>Copyright ©2017 Cengage Learning. All Rights Reserved. May not be scanned, copied or duplicated, or posted to a publicly accessible website, in whole or in part. </a:t>
            </a:r>
          </a:p>
        </p:txBody>
      </p:sp>
    </p:spTree>
    <p:extLst>
      <p:ext uri="{BB962C8B-B14F-4D97-AF65-F5344CB8AC3E}">
        <p14:creationId xmlns:p14="http://schemas.microsoft.com/office/powerpoint/2010/main" val="25231658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28C4FA2-05AB-4205-9BB5-8A8BC926C837}" type="slidenum">
              <a:rPr lang="en-US" altLang="en-US"/>
              <a:pPr>
                <a:defRPr/>
              </a:pPr>
              <a:t>‹#›</a:t>
            </a:fld>
            <a:endParaRPr lang="en-US" altLang="en-US"/>
          </a:p>
        </p:txBody>
      </p:sp>
    </p:spTree>
    <p:extLst>
      <p:ext uri="{BB962C8B-B14F-4D97-AF65-F5344CB8AC3E}">
        <p14:creationId xmlns:p14="http://schemas.microsoft.com/office/powerpoint/2010/main" val="24306365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56E4F39-0864-4F3D-8B13-BC217458B14A}" type="slidenum">
              <a:rPr lang="en-US" altLang="en-US"/>
              <a:pPr>
                <a:defRPr/>
              </a:pPr>
              <a:t>‹#›</a:t>
            </a:fld>
            <a:endParaRPr lang="en-US" altLang="en-US"/>
          </a:p>
        </p:txBody>
      </p:sp>
    </p:spTree>
    <p:extLst>
      <p:ext uri="{BB962C8B-B14F-4D97-AF65-F5344CB8AC3E}">
        <p14:creationId xmlns:p14="http://schemas.microsoft.com/office/powerpoint/2010/main" val="42649849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5128624-FBDF-4874-9ED6-C95CA2FB4544}" type="slidenum">
              <a:rPr lang="en-US" altLang="en-US"/>
              <a:pPr>
                <a:defRPr/>
              </a:pPr>
              <a:t>‹#›</a:t>
            </a:fld>
            <a:endParaRPr lang="en-US" altLang="en-US"/>
          </a:p>
        </p:txBody>
      </p:sp>
    </p:spTree>
    <p:extLst>
      <p:ext uri="{BB962C8B-B14F-4D97-AF65-F5344CB8AC3E}">
        <p14:creationId xmlns:p14="http://schemas.microsoft.com/office/powerpoint/2010/main" val="32010515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AFF8A6C-D758-434D-B7C6-824D96A5F76F}" type="slidenum">
              <a:rPr lang="en-US" altLang="en-US"/>
              <a:pPr>
                <a:defRPr/>
              </a:pPr>
              <a:t>‹#›</a:t>
            </a:fld>
            <a:endParaRPr lang="en-US" altLang="en-US"/>
          </a:p>
        </p:txBody>
      </p:sp>
    </p:spTree>
    <p:extLst>
      <p:ext uri="{BB962C8B-B14F-4D97-AF65-F5344CB8AC3E}">
        <p14:creationId xmlns:p14="http://schemas.microsoft.com/office/powerpoint/2010/main" val="12755854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DB4ED2C-7074-4ED9-9D5C-3550930803E0}" type="slidenum">
              <a:rPr lang="en-US" altLang="en-US"/>
              <a:pPr>
                <a:defRPr/>
              </a:pPr>
              <a:t>‹#›</a:t>
            </a:fld>
            <a:endParaRPr lang="en-US" altLang="en-US"/>
          </a:p>
        </p:txBody>
      </p:sp>
    </p:spTree>
    <p:extLst>
      <p:ext uri="{BB962C8B-B14F-4D97-AF65-F5344CB8AC3E}">
        <p14:creationId xmlns:p14="http://schemas.microsoft.com/office/powerpoint/2010/main" val="32246053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5245238-D146-4A10-B6DA-0675DD2A391D}" type="slidenum">
              <a:rPr lang="en-US" altLang="en-US"/>
              <a:pPr>
                <a:defRPr/>
              </a:pPr>
              <a:t>‹#›</a:t>
            </a:fld>
            <a:endParaRPr lang="en-US" altLang="en-US"/>
          </a:p>
        </p:txBody>
      </p:sp>
    </p:spTree>
    <p:extLst>
      <p:ext uri="{BB962C8B-B14F-4D97-AF65-F5344CB8AC3E}">
        <p14:creationId xmlns:p14="http://schemas.microsoft.com/office/powerpoint/2010/main" val="34555470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4432A86-5F8C-46F0-A26C-4DAB0242AD98}" type="slidenum">
              <a:rPr lang="en-US" altLang="en-US"/>
              <a:pPr>
                <a:defRPr/>
              </a:pPr>
              <a:t>‹#›</a:t>
            </a:fld>
            <a:endParaRPr lang="en-US" altLang="en-US"/>
          </a:p>
        </p:txBody>
      </p:sp>
    </p:spTree>
    <p:extLst>
      <p:ext uri="{BB962C8B-B14F-4D97-AF65-F5344CB8AC3E}">
        <p14:creationId xmlns:p14="http://schemas.microsoft.com/office/powerpoint/2010/main" val="26314112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FC24ED8-CAE2-4521-996A-C87697195480}" type="slidenum">
              <a:rPr lang="en-US" altLang="en-US"/>
              <a:pPr>
                <a:defRPr/>
              </a:pPr>
              <a:t>‹#›</a:t>
            </a:fld>
            <a:endParaRPr lang="en-US" altLang="en-US"/>
          </a:p>
        </p:txBody>
      </p:sp>
    </p:spTree>
    <p:extLst>
      <p:ext uri="{BB962C8B-B14F-4D97-AF65-F5344CB8AC3E}">
        <p14:creationId xmlns:p14="http://schemas.microsoft.com/office/powerpoint/2010/main" val="39994292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A80CA86-6CCA-45BD-8C25-236253C12D63}" type="slidenum">
              <a:rPr lang="en-US" altLang="en-US"/>
              <a:pPr>
                <a:defRPr/>
              </a:pPr>
              <a:t>‹#›</a:t>
            </a:fld>
            <a:endParaRPr lang="en-US" altLang="en-US"/>
          </a:p>
        </p:txBody>
      </p:sp>
    </p:spTree>
    <p:extLst>
      <p:ext uri="{BB962C8B-B14F-4D97-AF65-F5344CB8AC3E}">
        <p14:creationId xmlns:p14="http://schemas.microsoft.com/office/powerpoint/2010/main" val="29092569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29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cs typeface="Arial" pitchFamily="34" charset="0"/>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cs typeface="Arial"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9EACB8"/>
                </a:solidFill>
                <a:cs typeface="Arial" panose="020B0604020202020204" pitchFamily="34" charset="0"/>
              </a:defRPr>
            </a:lvl1pPr>
          </a:lstStyle>
          <a:p>
            <a:pPr>
              <a:defRPr/>
            </a:pPr>
            <a:fld id="{328712AF-C8AC-4093-A928-EBA432EA9C0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789" r:id="rId1"/>
    <p:sldLayoutId id="2147484790" r:id="rId2"/>
    <p:sldLayoutId id="2147484791" r:id="rId3"/>
    <p:sldLayoutId id="2147484792" r:id="rId4"/>
    <p:sldLayoutId id="2147484793" r:id="rId5"/>
    <p:sldLayoutId id="2147484794" r:id="rId6"/>
    <p:sldLayoutId id="2147484795" r:id="rId7"/>
    <p:sldLayoutId id="2147484796" r:id="rId8"/>
    <p:sldLayoutId id="2147484797" r:id="rId9"/>
    <p:sldLayoutId id="2147484798" r:id="rId10"/>
    <p:sldLayoutId id="2147484799" r:id="rId11"/>
    <p:sldLayoutId id="2147484780" r:id="rId12"/>
    <p:sldLayoutId id="2147484781" r:id="rId13"/>
    <p:sldLayoutId id="2147484782" r:id="rId14"/>
    <p:sldLayoutId id="2147484783" r:id="rId15"/>
    <p:sldLayoutId id="2147484784" r:id="rId16"/>
    <p:sldLayoutId id="2147484785" r:id="rId17"/>
    <p:sldLayoutId id="2147484786" r:id="rId18"/>
    <p:sldLayoutId id="2147484787" r:id="rId19"/>
    <p:sldLayoutId id="2147484788" r:id="rId20"/>
    <p:sldLayoutId id="2147484800" r:id="rId2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lstStyle/>
          <a:p>
            <a:r>
              <a:rPr lang="en-US" dirty="0"/>
              <a:t>Chapter 17 – Managing Information</a:t>
            </a:r>
          </a:p>
        </p:txBody>
      </p:sp>
      <p:sp>
        <p:nvSpPr>
          <p:cNvPr id="2" name="Footer Placeholder 1"/>
          <p:cNvSpPr>
            <a:spLocks noGrp="1"/>
          </p:cNvSpPr>
          <p:nvPr>
            <p:ph type="ftr" sz="quarter" idx="10"/>
          </p:nvPr>
        </p:nvSpPr>
        <p:spPr/>
        <p:txBody>
          <a:bodyPr/>
          <a:lstStyle/>
          <a:p>
            <a:pPr>
              <a:defRPr/>
            </a:pPr>
            <a:r>
              <a:rPr lang="en-US"/>
              <a:t>Copyright ©2017 Cengage Learning. All Rights Reserved. May not be scanned, copied or duplicated, or posted to a publicly accessible website, in whole or in part.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Learning Outcomes</a:t>
            </a:r>
          </a:p>
        </p:txBody>
      </p:sp>
      <p:sp>
        <p:nvSpPr>
          <p:cNvPr id="18435" name="Content Placeholder 2"/>
          <p:cNvSpPr>
            <a:spLocks noGrp="1"/>
          </p:cNvSpPr>
          <p:nvPr>
            <p:ph idx="1"/>
          </p:nvPr>
        </p:nvSpPr>
        <p:spPr/>
        <p:txBody>
          <a:bodyPr/>
          <a:lstStyle/>
          <a:p>
            <a:pPr eaLnBrk="1" hangingPunct="1">
              <a:spcAft>
                <a:spcPts val="600"/>
              </a:spcAft>
              <a:buFont typeface="+mj-lt"/>
              <a:buAutoNum type="arabicPeriod"/>
            </a:pPr>
            <a:r>
              <a:rPr lang="en-IN" altLang="en-US" dirty="0">
                <a:solidFill>
                  <a:schemeClr val="tx2"/>
                </a:solidFill>
                <a:latin typeface="Rockwell" panose="02060603020205020403" pitchFamily="18" charset="0"/>
                <a:ea typeface="Rockwell" panose="02060603020205020403" pitchFamily="18" charset="0"/>
                <a:cs typeface="Rockwell" panose="02060603020205020403" pitchFamily="18" charset="0"/>
              </a:rPr>
              <a:t>Explain the strategic importance of information</a:t>
            </a:r>
          </a:p>
          <a:p>
            <a:pPr eaLnBrk="1" hangingPunct="1">
              <a:spcAft>
                <a:spcPts val="600"/>
              </a:spcAft>
              <a:buFont typeface="+mj-lt"/>
              <a:buAutoNum type="arabicPeriod"/>
            </a:pPr>
            <a:r>
              <a:rPr lang="en-IN" altLang="en-US" dirty="0">
                <a:solidFill>
                  <a:schemeClr val="tx2"/>
                </a:solidFill>
                <a:latin typeface="Rockwell" panose="02060603020205020403" pitchFamily="18" charset="0"/>
                <a:ea typeface="Rockwell" panose="02060603020205020403" pitchFamily="18" charset="0"/>
                <a:cs typeface="Rockwell" panose="02060603020205020403" pitchFamily="18" charset="0"/>
              </a:rPr>
              <a:t>Describe the characteristics of useful information (that is, its value and costs)</a:t>
            </a:r>
          </a:p>
          <a:p>
            <a:pPr eaLnBrk="1" hangingPunct="1">
              <a:spcAft>
                <a:spcPts val="600"/>
              </a:spcAft>
              <a:buFont typeface="+mj-lt"/>
              <a:buAutoNum type="arabicPeriod"/>
            </a:pPr>
            <a:r>
              <a:rPr lang="en-IN" altLang="en-US" dirty="0">
                <a:solidFill>
                  <a:schemeClr val="tx2"/>
                </a:solidFill>
                <a:latin typeface="Rockwell" panose="02060603020205020403" pitchFamily="18" charset="0"/>
                <a:ea typeface="Rockwell" panose="02060603020205020403" pitchFamily="18" charset="0"/>
                <a:cs typeface="Rockwell" panose="02060603020205020403" pitchFamily="18" charset="0"/>
              </a:rPr>
              <a:t>Explain the basics of capturing, processing, and protecting information</a:t>
            </a:r>
            <a:endParaRPr lang="en-US" altLang="en-US" dirty="0">
              <a:solidFill>
                <a:schemeClr val="tx2"/>
              </a:solidFill>
              <a:latin typeface="Rockwell" panose="02060603020205020403" pitchFamily="18" charset="0"/>
              <a:ea typeface="Rockwell" panose="02060603020205020403" pitchFamily="18" charset="0"/>
              <a:cs typeface="Rockwell" panose="02060603020205020403" pitchFamily="18" charset="0"/>
            </a:endParaRPr>
          </a:p>
          <a:p>
            <a:pPr eaLnBrk="1" hangingPunct="1">
              <a:spcAft>
                <a:spcPts val="600"/>
              </a:spcAft>
              <a:buFont typeface="+mj-lt"/>
              <a:buAutoNum type="arabicPeriod"/>
            </a:pPr>
            <a:r>
              <a:rPr lang="en-IN" altLang="en-US" dirty="0">
                <a:solidFill>
                  <a:schemeClr val="tx2"/>
                </a:solidFill>
                <a:latin typeface="Rockwell" panose="02060603020205020403" pitchFamily="18" charset="0"/>
                <a:ea typeface="Rockwell" panose="02060603020205020403" pitchFamily="18" charset="0"/>
                <a:cs typeface="Rockwell" panose="02060603020205020403" pitchFamily="18" charset="0"/>
              </a:rPr>
              <a:t>Describe how companies can access and share information and knowledge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843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843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843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itle 1"/>
          <p:cNvSpPr>
            <a:spLocks noGrp="1"/>
          </p:cNvSpPr>
          <p:nvPr>
            <p:ph type="title"/>
          </p:nvPr>
        </p:nvSpPr>
        <p:spPr>
          <a:xfrm>
            <a:off x="525463" y="3175"/>
            <a:ext cx="8229600" cy="1143000"/>
          </a:xfrm>
        </p:spPr>
        <p:txBody>
          <a:bodyPr/>
          <a:lstStyle/>
          <a:p>
            <a:pPr eaLnBrk="1" hangingPunct="1"/>
            <a:r>
              <a:rPr lang="en-US"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Moore’s Law</a:t>
            </a:r>
          </a:p>
        </p:txBody>
      </p:sp>
      <p:sp>
        <p:nvSpPr>
          <p:cNvPr id="20484"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dirty="0">
                <a:solidFill>
                  <a:schemeClr val="tx2"/>
                </a:solidFill>
              </a:rPr>
              <a:t>P</a:t>
            </a:r>
            <a:r>
              <a:rPr lang="en-US" altLang="en-US" dirty="0" err="1">
                <a:solidFill>
                  <a:schemeClr val="tx2"/>
                </a:solidFill>
              </a:rPr>
              <a:t>rediction</a:t>
            </a:r>
            <a:r>
              <a:rPr lang="en-US" altLang="en-US" dirty="0">
                <a:solidFill>
                  <a:schemeClr val="tx2"/>
                </a:solidFill>
              </a:rPr>
              <a:t> that about every two years, computer processing power would double and its cost would drop by 50 percent</a:t>
            </a:r>
          </a:p>
        </p:txBody>
      </p:sp>
      <p:sp>
        <p:nvSpPr>
          <p:cNvPr id="20485" name="TextBox 1"/>
          <p:cNvSpPr txBox="1">
            <a:spLocks noChangeArrowheads="1"/>
          </p:cNvSpPr>
          <p:nvPr/>
        </p:nvSpPr>
        <p:spPr bwMode="auto">
          <a:xfrm>
            <a:off x="8404412" y="26988"/>
            <a:ext cx="739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a:solidFill>
                  <a:schemeClr val="tx2"/>
                </a:solidFill>
                <a:latin typeface="Times New Roman" panose="02020603050405020304" pitchFamily="18" charset="0"/>
              </a:rPr>
              <a:t>LO 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itle 1"/>
          <p:cNvSpPr>
            <a:spLocks noGrp="1"/>
          </p:cNvSpPr>
          <p:nvPr>
            <p:ph type="title"/>
          </p:nvPr>
        </p:nvSpPr>
        <p:spPr>
          <a:xfrm>
            <a:off x="525463" y="3175"/>
            <a:ext cx="8229600" cy="1143000"/>
          </a:xfrm>
        </p:spPr>
        <p:txBody>
          <a:bodyPr/>
          <a:lstStyle/>
          <a:p>
            <a:pPr eaLnBrk="1" hangingPunct="1"/>
            <a:r>
              <a:rPr lang="en-US"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Raw Data and Information</a:t>
            </a:r>
          </a:p>
        </p:txBody>
      </p:sp>
      <p:sp>
        <p:nvSpPr>
          <p:cNvPr id="20484"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US" altLang="en-US" b="1" dirty="0">
                <a:solidFill>
                  <a:schemeClr val="tx2"/>
                </a:solidFill>
              </a:rPr>
              <a:t>Raw data</a:t>
            </a:r>
            <a:r>
              <a:rPr lang="en-US" altLang="en-US" dirty="0">
                <a:solidFill>
                  <a:schemeClr val="tx2"/>
                </a:solidFill>
              </a:rPr>
              <a:t>: </a:t>
            </a:r>
            <a:r>
              <a:rPr lang="en-IN" altLang="en-US" dirty="0">
                <a:solidFill>
                  <a:schemeClr val="tx2"/>
                </a:solidFill>
              </a:rPr>
              <a:t>Facts and figures</a:t>
            </a:r>
            <a:endParaRPr lang="en-US" altLang="en-US" dirty="0">
              <a:solidFill>
                <a:schemeClr val="tx2"/>
              </a:solidFill>
            </a:endParaRPr>
          </a:p>
          <a:p>
            <a:pPr eaLnBrk="1" hangingPunct="1">
              <a:buFont typeface="Arial" panose="020B0604020202020204" pitchFamily="34" charset="0"/>
              <a:buChar char="•"/>
            </a:pPr>
            <a:r>
              <a:rPr lang="en-IN" altLang="en-US" b="1" dirty="0">
                <a:solidFill>
                  <a:schemeClr val="tx2"/>
                </a:solidFill>
              </a:rPr>
              <a:t>Information</a:t>
            </a:r>
            <a:r>
              <a:rPr lang="en-IN" altLang="en-US" dirty="0">
                <a:solidFill>
                  <a:schemeClr val="tx2"/>
                </a:solidFill>
              </a:rPr>
              <a:t>:</a:t>
            </a:r>
            <a:r>
              <a:rPr lang="en-US" altLang="en-US" dirty="0">
                <a:solidFill>
                  <a:schemeClr val="tx2"/>
                </a:solidFill>
              </a:rPr>
              <a:t> Useful data that can influence people’s choices and behavior</a:t>
            </a:r>
          </a:p>
          <a:p>
            <a:pPr lvl="1" eaLnBrk="1" hangingPunct="1">
              <a:buFont typeface="Arial" panose="020B0604020202020204" pitchFamily="34" charset="0"/>
              <a:buChar char="•"/>
            </a:pPr>
            <a:r>
              <a:rPr lang="en-US" altLang="en-US" dirty="0">
                <a:solidFill>
                  <a:schemeClr val="tx2"/>
                </a:solidFill>
              </a:rPr>
              <a:t>Has strategic importance for organizations as it can be used to:</a:t>
            </a:r>
          </a:p>
          <a:p>
            <a:pPr lvl="2"/>
            <a:r>
              <a:rPr lang="en-US" altLang="en-US" dirty="0">
                <a:solidFill>
                  <a:schemeClr val="tx2"/>
                </a:solidFill>
              </a:rPr>
              <a:t>Obtain </a:t>
            </a:r>
            <a:r>
              <a:rPr lang="en-US" altLang="en-US" b="1" dirty="0">
                <a:solidFill>
                  <a:schemeClr val="tx2"/>
                </a:solidFill>
              </a:rPr>
              <a:t>first-mover advantage </a:t>
            </a:r>
          </a:p>
          <a:p>
            <a:pPr lvl="2"/>
            <a:r>
              <a:rPr lang="en-IN" altLang="en-US" dirty="0">
                <a:solidFill>
                  <a:schemeClr val="tx2"/>
                </a:solidFill>
              </a:rPr>
              <a:t>Sustain competitive advantage once it is created</a:t>
            </a:r>
          </a:p>
        </p:txBody>
      </p:sp>
      <p:sp>
        <p:nvSpPr>
          <p:cNvPr id="6" name="TextBox 1"/>
          <p:cNvSpPr txBox="1">
            <a:spLocks noChangeArrowheads="1"/>
          </p:cNvSpPr>
          <p:nvPr/>
        </p:nvSpPr>
        <p:spPr bwMode="auto">
          <a:xfrm>
            <a:off x="8404412" y="26988"/>
            <a:ext cx="739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a:solidFill>
                  <a:schemeClr val="tx2"/>
                </a:solidFill>
                <a:latin typeface="Times New Roman" panose="02020603050405020304" pitchFamily="18" charset="0"/>
              </a:rPr>
              <a:t>LO 1</a:t>
            </a:r>
          </a:p>
        </p:txBody>
      </p:sp>
    </p:spTree>
    <p:extLst>
      <p:ext uri="{BB962C8B-B14F-4D97-AF65-F5344CB8AC3E}">
        <p14:creationId xmlns:p14="http://schemas.microsoft.com/office/powerpoint/2010/main" val="32441125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48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48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48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48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le 1"/>
          <p:cNvSpPr>
            <a:spLocks noGrp="1"/>
          </p:cNvSpPr>
          <p:nvPr>
            <p:ph type="title"/>
          </p:nvPr>
        </p:nvSpPr>
        <p:spPr>
          <a:xfrm>
            <a:off x="1452563" y="419100"/>
            <a:ext cx="7537450" cy="982663"/>
          </a:xfrm>
        </p:spPr>
        <p:txBody>
          <a:bodyPr/>
          <a:lstStyle/>
          <a:p>
            <a:pPr marL="1279525" indent="-1279525" eaLnBrk="1" hangingPunct="1"/>
            <a:r>
              <a:rPr lang="en-US" altLang="en-US" dirty="0">
                <a:solidFill>
                  <a:schemeClr val="bg1"/>
                </a:solidFill>
                <a:latin typeface="Franklin Gothic Medium" panose="020B0603020102020204" pitchFamily="34" charset="0"/>
                <a:ea typeface="Franklin Gothic Medium" panose="020B0603020102020204" pitchFamily="34" charset="0"/>
                <a:cs typeface="Franklin Gothic Medium" panose="020B0603020102020204" pitchFamily="34" charset="0"/>
              </a:rPr>
              <a:t>17.2 </a:t>
            </a:r>
            <a:r>
              <a:rPr lang="en-US"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      </a:t>
            </a:r>
            <a:r>
              <a:rPr lang="en-IN"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Using Information Technology to Sustain a Competitive Advantage</a:t>
            </a:r>
            <a:endParaRPr lang="en-US"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7" name="TextBox 1"/>
          <p:cNvSpPr txBox="1">
            <a:spLocks noChangeArrowheads="1"/>
          </p:cNvSpPr>
          <p:nvPr/>
        </p:nvSpPr>
        <p:spPr bwMode="auto">
          <a:xfrm>
            <a:off x="8404412" y="26988"/>
            <a:ext cx="739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a:solidFill>
                  <a:schemeClr val="tx2"/>
                </a:solidFill>
                <a:latin typeface="Times New Roman" panose="02020603050405020304" pitchFamily="18" charset="0"/>
              </a:rPr>
              <a:t>LO 1</a:t>
            </a:r>
          </a:p>
        </p:txBody>
      </p:sp>
      <p:pic>
        <p:nvPicPr>
          <p:cNvPr id="2" name="Picture 1" descr="This exhibit illustrates how to use information technology to sustain a competitive advantage using a vertical flow chart. The flow chart presents three questions in three diamond-shaped boxes. Starting from the top, the first question reads does the information technology create value? If the answer is no, an arrow from the first diamond-shaped box points to a rectangular box labeled competitive disadvantage. If the answer is yes, an arrow from the first diamond-shaped box points to the second diamond-shaped box that contains the second question. The second question reads is the information technology different across competing firms? If the answer is no, an arrow from the second diamond-shaped box points to a rectangular box labeled competitive parity. If the answer is yes, an arrow from the second diamond-shaped box points to the third diamond-shaped box that contains the third question. The third question reads is it difficult for another firm to create or buy the information technology? If the answer is no, an arrow from the third diamond-shaped box points to a rectangular box labeled temporary competitive advantage. If the answer is yes, an arrow from the third diamond-shaped box points to a rectangular box labeled sustained competitive advantage." title="Exhibit 17.2 - Using Information Technology to Sustain a Competitive Advantag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31899" y="1401763"/>
            <a:ext cx="2880202" cy="503937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itle 1"/>
          <p:cNvSpPr>
            <a:spLocks noGrp="1"/>
          </p:cNvSpPr>
          <p:nvPr>
            <p:ph type="title"/>
          </p:nvPr>
        </p:nvSpPr>
        <p:spPr>
          <a:xfrm>
            <a:off x="525463" y="3175"/>
            <a:ext cx="8229600" cy="1143000"/>
          </a:xfrm>
        </p:spPr>
        <p:txBody>
          <a:bodyPr/>
          <a:lstStyle/>
          <a:p>
            <a:pPr eaLnBrk="1" hangingPunct="1"/>
            <a:r>
              <a:rPr lang="en-IN"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Characteristics of Useful Information</a:t>
            </a:r>
            <a:endParaRPr lang="en-US"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graphicFrame>
        <p:nvGraphicFramePr>
          <p:cNvPr id="3" name="Diagram 2" descr="The slide contains four rectangular boxes placed in two rows. In row 1, the boxes are labeled accurate and complete. In row 2, the boxes are labeled relevant and timely." title="Characteristics of Useful Information"/>
          <p:cNvGraphicFramePr/>
          <p:nvPr>
            <p:extLst>
              <p:ext uri="{D42A27DB-BD31-4B8C-83A1-F6EECF244321}">
                <p14:modId xmlns:p14="http://schemas.microsoft.com/office/powerpoint/2010/main" val="1290986166"/>
              </p:ext>
            </p:extLst>
          </p:nvPr>
        </p:nvGraphicFramePr>
        <p:xfrm>
          <a:off x="1218075" y="1965277"/>
          <a:ext cx="6844376" cy="34255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1"/>
          <p:cNvSpPr txBox="1">
            <a:spLocks noChangeArrowheads="1"/>
          </p:cNvSpPr>
          <p:nvPr/>
        </p:nvSpPr>
        <p:spPr bwMode="auto">
          <a:xfrm>
            <a:off x="8404412" y="26988"/>
            <a:ext cx="739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a:solidFill>
                  <a:schemeClr val="tx2"/>
                </a:solidFill>
                <a:latin typeface="Times New Roman" panose="02020603050405020304" pitchFamily="18" charset="0"/>
              </a:rPr>
              <a:t>LO 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graphicEl>
                                              <a:dgm id="{71FE18C8-ACC0-462F-A4A3-7AAF8B71DC43}"/>
                                            </p:graphicEl>
                                          </p:spTgt>
                                        </p:tgtEl>
                                        <p:attrNameLst>
                                          <p:attrName>style.visibility</p:attrName>
                                        </p:attrNameLst>
                                      </p:cBhvr>
                                      <p:to>
                                        <p:strVal val="visible"/>
                                      </p:to>
                                    </p:set>
                                    <p:animEffect transition="in" filter="wipe(left)">
                                      <p:cBhvr>
                                        <p:cTn id="7" dur="500"/>
                                        <p:tgtEl>
                                          <p:spTgt spid="3">
                                            <p:graphicEl>
                                              <a:dgm id="{71FE18C8-ACC0-462F-A4A3-7AAF8B71DC43}"/>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graphicEl>
                                              <a:dgm id="{33B287A5-6B7A-44CD-A967-BA75E8574489}"/>
                                            </p:graphicEl>
                                          </p:spTgt>
                                        </p:tgtEl>
                                        <p:attrNameLst>
                                          <p:attrName>style.visibility</p:attrName>
                                        </p:attrNameLst>
                                      </p:cBhvr>
                                      <p:to>
                                        <p:strVal val="visible"/>
                                      </p:to>
                                    </p:set>
                                    <p:animEffect transition="in" filter="wipe(left)">
                                      <p:cBhvr>
                                        <p:cTn id="12" dur="500"/>
                                        <p:tgtEl>
                                          <p:spTgt spid="3">
                                            <p:graphicEl>
                                              <a:dgm id="{33B287A5-6B7A-44CD-A967-BA75E8574489}"/>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graphicEl>
                                              <a:dgm id="{0E20C504-D8A6-4162-9005-D36D2EB6DBEE}"/>
                                            </p:graphicEl>
                                          </p:spTgt>
                                        </p:tgtEl>
                                        <p:attrNameLst>
                                          <p:attrName>style.visibility</p:attrName>
                                        </p:attrNameLst>
                                      </p:cBhvr>
                                      <p:to>
                                        <p:strVal val="visible"/>
                                      </p:to>
                                    </p:set>
                                    <p:animEffect transition="in" filter="wipe(left)">
                                      <p:cBhvr>
                                        <p:cTn id="17" dur="500"/>
                                        <p:tgtEl>
                                          <p:spTgt spid="3">
                                            <p:graphicEl>
                                              <a:dgm id="{0E20C504-D8A6-4162-9005-D36D2EB6DBEE}"/>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graphicEl>
                                              <a:dgm id="{95DE0C07-CDBB-4792-9471-FFE8D48B7E1E}"/>
                                            </p:graphicEl>
                                          </p:spTgt>
                                        </p:tgtEl>
                                        <p:attrNameLst>
                                          <p:attrName>style.visibility</p:attrName>
                                        </p:attrNameLst>
                                      </p:cBhvr>
                                      <p:to>
                                        <p:strVal val="visible"/>
                                      </p:to>
                                    </p:set>
                                    <p:animEffect transition="in" filter="wipe(left)">
                                      <p:cBhvr>
                                        <p:cTn id="22" dur="500"/>
                                        <p:tgtEl>
                                          <p:spTgt spid="3">
                                            <p:graphicEl>
                                              <a:dgm id="{95DE0C07-CDBB-4792-9471-FFE8D48B7E1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itle 1"/>
          <p:cNvSpPr>
            <a:spLocks noGrp="1"/>
          </p:cNvSpPr>
          <p:nvPr>
            <p:ph type="title"/>
          </p:nvPr>
        </p:nvSpPr>
        <p:spPr>
          <a:xfrm>
            <a:off x="525463" y="3175"/>
            <a:ext cx="8229600" cy="1143000"/>
          </a:xfrm>
        </p:spPr>
        <p:txBody>
          <a:bodyPr/>
          <a:lstStyle/>
          <a:p>
            <a:pPr eaLnBrk="1" hangingPunct="1"/>
            <a:r>
              <a:rPr lang="en-IN"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Costs of Useful Information</a:t>
            </a:r>
            <a:endParaRPr lang="en-US"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graphicFrame>
        <p:nvGraphicFramePr>
          <p:cNvPr id="3" name="Diagram 2" descr="The slide contains five rectangular boxes placed in two rows. In row 1, the boxes are labeled acquisition cost, processing cost, and storage cost. In row 2, the boxes are labeled retrieval cost and communication cost." title="Costs of Useful Information"/>
          <p:cNvGraphicFramePr/>
          <p:nvPr>
            <p:extLst>
              <p:ext uri="{D42A27DB-BD31-4B8C-83A1-F6EECF244321}">
                <p14:modId xmlns:p14="http://schemas.microsoft.com/office/powerpoint/2010/main" val="3354353878"/>
              </p:ext>
            </p:extLst>
          </p:nvPr>
        </p:nvGraphicFramePr>
        <p:xfrm>
          <a:off x="620998" y="1264023"/>
          <a:ext cx="8134065" cy="49097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1"/>
          <p:cNvSpPr txBox="1">
            <a:spLocks noChangeArrowheads="1"/>
          </p:cNvSpPr>
          <p:nvPr/>
        </p:nvSpPr>
        <p:spPr bwMode="auto">
          <a:xfrm>
            <a:off x="8404412" y="26988"/>
            <a:ext cx="739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a:solidFill>
                  <a:schemeClr val="tx2"/>
                </a:solidFill>
                <a:latin typeface="Times New Roman" panose="02020603050405020304" pitchFamily="18" charset="0"/>
              </a:rPr>
              <a:t>LO 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graphicEl>
                                              <a:dgm id="{9A3C8644-F1B9-4633-9F08-3F7EEAC21938}"/>
                                            </p:graphicEl>
                                          </p:spTgt>
                                        </p:tgtEl>
                                        <p:attrNameLst>
                                          <p:attrName>style.visibility</p:attrName>
                                        </p:attrNameLst>
                                      </p:cBhvr>
                                      <p:to>
                                        <p:strVal val="visible"/>
                                      </p:to>
                                    </p:set>
                                    <p:animEffect transition="in" filter="wipe(left)">
                                      <p:cBhvr>
                                        <p:cTn id="7" dur="500"/>
                                        <p:tgtEl>
                                          <p:spTgt spid="3">
                                            <p:graphicEl>
                                              <a:dgm id="{9A3C8644-F1B9-4633-9F08-3F7EEAC2193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graphicEl>
                                              <a:dgm id="{F7845FED-E3D2-47F3-8FCA-E56E3702E175}"/>
                                            </p:graphicEl>
                                          </p:spTgt>
                                        </p:tgtEl>
                                        <p:attrNameLst>
                                          <p:attrName>style.visibility</p:attrName>
                                        </p:attrNameLst>
                                      </p:cBhvr>
                                      <p:to>
                                        <p:strVal val="visible"/>
                                      </p:to>
                                    </p:set>
                                    <p:animEffect transition="in" filter="wipe(left)">
                                      <p:cBhvr>
                                        <p:cTn id="12" dur="500"/>
                                        <p:tgtEl>
                                          <p:spTgt spid="3">
                                            <p:graphicEl>
                                              <a:dgm id="{F7845FED-E3D2-47F3-8FCA-E56E3702E175}"/>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graphicEl>
                                              <a:dgm id="{335749EE-6294-4D18-87F3-386FD1F1E26F}"/>
                                            </p:graphicEl>
                                          </p:spTgt>
                                        </p:tgtEl>
                                        <p:attrNameLst>
                                          <p:attrName>style.visibility</p:attrName>
                                        </p:attrNameLst>
                                      </p:cBhvr>
                                      <p:to>
                                        <p:strVal val="visible"/>
                                      </p:to>
                                    </p:set>
                                    <p:animEffect transition="in" filter="wipe(left)">
                                      <p:cBhvr>
                                        <p:cTn id="17" dur="500"/>
                                        <p:tgtEl>
                                          <p:spTgt spid="3">
                                            <p:graphicEl>
                                              <a:dgm id="{335749EE-6294-4D18-87F3-386FD1F1E26F}"/>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graphicEl>
                                              <a:dgm id="{8D48B61D-0332-4DF2-92DB-1BD38BBF7D10}"/>
                                            </p:graphicEl>
                                          </p:spTgt>
                                        </p:tgtEl>
                                        <p:attrNameLst>
                                          <p:attrName>style.visibility</p:attrName>
                                        </p:attrNameLst>
                                      </p:cBhvr>
                                      <p:to>
                                        <p:strVal val="visible"/>
                                      </p:to>
                                    </p:set>
                                    <p:animEffect transition="in" filter="wipe(left)">
                                      <p:cBhvr>
                                        <p:cTn id="22" dur="500"/>
                                        <p:tgtEl>
                                          <p:spTgt spid="3">
                                            <p:graphicEl>
                                              <a:dgm id="{8D48B61D-0332-4DF2-92DB-1BD38BBF7D10}"/>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graphicEl>
                                              <a:dgm id="{9CCE7F67-C14E-4127-86B9-9AF78F3DD35F}"/>
                                            </p:graphicEl>
                                          </p:spTgt>
                                        </p:tgtEl>
                                        <p:attrNameLst>
                                          <p:attrName>style.visibility</p:attrName>
                                        </p:attrNameLst>
                                      </p:cBhvr>
                                      <p:to>
                                        <p:strVal val="visible"/>
                                      </p:to>
                                    </p:set>
                                    <p:animEffect transition="in" filter="wipe(left)">
                                      <p:cBhvr>
                                        <p:cTn id="27" dur="500"/>
                                        <p:tgtEl>
                                          <p:spTgt spid="3">
                                            <p:graphicEl>
                                              <a:dgm id="{9CCE7F67-C14E-4127-86B9-9AF78F3DD35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itle 1"/>
          <p:cNvSpPr>
            <a:spLocks noGrp="1"/>
          </p:cNvSpPr>
          <p:nvPr>
            <p:ph type="title"/>
          </p:nvPr>
        </p:nvSpPr>
        <p:spPr>
          <a:xfrm>
            <a:off x="525463" y="3175"/>
            <a:ext cx="8229600" cy="1143000"/>
          </a:xfrm>
        </p:spPr>
        <p:txBody>
          <a:bodyPr/>
          <a:lstStyle/>
          <a:p>
            <a:pPr eaLnBrk="1" hangingPunct="1"/>
            <a:r>
              <a:rPr lang="en-IN"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Methods of Capturing Information</a:t>
            </a:r>
            <a:endParaRPr lang="en-US"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28676"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US" altLang="en-US" dirty="0">
                <a:solidFill>
                  <a:schemeClr val="tx2"/>
                </a:solidFill>
              </a:rPr>
              <a:t>Manual capture</a:t>
            </a:r>
          </a:p>
          <a:p>
            <a:pPr marL="639763" lvl="1" indent="-273050" eaLnBrk="1" hangingPunct="1">
              <a:buFont typeface="Arial" panose="020B0604020202020204" pitchFamily="34" charset="0"/>
              <a:buChar char="•"/>
            </a:pPr>
            <a:r>
              <a:rPr lang="en-US" altLang="en-US" dirty="0">
                <a:solidFill>
                  <a:schemeClr val="tx2"/>
                </a:solidFill>
              </a:rPr>
              <a:t>Slow, costly, labor-intensive, and inaccurate process</a:t>
            </a:r>
          </a:p>
          <a:p>
            <a:pPr marL="639763" lvl="1" indent="-273050" eaLnBrk="1" hangingPunct="1">
              <a:buFont typeface="Arial" panose="020B0604020202020204" pitchFamily="34" charset="0"/>
              <a:buChar char="•"/>
            </a:pPr>
            <a:r>
              <a:rPr lang="en-US" altLang="en-US" dirty="0">
                <a:solidFill>
                  <a:schemeClr val="tx2"/>
                </a:solidFill>
              </a:rPr>
              <a:t>Entails recording and entering data by hand into a data storage device</a:t>
            </a:r>
          </a:p>
          <a:p>
            <a:pPr eaLnBrk="1" hangingPunct="1">
              <a:buFont typeface="Arial" panose="020B0604020202020204" pitchFamily="34" charset="0"/>
              <a:buChar char="•"/>
            </a:pPr>
            <a:r>
              <a:rPr lang="en-IN" altLang="en-US" dirty="0">
                <a:solidFill>
                  <a:schemeClr val="tx2"/>
                </a:solidFill>
              </a:rPr>
              <a:t>Electronic capture</a:t>
            </a:r>
          </a:p>
          <a:p>
            <a:pPr marL="639763" lvl="1" indent="-273050" eaLnBrk="1" hangingPunct="1">
              <a:buFont typeface="Arial" panose="020B0604020202020204" pitchFamily="34" charset="0"/>
              <a:buChar char="•"/>
            </a:pPr>
            <a:r>
              <a:rPr lang="en-IN" altLang="en-US" dirty="0">
                <a:solidFill>
                  <a:schemeClr val="tx2"/>
                </a:solidFill>
              </a:rPr>
              <a:t>Involves using electronic storage devices to capture and record data electronically</a:t>
            </a:r>
          </a:p>
          <a:p>
            <a:pPr lvl="2"/>
            <a:r>
              <a:rPr lang="en-IN" altLang="en-US" dirty="0">
                <a:solidFill>
                  <a:schemeClr val="tx2"/>
                </a:solidFill>
              </a:rPr>
              <a:t>Electronic storage devices include </a:t>
            </a:r>
            <a:r>
              <a:rPr lang="en-US" altLang="en-US" b="1" dirty="0">
                <a:solidFill>
                  <a:schemeClr val="tx2"/>
                </a:solidFill>
              </a:rPr>
              <a:t>bar codes</a:t>
            </a:r>
            <a:r>
              <a:rPr lang="en-US" altLang="en-US" dirty="0">
                <a:solidFill>
                  <a:schemeClr val="tx2"/>
                </a:solidFill>
              </a:rPr>
              <a:t>, </a:t>
            </a:r>
            <a:r>
              <a:rPr lang="en-US" altLang="en-US" b="1" dirty="0">
                <a:solidFill>
                  <a:schemeClr val="tx2"/>
                </a:solidFill>
              </a:rPr>
              <a:t>radio frequency identification (RFID) tags</a:t>
            </a:r>
            <a:r>
              <a:rPr lang="en-US" altLang="en-US" dirty="0">
                <a:solidFill>
                  <a:schemeClr val="tx2"/>
                </a:solidFill>
              </a:rPr>
              <a:t>, and </a:t>
            </a:r>
            <a:r>
              <a:rPr lang="en-US" altLang="en-US" b="1" dirty="0">
                <a:solidFill>
                  <a:schemeClr val="tx2"/>
                </a:solidFill>
              </a:rPr>
              <a:t>electronic scanners</a:t>
            </a:r>
          </a:p>
          <a:p>
            <a:pPr marL="959803" lvl="2" indent="-273050" eaLnBrk="1" hangingPunct="1">
              <a:buFont typeface="Arial" panose="020B0604020202020204" pitchFamily="34" charset="0"/>
              <a:buChar char="•"/>
            </a:pPr>
            <a:endParaRPr lang="en-IN" altLang="en-US" dirty="0">
              <a:solidFill>
                <a:schemeClr val="tx2"/>
              </a:solidFill>
            </a:endParaRPr>
          </a:p>
        </p:txBody>
      </p:sp>
      <p:sp>
        <p:nvSpPr>
          <p:cNvPr id="6" name="TextBox 1"/>
          <p:cNvSpPr txBox="1">
            <a:spLocks noChangeArrowheads="1"/>
          </p:cNvSpPr>
          <p:nvPr/>
        </p:nvSpPr>
        <p:spPr bwMode="auto">
          <a:xfrm>
            <a:off x="8404412" y="26988"/>
            <a:ext cx="739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a:solidFill>
                  <a:schemeClr val="tx2"/>
                </a:solidFill>
                <a:latin typeface="Times New Roman" panose="02020603050405020304" pitchFamily="18" charset="0"/>
              </a:rPr>
              <a:t>LO 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67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867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867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8676">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867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67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itle 1"/>
          <p:cNvSpPr>
            <a:spLocks noGrp="1"/>
          </p:cNvSpPr>
          <p:nvPr>
            <p:ph type="title"/>
          </p:nvPr>
        </p:nvSpPr>
        <p:spPr>
          <a:xfrm>
            <a:off x="525463" y="3175"/>
            <a:ext cx="8229600" cy="1143000"/>
          </a:xfrm>
        </p:spPr>
        <p:txBody>
          <a:bodyPr/>
          <a:lstStyle/>
          <a:p>
            <a:pPr eaLnBrk="1" hangingPunct="1"/>
            <a:r>
              <a:rPr lang="en-IN" altLang="en-US">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Processing Information</a:t>
            </a:r>
            <a:endParaRPr lang="en-US" altLang="en-US">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30724"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dirty="0">
                <a:solidFill>
                  <a:schemeClr val="tx2"/>
                </a:solidFill>
              </a:rPr>
              <a:t>Transforming raw data into meaningful information</a:t>
            </a:r>
          </a:p>
          <a:p>
            <a:pPr eaLnBrk="1" hangingPunct="1">
              <a:buFont typeface="Arial" panose="020B0604020202020204" pitchFamily="34" charset="0"/>
              <a:buChar char="•"/>
            </a:pPr>
            <a:r>
              <a:rPr lang="en-IN" altLang="en-US" b="1" dirty="0">
                <a:solidFill>
                  <a:schemeClr val="tx2"/>
                </a:solidFill>
              </a:rPr>
              <a:t>Data warehouse</a:t>
            </a:r>
            <a:r>
              <a:rPr lang="en-IN" altLang="en-US" dirty="0">
                <a:solidFill>
                  <a:schemeClr val="tx2"/>
                </a:solidFill>
              </a:rPr>
              <a:t>: Stores huge amounts of data prepared for data mining analysis by being cleaned of errors and redundancy</a:t>
            </a:r>
          </a:p>
          <a:p>
            <a:pPr lvl="1" eaLnBrk="1" hangingPunct="1">
              <a:buFont typeface="Arial" panose="020B0604020202020204" pitchFamily="34" charset="0"/>
              <a:buChar char="•"/>
            </a:pPr>
            <a:r>
              <a:rPr lang="en-IN" altLang="en-US" b="1" dirty="0">
                <a:solidFill>
                  <a:schemeClr val="tx2"/>
                </a:solidFill>
              </a:rPr>
              <a:t>Data mining</a:t>
            </a:r>
            <a:r>
              <a:rPr lang="en-IN" altLang="en-US" dirty="0">
                <a:solidFill>
                  <a:schemeClr val="tx2"/>
                </a:solidFill>
              </a:rPr>
              <a:t>: Discovering unknown patterns and relationships in large amounts of data</a:t>
            </a:r>
          </a:p>
        </p:txBody>
      </p:sp>
      <p:sp>
        <p:nvSpPr>
          <p:cNvPr id="6" name="TextBox 1"/>
          <p:cNvSpPr txBox="1">
            <a:spLocks noChangeArrowheads="1"/>
          </p:cNvSpPr>
          <p:nvPr/>
        </p:nvSpPr>
        <p:spPr bwMode="auto">
          <a:xfrm>
            <a:off x="8404412" y="26988"/>
            <a:ext cx="739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a:solidFill>
                  <a:schemeClr val="tx2"/>
                </a:solidFill>
                <a:latin typeface="Times New Roman" panose="02020603050405020304" pitchFamily="18" charset="0"/>
              </a:rPr>
              <a:t>LO 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2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072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itle 1"/>
          <p:cNvSpPr>
            <a:spLocks noGrp="1"/>
          </p:cNvSpPr>
          <p:nvPr>
            <p:ph type="title"/>
          </p:nvPr>
        </p:nvSpPr>
        <p:spPr>
          <a:xfrm>
            <a:off x="525463" y="3175"/>
            <a:ext cx="8229600" cy="1143000"/>
          </a:xfrm>
        </p:spPr>
        <p:txBody>
          <a:bodyPr/>
          <a:lstStyle/>
          <a:p>
            <a:pPr eaLnBrk="1" hangingPunct="1"/>
            <a:r>
              <a:rPr lang="en-IN"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Types of Data Mining</a:t>
            </a:r>
            <a:endParaRPr lang="en-US" altLang="en-US" sz="2000"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32772" name="Content Placeholder 2"/>
          <p:cNvSpPr>
            <a:spLocks noGrp="1"/>
          </p:cNvSpPr>
          <p:nvPr>
            <p:ph idx="1"/>
          </p:nvPr>
        </p:nvSpPr>
        <p:spPr>
          <a:xfrm>
            <a:off x="993775" y="1533525"/>
            <a:ext cx="7823200" cy="4227513"/>
          </a:xfrm>
        </p:spPr>
        <p:txBody>
          <a:bodyPr/>
          <a:lstStyle/>
          <a:p>
            <a:pPr marL="342583" indent="-273050" eaLnBrk="1" hangingPunct="1">
              <a:buFont typeface="Arial" panose="020B0604020202020204" pitchFamily="34" charset="0"/>
              <a:buChar char="•"/>
            </a:pPr>
            <a:r>
              <a:rPr lang="en-IN" altLang="en-US" b="1" dirty="0">
                <a:solidFill>
                  <a:schemeClr val="tx2"/>
                </a:solidFill>
              </a:rPr>
              <a:t>Supervised</a:t>
            </a:r>
            <a:endParaRPr lang="en-IN" altLang="en-US" dirty="0">
              <a:solidFill>
                <a:schemeClr val="tx2"/>
              </a:solidFill>
            </a:endParaRPr>
          </a:p>
          <a:p>
            <a:pPr marL="639763" lvl="1" indent="-273050" eaLnBrk="1" hangingPunct="1">
              <a:buFont typeface="Arial" panose="020B0604020202020204" pitchFamily="34" charset="0"/>
              <a:buChar char="•"/>
            </a:pPr>
            <a:r>
              <a:rPr lang="en-IN" altLang="en-US" dirty="0">
                <a:solidFill>
                  <a:schemeClr val="tx2"/>
                </a:solidFill>
              </a:rPr>
              <a:t>Data mining software is used to look and test for specific patterns and relationships in a data set</a:t>
            </a:r>
          </a:p>
          <a:p>
            <a:pPr marL="342583" indent="-273050" eaLnBrk="1" hangingPunct="1">
              <a:buFont typeface="Arial" panose="020B0604020202020204" pitchFamily="34" charset="0"/>
              <a:buChar char="•"/>
            </a:pPr>
            <a:r>
              <a:rPr lang="en-IN" altLang="en-US" b="1" dirty="0">
                <a:solidFill>
                  <a:schemeClr val="tx2"/>
                </a:solidFill>
              </a:rPr>
              <a:t>Unsupervised</a:t>
            </a:r>
            <a:endParaRPr lang="en-IN" altLang="en-US" dirty="0">
              <a:solidFill>
                <a:schemeClr val="tx2"/>
              </a:solidFill>
            </a:endParaRPr>
          </a:p>
          <a:p>
            <a:pPr marL="639763" lvl="1" indent="-273050" eaLnBrk="1" hangingPunct="1">
              <a:buFont typeface="Arial" panose="020B0604020202020204" pitchFamily="34" charset="0"/>
              <a:buChar char="•"/>
            </a:pPr>
            <a:r>
              <a:rPr lang="en-IN" altLang="en-US" dirty="0">
                <a:solidFill>
                  <a:schemeClr val="tx2"/>
                </a:solidFill>
              </a:rPr>
              <a:t>Data mining software is used to uncover all patterns and relationships in a data set</a:t>
            </a:r>
          </a:p>
          <a:p>
            <a:pPr marL="639763" lvl="1" indent="-273050" eaLnBrk="1" hangingPunct="1">
              <a:buFont typeface="Arial" panose="020B0604020202020204" pitchFamily="34" charset="0"/>
              <a:buChar char="•"/>
            </a:pPr>
            <a:r>
              <a:rPr lang="en-IN" altLang="en-US" dirty="0">
                <a:solidFill>
                  <a:schemeClr val="tx2"/>
                </a:solidFill>
              </a:rPr>
              <a:t>Helps identify:</a:t>
            </a:r>
          </a:p>
          <a:p>
            <a:pPr lvl="2"/>
            <a:r>
              <a:rPr lang="en-IN" altLang="en-US" b="1" dirty="0">
                <a:solidFill>
                  <a:schemeClr val="tx2"/>
                </a:solidFill>
              </a:rPr>
              <a:t>Association or affinity patterns</a:t>
            </a:r>
            <a:r>
              <a:rPr lang="en-IN" altLang="en-US" dirty="0">
                <a:solidFill>
                  <a:schemeClr val="tx2"/>
                </a:solidFill>
              </a:rPr>
              <a:t>: Two or more database elements tend to occur together in a significant way</a:t>
            </a:r>
          </a:p>
          <a:p>
            <a:pPr marL="959803" lvl="2" indent="-273050" eaLnBrk="1" hangingPunct="1">
              <a:buFont typeface="Arial" panose="020B0604020202020204" pitchFamily="34" charset="0"/>
              <a:buChar char="•"/>
            </a:pPr>
            <a:endParaRPr lang="en-IN" altLang="en-US" dirty="0">
              <a:solidFill>
                <a:schemeClr val="tx2"/>
              </a:solidFill>
            </a:endParaRPr>
          </a:p>
        </p:txBody>
      </p:sp>
      <p:sp>
        <p:nvSpPr>
          <p:cNvPr id="6" name="TextBox 1"/>
          <p:cNvSpPr txBox="1">
            <a:spLocks noChangeArrowheads="1"/>
          </p:cNvSpPr>
          <p:nvPr/>
        </p:nvSpPr>
        <p:spPr bwMode="auto">
          <a:xfrm>
            <a:off x="8404412" y="26988"/>
            <a:ext cx="739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a:solidFill>
                  <a:schemeClr val="tx2"/>
                </a:solidFill>
                <a:latin typeface="Times New Roman" panose="02020603050405020304" pitchFamily="18" charset="0"/>
              </a:rPr>
              <a:t>LO 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27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77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277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77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77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77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itle 1"/>
          <p:cNvSpPr>
            <a:spLocks noGrp="1"/>
          </p:cNvSpPr>
          <p:nvPr>
            <p:ph type="title"/>
          </p:nvPr>
        </p:nvSpPr>
        <p:spPr>
          <a:xfrm>
            <a:off x="525463" y="3175"/>
            <a:ext cx="8229600" cy="1143000"/>
          </a:xfrm>
        </p:spPr>
        <p:txBody>
          <a:bodyPr/>
          <a:lstStyle/>
          <a:p>
            <a:pPr eaLnBrk="1" hangingPunct="1"/>
            <a:r>
              <a:rPr lang="en-IN"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Types of Data Mining </a:t>
            </a:r>
            <a:r>
              <a:rPr lang="en-IN" altLang="en-US" sz="2000"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(continued)</a:t>
            </a:r>
            <a:endParaRPr lang="en-US" altLang="en-US" sz="2000"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34820" name="Content Placeholder 2"/>
          <p:cNvSpPr>
            <a:spLocks noGrp="1"/>
          </p:cNvSpPr>
          <p:nvPr>
            <p:ph idx="1"/>
          </p:nvPr>
        </p:nvSpPr>
        <p:spPr>
          <a:xfrm>
            <a:off x="993775" y="1533525"/>
            <a:ext cx="7823200" cy="4227513"/>
          </a:xfrm>
        </p:spPr>
        <p:txBody>
          <a:bodyPr/>
          <a:lstStyle/>
          <a:p>
            <a:pPr lvl="2"/>
            <a:r>
              <a:rPr lang="en-IN" altLang="en-US" b="1" dirty="0">
                <a:solidFill>
                  <a:schemeClr val="tx2"/>
                </a:solidFill>
              </a:rPr>
              <a:t>Sequence patterns</a:t>
            </a:r>
            <a:r>
              <a:rPr lang="en-IN" altLang="en-US" dirty="0">
                <a:solidFill>
                  <a:schemeClr val="tx2"/>
                </a:solidFill>
              </a:rPr>
              <a:t>: </a:t>
            </a:r>
            <a:r>
              <a:rPr lang="en-US" altLang="en-US" dirty="0">
                <a:solidFill>
                  <a:schemeClr val="tx2"/>
                </a:solidFill>
              </a:rPr>
              <a:t>Two or more database elements occur together in a significant pattern and one of the elements precedes the other</a:t>
            </a:r>
            <a:endParaRPr lang="en-IN" altLang="en-US" dirty="0">
              <a:solidFill>
                <a:schemeClr val="tx2"/>
              </a:solidFill>
            </a:endParaRPr>
          </a:p>
          <a:p>
            <a:pPr lvl="2"/>
            <a:r>
              <a:rPr lang="en-IN" altLang="en-US" b="1" dirty="0">
                <a:solidFill>
                  <a:schemeClr val="tx2"/>
                </a:solidFill>
              </a:rPr>
              <a:t>Predictive patterns</a:t>
            </a:r>
            <a:r>
              <a:rPr lang="en-IN" altLang="en-US" dirty="0">
                <a:solidFill>
                  <a:schemeClr val="tx2"/>
                </a:solidFill>
              </a:rPr>
              <a:t>: Help identify database elements that are different</a:t>
            </a:r>
          </a:p>
          <a:p>
            <a:pPr lvl="2"/>
            <a:r>
              <a:rPr lang="en-IN" altLang="en-US" b="1" dirty="0">
                <a:solidFill>
                  <a:schemeClr val="tx2"/>
                </a:solidFill>
              </a:rPr>
              <a:t>Data clusters</a:t>
            </a:r>
            <a:r>
              <a:rPr lang="en-IN" altLang="en-US" dirty="0">
                <a:solidFill>
                  <a:schemeClr val="tx2"/>
                </a:solidFill>
              </a:rPr>
              <a:t>: Three or more database elements occur together in a significant way</a:t>
            </a:r>
          </a:p>
        </p:txBody>
      </p:sp>
      <p:sp>
        <p:nvSpPr>
          <p:cNvPr id="6" name="TextBox 1"/>
          <p:cNvSpPr txBox="1">
            <a:spLocks noChangeArrowheads="1"/>
          </p:cNvSpPr>
          <p:nvPr/>
        </p:nvSpPr>
        <p:spPr bwMode="auto">
          <a:xfrm>
            <a:off x="8404412" y="26988"/>
            <a:ext cx="739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a:solidFill>
                  <a:schemeClr val="tx2"/>
                </a:solidFill>
                <a:latin typeface="Times New Roman" panose="02020603050405020304" pitchFamily="18" charset="0"/>
              </a:rPr>
              <a:t>LO 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482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482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482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itle 1"/>
          <p:cNvSpPr>
            <a:spLocks noGrp="1"/>
          </p:cNvSpPr>
          <p:nvPr>
            <p:ph type="title"/>
          </p:nvPr>
        </p:nvSpPr>
        <p:spPr>
          <a:xfrm>
            <a:off x="525463" y="3175"/>
            <a:ext cx="8229600" cy="1143000"/>
          </a:xfrm>
        </p:spPr>
        <p:txBody>
          <a:bodyPr/>
          <a:lstStyle/>
          <a:p>
            <a:pPr eaLnBrk="1" hangingPunct="1"/>
            <a:r>
              <a:rPr lang="en-IN"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Protecting Information</a:t>
            </a:r>
            <a:endParaRPr lang="en-US"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25604" name="Content Placeholder 2"/>
          <p:cNvSpPr>
            <a:spLocks noGrp="1"/>
          </p:cNvSpPr>
          <p:nvPr>
            <p:ph idx="1"/>
          </p:nvPr>
        </p:nvSpPr>
        <p:spPr>
          <a:xfrm>
            <a:off x="993775" y="1533525"/>
            <a:ext cx="7823200" cy="4227513"/>
          </a:xfrm>
        </p:spPr>
        <p:txBody>
          <a:bodyPr/>
          <a:lstStyle/>
          <a:p>
            <a:pPr eaLnBrk="1" hangingPunct="1">
              <a:buFont typeface="Arial" pitchFamily="34" charset="0"/>
              <a:buChar char="•"/>
              <a:defRPr/>
            </a:pPr>
            <a:r>
              <a:rPr lang="en-IN" altLang="en-US" dirty="0">
                <a:solidFill>
                  <a:schemeClr val="tx2"/>
                </a:solidFill>
              </a:rPr>
              <a:t>Process of ensuring that data are reliably and consistently retrievable in a usable format for authorized users but no one else</a:t>
            </a:r>
          </a:p>
          <a:p>
            <a:pPr eaLnBrk="1" hangingPunct="1">
              <a:buFont typeface="Arial" pitchFamily="34" charset="0"/>
              <a:buChar char="•"/>
              <a:defRPr/>
            </a:pPr>
            <a:r>
              <a:rPr lang="en-IN" altLang="en-US" dirty="0">
                <a:solidFill>
                  <a:schemeClr val="tx2"/>
                </a:solidFill>
              </a:rPr>
              <a:t>Critical steps in granting access to  authorized users</a:t>
            </a:r>
          </a:p>
          <a:p>
            <a:pPr marL="639763" lvl="1" indent="-273050" eaLnBrk="1" hangingPunct="1">
              <a:buFont typeface="Arial" pitchFamily="34" charset="0"/>
              <a:buChar char="•"/>
              <a:defRPr/>
            </a:pPr>
            <a:r>
              <a:rPr lang="en-IN" altLang="en-US" b="1" dirty="0">
                <a:solidFill>
                  <a:schemeClr val="tx2"/>
                </a:solidFill>
              </a:rPr>
              <a:t>Authentication</a:t>
            </a:r>
          </a:p>
          <a:p>
            <a:pPr lvl="2">
              <a:defRPr/>
            </a:pPr>
            <a:r>
              <a:rPr lang="en-IN" altLang="en-US" b="1" dirty="0">
                <a:solidFill>
                  <a:schemeClr val="tx2"/>
                </a:solidFill>
              </a:rPr>
              <a:t>Two-factor authentication</a:t>
            </a:r>
            <a:r>
              <a:rPr lang="en-IN" altLang="en-US" dirty="0">
                <a:solidFill>
                  <a:schemeClr val="tx2"/>
                </a:solidFill>
              </a:rPr>
              <a:t>: Based on what users know (a password) and what they have in possession (secure ID card or key)</a:t>
            </a:r>
          </a:p>
          <a:p>
            <a:pPr marL="639763" lvl="1" indent="-273050" eaLnBrk="1" hangingPunct="1">
              <a:buFont typeface="Arial" pitchFamily="34" charset="0"/>
              <a:buChar char="•"/>
              <a:defRPr/>
            </a:pPr>
            <a:r>
              <a:rPr lang="en-IN" altLang="en-US" b="1" dirty="0">
                <a:solidFill>
                  <a:schemeClr val="tx2"/>
                </a:solidFill>
              </a:rPr>
              <a:t>Authorization</a:t>
            </a:r>
            <a:endParaRPr lang="en-IN" altLang="en-US" dirty="0">
              <a:solidFill>
                <a:schemeClr val="tx2"/>
              </a:solidFill>
            </a:endParaRPr>
          </a:p>
        </p:txBody>
      </p:sp>
      <p:sp>
        <p:nvSpPr>
          <p:cNvPr id="6" name="TextBox 1"/>
          <p:cNvSpPr txBox="1">
            <a:spLocks noChangeArrowheads="1"/>
          </p:cNvSpPr>
          <p:nvPr/>
        </p:nvSpPr>
        <p:spPr bwMode="auto">
          <a:xfrm>
            <a:off x="8404412" y="26988"/>
            <a:ext cx="739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a:solidFill>
                  <a:schemeClr val="tx2"/>
                </a:solidFill>
                <a:latin typeface="Times New Roman" panose="02020603050405020304" pitchFamily="18" charset="0"/>
              </a:rPr>
              <a:t>LO 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60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60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560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60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60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Protecting Information </a:t>
            </a:r>
            <a:r>
              <a:rPr lang="en-IN" altLang="en-US" sz="2000"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(continued)</a:t>
            </a:r>
            <a:endParaRPr lang="en-US" sz="2000" dirty="0"/>
          </a:p>
        </p:txBody>
      </p:sp>
      <p:sp>
        <p:nvSpPr>
          <p:cNvPr id="3" name="Content Placeholder 2"/>
          <p:cNvSpPr>
            <a:spLocks noGrp="1"/>
          </p:cNvSpPr>
          <p:nvPr>
            <p:ph idx="1"/>
          </p:nvPr>
        </p:nvSpPr>
        <p:spPr/>
        <p:txBody>
          <a:bodyPr/>
          <a:lstStyle/>
          <a:p>
            <a:r>
              <a:rPr lang="en-US" dirty="0">
                <a:solidFill>
                  <a:schemeClr val="tx2"/>
                </a:solidFill>
              </a:rPr>
              <a:t>Precautions</a:t>
            </a:r>
          </a:p>
          <a:p>
            <a:pPr lvl="1"/>
            <a:r>
              <a:rPr lang="en-US" b="1" dirty="0">
                <a:solidFill>
                  <a:schemeClr val="tx2"/>
                </a:solidFill>
              </a:rPr>
              <a:t>Firewalls</a:t>
            </a:r>
            <a:endParaRPr lang="en-US" dirty="0">
              <a:solidFill>
                <a:schemeClr val="tx2"/>
              </a:solidFill>
            </a:endParaRPr>
          </a:p>
          <a:p>
            <a:pPr lvl="1"/>
            <a:r>
              <a:rPr lang="en-US" b="1" dirty="0">
                <a:solidFill>
                  <a:schemeClr val="tx2"/>
                </a:solidFill>
              </a:rPr>
              <a:t>Data encryption</a:t>
            </a:r>
          </a:p>
          <a:p>
            <a:pPr lvl="1"/>
            <a:r>
              <a:rPr lang="en-US" b="1" dirty="0">
                <a:solidFill>
                  <a:schemeClr val="tx2"/>
                </a:solidFill>
              </a:rPr>
              <a:t>Virtual private networks (VPNs)</a:t>
            </a:r>
          </a:p>
          <a:p>
            <a:pPr lvl="1"/>
            <a:r>
              <a:rPr lang="en-US" b="1" dirty="0">
                <a:solidFill>
                  <a:schemeClr val="tx2"/>
                </a:solidFill>
              </a:rPr>
              <a:t>Secure sockets layer (SSL) encryption</a:t>
            </a:r>
          </a:p>
          <a:p>
            <a:pPr lvl="1"/>
            <a:r>
              <a:rPr lang="en-US" dirty="0">
                <a:solidFill>
                  <a:schemeClr val="tx2"/>
                </a:solidFill>
              </a:rPr>
              <a:t>Hiring white hat hackers</a:t>
            </a:r>
          </a:p>
        </p:txBody>
      </p:sp>
      <p:sp>
        <p:nvSpPr>
          <p:cNvPr id="4" name="TextBox 1"/>
          <p:cNvSpPr txBox="1">
            <a:spLocks noChangeArrowheads="1"/>
          </p:cNvSpPr>
          <p:nvPr/>
        </p:nvSpPr>
        <p:spPr bwMode="auto">
          <a:xfrm>
            <a:off x="8404412" y="26988"/>
            <a:ext cx="739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a:solidFill>
                  <a:schemeClr val="tx2"/>
                </a:solidFill>
                <a:latin typeface="Times New Roman" panose="02020603050405020304" pitchFamily="18" charset="0"/>
              </a:rPr>
              <a:t>LO 3</a:t>
            </a:r>
          </a:p>
        </p:txBody>
      </p:sp>
    </p:spTree>
    <p:extLst>
      <p:ext uri="{BB962C8B-B14F-4D97-AF65-F5344CB8AC3E}">
        <p14:creationId xmlns:p14="http://schemas.microsoft.com/office/powerpoint/2010/main" val="472943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chemeClr val="tx2"/>
                </a:solidFill>
              </a:rPr>
              <a:t>Security Threats to Data and Data Networks</a:t>
            </a:r>
          </a:p>
        </p:txBody>
      </p:sp>
      <p:graphicFrame>
        <p:nvGraphicFramePr>
          <p:cNvPr id="7" name="Content Placeholder 6" descr="There are five small rectangular boxes partially overlapping five large rectangular boxes. Each pair of small and large boxes is placed one below the other. In the first pair of boxes, the small box is labeled denial of service and the large box is empty. In the second pair of boxes, the small box is labeled web server attacks and corporate network attacks and the large box is empty. In the third pair of boxes, the small box is labeled password cracking software and unauthorized access to PCs and the large box is empty. In the fourth pair of boxes, the small box is labeled viruses, worms, Trojan horses, and rootkits and the large box is empty. In the fifth pair of boxes, the small box is labeled malware, spyware, adware, malicious scripts, and applets and the large box is empty." title="Security Threats to Data and Data Networks"/>
          <p:cNvGraphicFramePr>
            <a:graphicFrameLocks noGrp="1"/>
          </p:cNvGraphicFramePr>
          <p:nvPr>
            <p:ph idx="1"/>
            <p:extLst>
              <p:ext uri="{D42A27DB-BD31-4B8C-83A1-F6EECF244321}">
                <p14:modId xmlns:p14="http://schemas.microsoft.com/office/powerpoint/2010/main" val="4206942432"/>
              </p:ext>
            </p:extLst>
          </p:nvPr>
        </p:nvGraphicFramePr>
        <p:xfrm>
          <a:off x="729652" y="1681844"/>
          <a:ext cx="7821824" cy="42277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1"/>
          <p:cNvSpPr txBox="1">
            <a:spLocks noChangeArrowheads="1"/>
          </p:cNvSpPr>
          <p:nvPr/>
        </p:nvSpPr>
        <p:spPr bwMode="auto">
          <a:xfrm>
            <a:off x="8404412" y="26988"/>
            <a:ext cx="739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a:solidFill>
                  <a:schemeClr val="tx2"/>
                </a:solidFill>
                <a:latin typeface="Times New Roman" panose="02020603050405020304" pitchFamily="18" charset="0"/>
              </a:rPr>
              <a:t>LO 3</a:t>
            </a:r>
          </a:p>
        </p:txBody>
      </p:sp>
    </p:spTree>
    <p:extLst>
      <p:ext uri="{BB962C8B-B14F-4D97-AF65-F5344CB8AC3E}">
        <p14:creationId xmlns:p14="http://schemas.microsoft.com/office/powerpoint/2010/main" val="4047957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graphicEl>
                                              <a:dgm id="{C28DFB86-CDC1-4FE3-8099-2226D853CB17}"/>
                                            </p:graphicEl>
                                          </p:spTgt>
                                        </p:tgtEl>
                                        <p:attrNameLst>
                                          <p:attrName>style.visibility</p:attrName>
                                        </p:attrNameLst>
                                      </p:cBhvr>
                                      <p:to>
                                        <p:strVal val="visible"/>
                                      </p:to>
                                    </p:set>
                                    <p:animEffect transition="in" filter="wipe(left)">
                                      <p:cBhvr>
                                        <p:cTn id="7" dur="500"/>
                                        <p:tgtEl>
                                          <p:spTgt spid="7">
                                            <p:graphicEl>
                                              <a:dgm id="{C28DFB86-CDC1-4FE3-8099-2226D853CB17}"/>
                                            </p:graphic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graphicEl>
                                              <a:dgm id="{085ED521-A7B0-4CDA-99C3-C9614DD76CF1}"/>
                                            </p:graphicEl>
                                          </p:spTgt>
                                        </p:tgtEl>
                                        <p:attrNameLst>
                                          <p:attrName>style.visibility</p:attrName>
                                        </p:attrNameLst>
                                      </p:cBhvr>
                                      <p:to>
                                        <p:strVal val="visible"/>
                                      </p:to>
                                    </p:set>
                                    <p:animEffect transition="in" filter="wipe(left)">
                                      <p:cBhvr>
                                        <p:cTn id="10" dur="500"/>
                                        <p:tgtEl>
                                          <p:spTgt spid="7">
                                            <p:graphicEl>
                                              <a:dgm id="{085ED521-A7B0-4CDA-99C3-C9614DD76CF1}"/>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graphicEl>
                                              <a:dgm id="{98085890-8A0C-496C-8144-3297E09F868A}"/>
                                            </p:graphicEl>
                                          </p:spTgt>
                                        </p:tgtEl>
                                        <p:attrNameLst>
                                          <p:attrName>style.visibility</p:attrName>
                                        </p:attrNameLst>
                                      </p:cBhvr>
                                      <p:to>
                                        <p:strVal val="visible"/>
                                      </p:to>
                                    </p:set>
                                    <p:animEffect transition="in" filter="wipe(left)">
                                      <p:cBhvr>
                                        <p:cTn id="15" dur="500"/>
                                        <p:tgtEl>
                                          <p:spTgt spid="7">
                                            <p:graphicEl>
                                              <a:dgm id="{98085890-8A0C-496C-8144-3297E09F868A}"/>
                                            </p:graphic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7">
                                            <p:graphicEl>
                                              <a:dgm id="{8B960830-0432-4ACA-8CC3-6B0F7675CDDE}"/>
                                            </p:graphicEl>
                                          </p:spTgt>
                                        </p:tgtEl>
                                        <p:attrNameLst>
                                          <p:attrName>style.visibility</p:attrName>
                                        </p:attrNameLst>
                                      </p:cBhvr>
                                      <p:to>
                                        <p:strVal val="visible"/>
                                      </p:to>
                                    </p:set>
                                    <p:animEffect transition="in" filter="wipe(left)">
                                      <p:cBhvr>
                                        <p:cTn id="18" dur="500"/>
                                        <p:tgtEl>
                                          <p:spTgt spid="7">
                                            <p:graphicEl>
                                              <a:dgm id="{8B960830-0432-4ACA-8CC3-6B0F7675CDDE}"/>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7">
                                            <p:graphicEl>
                                              <a:dgm id="{962BBAE6-94AC-4667-980C-90715136753E}"/>
                                            </p:graphicEl>
                                          </p:spTgt>
                                        </p:tgtEl>
                                        <p:attrNameLst>
                                          <p:attrName>style.visibility</p:attrName>
                                        </p:attrNameLst>
                                      </p:cBhvr>
                                      <p:to>
                                        <p:strVal val="visible"/>
                                      </p:to>
                                    </p:set>
                                    <p:animEffect transition="in" filter="wipe(left)">
                                      <p:cBhvr>
                                        <p:cTn id="23" dur="500"/>
                                        <p:tgtEl>
                                          <p:spTgt spid="7">
                                            <p:graphicEl>
                                              <a:dgm id="{962BBAE6-94AC-4667-980C-90715136753E}"/>
                                            </p:graphic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7">
                                            <p:graphicEl>
                                              <a:dgm id="{32A952FC-1593-41C3-8464-A69E42C09BF1}"/>
                                            </p:graphicEl>
                                          </p:spTgt>
                                        </p:tgtEl>
                                        <p:attrNameLst>
                                          <p:attrName>style.visibility</p:attrName>
                                        </p:attrNameLst>
                                      </p:cBhvr>
                                      <p:to>
                                        <p:strVal val="visible"/>
                                      </p:to>
                                    </p:set>
                                    <p:animEffect transition="in" filter="wipe(left)">
                                      <p:cBhvr>
                                        <p:cTn id="26" dur="500"/>
                                        <p:tgtEl>
                                          <p:spTgt spid="7">
                                            <p:graphicEl>
                                              <a:dgm id="{32A952FC-1593-41C3-8464-A69E42C09BF1}"/>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7">
                                            <p:graphicEl>
                                              <a:dgm id="{F44C9B64-DCB9-4693-9D12-C643EFAF5BD7}"/>
                                            </p:graphicEl>
                                          </p:spTgt>
                                        </p:tgtEl>
                                        <p:attrNameLst>
                                          <p:attrName>style.visibility</p:attrName>
                                        </p:attrNameLst>
                                      </p:cBhvr>
                                      <p:to>
                                        <p:strVal val="visible"/>
                                      </p:to>
                                    </p:set>
                                    <p:animEffect transition="in" filter="wipe(left)">
                                      <p:cBhvr>
                                        <p:cTn id="31" dur="500"/>
                                        <p:tgtEl>
                                          <p:spTgt spid="7">
                                            <p:graphicEl>
                                              <a:dgm id="{F44C9B64-DCB9-4693-9D12-C643EFAF5BD7}"/>
                                            </p:graphicEl>
                                          </p:spTgt>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7">
                                            <p:graphicEl>
                                              <a:dgm id="{A58FD517-8075-4FE7-BDD7-15B863772391}"/>
                                            </p:graphicEl>
                                          </p:spTgt>
                                        </p:tgtEl>
                                        <p:attrNameLst>
                                          <p:attrName>style.visibility</p:attrName>
                                        </p:attrNameLst>
                                      </p:cBhvr>
                                      <p:to>
                                        <p:strVal val="visible"/>
                                      </p:to>
                                    </p:set>
                                    <p:animEffect transition="in" filter="wipe(left)">
                                      <p:cBhvr>
                                        <p:cTn id="34" dur="500"/>
                                        <p:tgtEl>
                                          <p:spTgt spid="7">
                                            <p:graphicEl>
                                              <a:dgm id="{A58FD517-8075-4FE7-BDD7-15B863772391}"/>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7">
                                            <p:graphicEl>
                                              <a:dgm id="{4BE6BCB2-8A59-447B-8869-203850BDA2B4}"/>
                                            </p:graphicEl>
                                          </p:spTgt>
                                        </p:tgtEl>
                                        <p:attrNameLst>
                                          <p:attrName>style.visibility</p:attrName>
                                        </p:attrNameLst>
                                      </p:cBhvr>
                                      <p:to>
                                        <p:strVal val="visible"/>
                                      </p:to>
                                    </p:set>
                                    <p:animEffect transition="in" filter="wipe(left)">
                                      <p:cBhvr>
                                        <p:cTn id="39" dur="500"/>
                                        <p:tgtEl>
                                          <p:spTgt spid="7">
                                            <p:graphicEl>
                                              <a:dgm id="{4BE6BCB2-8A59-447B-8869-203850BDA2B4}"/>
                                            </p:graphicEl>
                                          </p:spTgt>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7">
                                            <p:graphicEl>
                                              <a:dgm id="{D401FFC4-9441-491E-9C00-44036D15BDA4}"/>
                                            </p:graphicEl>
                                          </p:spTgt>
                                        </p:tgtEl>
                                        <p:attrNameLst>
                                          <p:attrName>style.visibility</p:attrName>
                                        </p:attrNameLst>
                                      </p:cBhvr>
                                      <p:to>
                                        <p:strVal val="visible"/>
                                      </p:to>
                                    </p:set>
                                    <p:animEffect transition="in" filter="wipe(left)">
                                      <p:cBhvr>
                                        <p:cTn id="42" dur="500"/>
                                        <p:tgtEl>
                                          <p:spTgt spid="7">
                                            <p:graphicEl>
                                              <a:dgm id="{D401FFC4-9441-491E-9C00-44036D15BDA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chemeClr val="tx2"/>
                </a:solidFill>
              </a:rPr>
              <a:t>Security Threats to Data and Data Networks </a:t>
            </a:r>
            <a:r>
              <a:rPr lang="en-US" sz="2000" dirty="0">
                <a:solidFill>
                  <a:schemeClr val="tx2"/>
                </a:solidFill>
              </a:rPr>
              <a:t>(continued)</a:t>
            </a:r>
          </a:p>
        </p:txBody>
      </p:sp>
      <p:graphicFrame>
        <p:nvGraphicFramePr>
          <p:cNvPr id="7" name="Content Placeholder 6" descr="There are five small rectangular boxes partially overlapping five large rectangular boxes. Each pair of small and large boxes is placed one below the other. In the first pair of boxes, the small box is labeled email snooping and the large box is empty. In the second pair of boxes, the small box is labeled keystroke monitoring and the large box is empty. In the third pair of boxes, the small box is labeled phishing and the large box is empty. In the fourth pair of boxes, the small box is labeled spam and the large box is empty. In the fifth pair of boxes, the small box is labeled cookies and the large box is empty." title="Security Threats to Data and Data Networks (continued)"/>
          <p:cNvGraphicFramePr>
            <a:graphicFrameLocks noGrp="1"/>
          </p:cNvGraphicFramePr>
          <p:nvPr>
            <p:ph idx="1"/>
            <p:extLst>
              <p:ext uri="{D42A27DB-BD31-4B8C-83A1-F6EECF244321}">
                <p14:modId xmlns:p14="http://schemas.microsoft.com/office/powerpoint/2010/main" val="3553642153"/>
              </p:ext>
            </p:extLst>
          </p:nvPr>
        </p:nvGraphicFramePr>
        <p:xfrm>
          <a:off x="675249" y="1828800"/>
          <a:ext cx="8141075" cy="39319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1"/>
          <p:cNvSpPr txBox="1">
            <a:spLocks noChangeArrowheads="1"/>
          </p:cNvSpPr>
          <p:nvPr/>
        </p:nvSpPr>
        <p:spPr bwMode="auto">
          <a:xfrm>
            <a:off x="8404412" y="26988"/>
            <a:ext cx="739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a:solidFill>
                  <a:schemeClr val="tx2"/>
                </a:solidFill>
                <a:latin typeface="Times New Roman" panose="02020603050405020304" pitchFamily="18" charset="0"/>
              </a:rPr>
              <a:t>LO 3</a:t>
            </a:r>
          </a:p>
        </p:txBody>
      </p:sp>
    </p:spTree>
    <p:extLst>
      <p:ext uri="{BB962C8B-B14F-4D97-AF65-F5344CB8AC3E}">
        <p14:creationId xmlns:p14="http://schemas.microsoft.com/office/powerpoint/2010/main" val="2762364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graphicEl>
                                              <a:dgm id="{909E853A-27DE-4095-8833-299FFAB0B3F3}"/>
                                            </p:graphicEl>
                                          </p:spTgt>
                                        </p:tgtEl>
                                        <p:attrNameLst>
                                          <p:attrName>style.visibility</p:attrName>
                                        </p:attrNameLst>
                                      </p:cBhvr>
                                      <p:to>
                                        <p:strVal val="visible"/>
                                      </p:to>
                                    </p:set>
                                    <p:animEffect transition="in" filter="wipe(left)">
                                      <p:cBhvr>
                                        <p:cTn id="7" dur="500"/>
                                        <p:tgtEl>
                                          <p:spTgt spid="7">
                                            <p:graphicEl>
                                              <a:dgm id="{909E853A-27DE-4095-8833-299FFAB0B3F3}"/>
                                            </p:graphic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graphicEl>
                                              <a:dgm id="{36A50229-17DE-40B0-BE45-DEF2EC79BC80}"/>
                                            </p:graphicEl>
                                          </p:spTgt>
                                        </p:tgtEl>
                                        <p:attrNameLst>
                                          <p:attrName>style.visibility</p:attrName>
                                        </p:attrNameLst>
                                      </p:cBhvr>
                                      <p:to>
                                        <p:strVal val="visible"/>
                                      </p:to>
                                    </p:set>
                                    <p:animEffect transition="in" filter="wipe(left)">
                                      <p:cBhvr>
                                        <p:cTn id="10" dur="500"/>
                                        <p:tgtEl>
                                          <p:spTgt spid="7">
                                            <p:graphicEl>
                                              <a:dgm id="{36A50229-17DE-40B0-BE45-DEF2EC79BC80}"/>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graphicEl>
                                              <a:dgm id="{50FABE6B-0362-40AF-9FB3-C24142A94A28}"/>
                                            </p:graphicEl>
                                          </p:spTgt>
                                        </p:tgtEl>
                                        <p:attrNameLst>
                                          <p:attrName>style.visibility</p:attrName>
                                        </p:attrNameLst>
                                      </p:cBhvr>
                                      <p:to>
                                        <p:strVal val="visible"/>
                                      </p:to>
                                    </p:set>
                                    <p:animEffect transition="in" filter="wipe(left)">
                                      <p:cBhvr>
                                        <p:cTn id="15" dur="500"/>
                                        <p:tgtEl>
                                          <p:spTgt spid="7">
                                            <p:graphicEl>
                                              <a:dgm id="{50FABE6B-0362-40AF-9FB3-C24142A94A28}"/>
                                            </p:graphic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7">
                                            <p:graphicEl>
                                              <a:dgm id="{1F099642-8E8F-453D-9BC6-9804BB072D96}"/>
                                            </p:graphicEl>
                                          </p:spTgt>
                                        </p:tgtEl>
                                        <p:attrNameLst>
                                          <p:attrName>style.visibility</p:attrName>
                                        </p:attrNameLst>
                                      </p:cBhvr>
                                      <p:to>
                                        <p:strVal val="visible"/>
                                      </p:to>
                                    </p:set>
                                    <p:animEffect transition="in" filter="wipe(left)">
                                      <p:cBhvr>
                                        <p:cTn id="18" dur="500"/>
                                        <p:tgtEl>
                                          <p:spTgt spid="7">
                                            <p:graphicEl>
                                              <a:dgm id="{1F099642-8E8F-453D-9BC6-9804BB072D96}"/>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7">
                                            <p:graphicEl>
                                              <a:dgm id="{9705F7AD-7078-4176-8082-D15DB867AF38}"/>
                                            </p:graphicEl>
                                          </p:spTgt>
                                        </p:tgtEl>
                                        <p:attrNameLst>
                                          <p:attrName>style.visibility</p:attrName>
                                        </p:attrNameLst>
                                      </p:cBhvr>
                                      <p:to>
                                        <p:strVal val="visible"/>
                                      </p:to>
                                    </p:set>
                                    <p:animEffect transition="in" filter="wipe(left)">
                                      <p:cBhvr>
                                        <p:cTn id="23" dur="500"/>
                                        <p:tgtEl>
                                          <p:spTgt spid="7">
                                            <p:graphicEl>
                                              <a:dgm id="{9705F7AD-7078-4176-8082-D15DB867AF38}"/>
                                            </p:graphic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7">
                                            <p:graphicEl>
                                              <a:dgm id="{06ED5B76-4AC3-4690-BE9D-7873AF80DF20}"/>
                                            </p:graphicEl>
                                          </p:spTgt>
                                        </p:tgtEl>
                                        <p:attrNameLst>
                                          <p:attrName>style.visibility</p:attrName>
                                        </p:attrNameLst>
                                      </p:cBhvr>
                                      <p:to>
                                        <p:strVal val="visible"/>
                                      </p:to>
                                    </p:set>
                                    <p:animEffect transition="in" filter="wipe(left)">
                                      <p:cBhvr>
                                        <p:cTn id="26" dur="500"/>
                                        <p:tgtEl>
                                          <p:spTgt spid="7">
                                            <p:graphicEl>
                                              <a:dgm id="{06ED5B76-4AC3-4690-BE9D-7873AF80DF20}"/>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7">
                                            <p:graphicEl>
                                              <a:dgm id="{478A01FD-0537-4987-899E-21EC4D588C82}"/>
                                            </p:graphicEl>
                                          </p:spTgt>
                                        </p:tgtEl>
                                        <p:attrNameLst>
                                          <p:attrName>style.visibility</p:attrName>
                                        </p:attrNameLst>
                                      </p:cBhvr>
                                      <p:to>
                                        <p:strVal val="visible"/>
                                      </p:to>
                                    </p:set>
                                    <p:animEffect transition="in" filter="wipe(left)">
                                      <p:cBhvr>
                                        <p:cTn id="31" dur="500"/>
                                        <p:tgtEl>
                                          <p:spTgt spid="7">
                                            <p:graphicEl>
                                              <a:dgm id="{478A01FD-0537-4987-899E-21EC4D588C82}"/>
                                            </p:graphicEl>
                                          </p:spTgt>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7">
                                            <p:graphicEl>
                                              <a:dgm id="{B3FD562F-51F3-418C-8882-093FC2420CFC}"/>
                                            </p:graphicEl>
                                          </p:spTgt>
                                        </p:tgtEl>
                                        <p:attrNameLst>
                                          <p:attrName>style.visibility</p:attrName>
                                        </p:attrNameLst>
                                      </p:cBhvr>
                                      <p:to>
                                        <p:strVal val="visible"/>
                                      </p:to>
                                    </p:set>
                                    <p:animEffect transition="in" filter="wipe(left)">
                                      <p:cBhvr>
                                        <p:cTn id="34" dur="500"/>
                                        <p:tgtEl>
                                          <p:spTgt spid="7">
                                            <p:graphicEl>
                                              <a:dgm id="{B3FD562F-51F3-418C-8882-093FC2420CFC}"/>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7">
                                            <p:graphicEl>
                                              <a:dgm id="{9EAC3CAB-F581-402A-AC26-10F408548A47}"/>
                                            </p:graphicEl>
                                          </p:spTgt>
                                        </p:tgtEl>
                                        <p:attrNameLst>
                                          <p:attrName>style.visibility</p:attrName>
                                        </p:attrNameLst>
                                      </p:cBhvr>
                                      <p:to>
                                        <p:strVal val="visible"/>
                                      </p:to>
                                    </p:set>
                                    <p:animEffect transition="in" filter="wipe(left)">
                                      <p:cBhvr>
                                        <p:cTn id="39" dur="500"/>
                                        <p:tgtEl>
                                          <p:spTgt spid="7">
                                            <p:graphicEl>
                                              <a:dgm id="{9EAC3CAB-F581-402A-AC26-10F408548A47}"/>
                                            </p:graphicEl>
                                          </p:spTgt>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7">
                                            <p:graphicEl>
                                              <a:dgm id="{AE8DA8C5-9623-4E3C-BF3F-A88D99F07027}"/>
                                            </p:graphicEl>
                                          </p:spTgt>
                                        </p:tgtEl>
                                        <p:attrNameLst>
                                          <p:attrName>style.visibility</p:attrName>
                                        </p:attrNameLst>
                                      </p:cBhvr>
                                      <p:to>
                                        <p:strVal val="visible"/>
                                      </p:to>
                                    </p:set>
                                    <p:animEffect transition="in" filter="wipe(left)">
                                      <p:cBhvr>
                                        <p:cTn id="42" dur="500"/>
                                        <p:tgtEl>
                                          <p:spTgt spid="7">
                                            <p:graphicEl>
                                              <a:dgm id="{AE8DA8C5-9623-4E3C-BF3F-A88D99F0702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itle 1"/>
          <p:cNvSpPr>
            <a:spLocks noGrp="1"/>
          </p:cNvSpPr>
          <p:nvPr>
            <p:ph type="title"/>
          </p:nvPr>
        </p:nvSpPr>
        <p:spPr/>
        <p:txBody>
          <a:bodyPr/>
          <a:lstStyle/>
          <a:p>
            <a:pPr eaLnBrk="1" hangingPunct="1"/>
            <a:r>
              <a:rPr lang="en-IN"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Technologies That Aid Internal Access and Sharing</a:t>
            </a:r>
            <a:endParaRPr lang="en-US"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28676" name="Content Placeholder 2"/>
          <p:cNvSpPr>
            <a:spLocks noGrp="1"/>
          </p:cNvSpPr>
          <p:nvPr>
            <p:ph idx="1"/>
          </p:nvPr>
        </p:nvSpPr>
        <p:spPr/>
        <p:txBody>
          <a:bodyPr/>
          <a:lstStyle/>
          <a:p>
            <a:pPr eaLnBrk="1" hangingPunct="1">
              <a:buFont typeface="Arial" pitchFamily="34" charset="0"/>
              <a:buChar char="•"/>
              <a:defRPr/>
            </a:pPr>
            <a:r>
              <a:rPr lang="en-US" altLang="en-US" b="1" dirty="0">
                <a:solidFill>
                  <a:schemeClr val="tx2"/>
                </a:solidFill>
              </a:rPr>
              <a:t>Executive information system </a:t>
            </a:r>
            <a:r>
              <a:rPr lang="en-US" altLang="en-US" dirty="0">
                <a:solidFill>
                  <a:schemeClr val="tx2"/>
                </a:solidFill>
              </a:rPr>
              <a:t>(</a:t>
            </a:r>
            <a:r>
              <a:rPr lang="en-US" altLang="en-US" b="1" dirty="0">
                <a:solidFill>
                  <a:schemeClr val="tx2"/>
                </a:solidFill>
              </a:rPr>
              <a:t>EIS</a:t>
            </a:r>
            <a:r>
              <a:rPr lang="en-US" altLang="en-US" dirty="0">
                <a:solidFill>
                  <a:schemeClr val="tx2"/>
                </a:solidFill>
              </a:rPr>
              <a:t>)</a:t>
            </a:r>
          </a:p>
          <a:p>
            <a:pPr marL="639763" lvl="1" indent="-273050" eaLnBrk="1" hangingPunct="1">
              <a:buFont typeface="Arial" pitchFamily="34" charset="0"/>
              <a:buChar char="•"/>
              <a:defRPr/>
            </a:pPr>
            <a:r>
              <a:rPr lang="en-US" altLang="en-US" dirty="0">
                <a:solidFill>
                  <a:schemeClr val="tx2"/>
                </a:solidFill>
              </a:rPr>
              <a:t>Uses internal and external data sources </a:t>
            </a:r>
          </a:p>
          <a:p>
            <a:pPr marL="639763" lvl="1" indent="-273050" eaLnBrk="1" hangingPunct="1">
              <a:buFont typeface="Arial" pitchFamily="34" charset="0"/>
              <a:buChar char="•"/>
              <a:defRPr/>
            </a:pPr>
            <a:r>
              <a:rPr lang="en-US" altLang="en-US" dirty="0">
                <a:solidFill>
                  <a:schemeClr val="tx2"/>
                </a:solidFill>
              </a:rPr>
              <a:t>Provides information required to monitor and analyze organizational performance</a:t>
            </a:r>
          </a:p>
          <a:p>
            <a:pPr eaLnBrk="1" hangingPunct="1">
              <a:buFont typeface="Arial" pitchFamily="34" charset="0"/>
              <a:buChar char="•"/>
              <a:defRPr/>
            </a:pPr>
            <a:r>
              <a:rPr lang="en-IN" altLang="en-US" b="1" dirty="0">
                <a:solidFill>
                  <a:schemeClr val="tx2"/>
                </a:solidFill>
              </a:rPr>
              <a:t>Intranets</a:t>
            </a:r>
            <a:r>
              <a:rPr lang="en-IN" altLang="en-US" dirty="0">
                <a:solidFill>
                  <a:schemeClr val="tx2"/>
                </a:solidFill>
              </a:rPr>
              <a:t>: Private company networks</a:t>
            </a:r>
          </a:p>
          <a:p>
            <a:pPr marL="639763" lvl="1" indent="-273050" eaLnBrk="1" hangingPunct="1">
              <a:buFont typeface="Arial" pitchFamily="34" charset="0"/>
              <a:buChar char="•"/>
              <a:defRPr/>
            </a:pPr>
            <a:r>
              <a:rPr lang="en-IN" altLang="en-US" dirty="0">
                <a:solidFill>
                  <a:schemeClr val="tx2"/>
                </a:solidFill>
              </a:rPr>
              <a:t>Allow employees to easily access, share, and publish information using Internet software</a:t>
            </a:r>
          </a:p>
          <a:p>
            <a:pPr eaLnBrk="1" hangingPunct="1">
              <a:buFont typeface="Arial" pitchFamily="34" charset="0"/>
              <a:buChar char="•"/>
              <a:defRPr/>
            </a:pPr>
            <a:r>
              <a:rPr lang="en-US" altLang="en-US" b="1" dirty="0">
                <a:solidFill>
                  <a:schemeClr val="tx2"/>
                </a:solidFill>
              </a:rPr>
              <a:t>Corporate portals</a:t>
            </a:r>
            <a:r>
              <a:rPr lang="en-US" altLang="en-US" dirty="0">
                <a:solidFill>
                  <a:schemeClr val="tx2"/>
                </a:solidFill>
              </a:rPr>
              <a:t>: H</a:t>
            </a:r>
            <a:r>
              <a:rPr lang="en-IN" altLang="en-US" dirty="0">
                <a:solidFill>
                  <a:schemeClr val="tx2"/>
                </a:solidFill>
              </a:rPr>
              <a:t>ybrid of executive information systems and intranets</a:t>
            </a:r>
          </a:p>
        </p:txBody>
      </p:sp>
      <p:sp>
        <p:nvSpPr>
          <p:cNvPr id="6" name="TextBox 1"/>
          <p:cNvSpPr txBox="1">
            <a:spLocks noChangeArrowheads="1"/>
          </p:cNvSpPr>
          <p:nvPr/>
        </p:nvSpPr>
        <p:spPr bwMode="auto">
          <a:xfrm>
            <a:off x="8404412" y="26988"/>
            <a:ext cx="739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a:solidFill>
                  <a:schemeClr val="tx2"/>
                </a:solidFill>
                <a:latin typeface="Times New Roman" panose="02020603050405020304" pitchFamily="18" charset="0"/>
              </a:rPr>
              <a:t>LO 4</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67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867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67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8676">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8676">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867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itle 1"/>
          <p:cNvSpPr>
            <a:spLocks noGrp="1"/>
          </p:cNvSpPr>
          <p:nvPr>
            <p:ph type="title"/>
          </p:nvPr>
        </p:nvSpPr>
        <p:spPr>
          <a:xfrm>
            <a:off x="525463" y="3175"/>
            <a:ext cx="8229600" cy="1143000"/>
          </a:xfrm>
        </p:spPr>
        <p:txBody>
          <a:bodyPr/>
          <a:lstStyle/>
          <a:p>
            <a:pPr eaLnBrk="1" hangingPunct="1"/>
            <a:r>
              <a:rPr lang="en-IN"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Technologies That Aid External Access and Sharing</a:t>
            </a:r>
            <a:endParaRPr lang="en-US"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40964"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b="1" dirty="0">
                <a:solidFill>
                  <a:schemeClr val="tx2"/>
                </a:solidFill>
              </a:rPr>
              <a:t>Electronic data interchange (EDI)</a:t>
            </a:r>
          </a:p>
          <a:p>
            <a:pPr marL="639763" lvl="1" indent="-273050" eaLnBrk="1" hangingPunct="1">
              <a:buFont typeface="Arial" panose="020B0604020202020204" pitchFamily="34" charset="0"/>
              <a:buChar char="•"/>
            </a:pPr>
            <a:r>
              <a:rPr lang="en-IN" altLang="en-US" dirty="0">
                <a:solidFill>
                  <a:schemeClr val="tx2"/>
                </a:solidFill>
              </a:rPr>
              <a:t>Allows two companies to convert their purchase and ordering information to a standardized format </a:t>
            </a:r>
          </a:p>
          <a:p>
            <a:pPr marL="638810" lvl="1" indent="-319088" eaLnBrk="1" hangingPunct="1">
              <a:buFont typeface="Arial" panose="020B0604020202020204" pitchFamily="34" charset="0"/>
              <a:buChar char="•"/>
            </a:pPr>
            <a:r>
              <a:rPr lang="en-IN" altLang="en-US" dirty="0">
                <a:solidFill>
                  <a:schemeClr val="tx2"/>
                </a:solidFill>
              </a:rPr>
              <a:t>Enables direct electronic transmission of information between company systems</a:t>
            </a:r>
          </a:p>
          <a:p>
            <a:pPr eaLnBrk="1" hangingPunct="1">
              <a:buFont typeface="Arial" panose="020B0604020202020204" pitchFamily="34" charset="0"/>
              <a:buChar char="•"/>
            </a:pPr>
            <a:r>
              <a:rPr lang="en-IN" altLang="en-US" b="1" dirty="0">
                <a:solidFill>
                  <a:schemeClr val="tx2"/>
                </a:solidFill>
              </a:rPr>
              <a:t>Extranets</a:t>
            </a:r>
            <a:endParaRPr lang="en-IN" altLang="en-US" dirty="0">
              <a:solidFill>
                <a:schemeClr val="tx2"/>
              </a:solidFill>
            </a:endParaRPr>
          </a:p>
          <a:p>
            <a:pPr lvl="1" eaLnBrk="1" hangingPunct="1">
              <a:buFont typeface="Arial" panose="020B0604020202020204" pitchFamily="34" charset="0"/>
              <a:buChar char="•"/>
            </a:pPr>
            <a:r>
              <a:rPr lang="en-IN" altLang="en-US" dirty="0">
                <a:solidFill>
                  <a:schemeClr val="tx2"/>
                </a:solidFill>
              </a:rPr>
              <a:t>Allow companies to exchange information and conduct transactions with outsiders</a:t>
            </a:r>
            <a:endParaRPr lang="en-US" altLang="en-US" dirty="0">
              <a:solidFill>
                <a:schemeClr val="tx2"/>
              </a:solidFill>
            </a:endParaRPr>
          </a:p>
          <a:p>
            <a:pPr marL="341630" indent="-319088" eaLnBrk="1" hangingPunct="1">
              <a:buFont typeface="Arial" panose="020B0604020202020204" pitchFamily="34" charset="0"/>
              <a:buChar char="•"/>
            </a:pPr>
            <a:endParaRPr lang="en-IN" altLang="en-US" dirty="0">
              <a:solidFill>
                <a:schemeClr val="tx2"/>
              </a:solidFill>
            </a:endParaRPr>
          </a:p>
          <a:p>
            <a:pPr marL="341630" indent="-319088" eaLnBrk="1" hangingPunct="1">
              <a:buFont typeface="Arial" panose="020B0604020202020204" pitchFamily="34" charset="0"/>
              <a:buChar char="•"/>
            </a:pPr>
            <a:endParaRPr lang="en-IN" altLang="en-US" dirty="0">
              <a:solidFill>
                <a:schemeClr val="tx2"/>
              </a:solidFill>
            </a:endParaRPr>
          </a:p>
        </p:txBody>
      </p:sp>
      <p:sp>
        <p:nvSpPr>
          <p:cNvPr id="6" name="TextBox 1"/>
          <p:cNvSpPr txBox="1">
            <a:spLocks noChangeArrowheads="1"/>
          </p:cNvSpPr>
          <p:nvPr/>
        </p:nvSpPr>
        <p:spPr bwMode="auto">
          <a:xfrm>
            <a:off x="8404412" y="26988"/>
            <a:ext cx="739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a:solidFill>
                  <a:schemeClr val="tx2"/>
                </a:solidFill>
                <a:latin typeface="Times New Roman" panose="02020603050405020304" pitchFamily="18" charset="0"/>
              </a:rPr>
              <a:t>LO 4</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096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096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96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096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1"/>
          <p:cNvSpPr>
            <a:spLocks noGrp="1"/>
          </p:cNvSpPr>
          <p:nvPr>
            <p:ph type="title"/>
          </p:nvPr>
        </p:nvSpPr>
        <p:spPr>
          <a:xfrm>
            <a:off x="525463" y="3175"/>
            <a:ext cx="8229600" cy="1143000"/>
          </a:xfrm>
        </p:spPr>
        <p:txBody>
          <a:bodyPr/>
          <a:lstStyle/>
          <a:p>
            <a:pPr eaLnBrk="1" hangingPunct="1"/>
            <a:r>
              <a:rPr lang="en-IN"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Technologies That Aid External Access and Sharing </a:t>
            </a:r>
            <a:r>
              <a:rPr lang="en-IN" altLang="en-US" sz="2000"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(continued)</a:t>
            </a:r>
            <a:endParaRPr lang="en-US" altLang="en-US" sz="2000"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43012" name="Content Placeholder 2"/>
          <p:cNvSpPr>
            <a:spLocks noGrp="1"/>
          </p:cNvSpPr>
          <p:nvPr>
            <p:ph idx="1"/>
          </p:nvPr>
        </p:nvSpPr>
        <p:spPr>
          <a:xfrm>
            <a:off x="993775" y="1533525"/>
            <a:ext cx="7823200" cy="4227513"/>
          </a:xfrm>
        </p:spPr>
        <p:txBody>
          <a:bodyPr/>
          <a:lstStyle/>
          <a:p>
            <a:pPr marL="341630" indent="-319088" eaLnBrk="1" hangingPunct="1">
              <a:buFont typeface="Arial" panose="020B0604020202020204" pitchFamily="34" charset="0"/>
              <a:buChar char="•"/>
            </a:pPr>
            <a:r>
              <a:rPr lang="en-IN" altLang="en-US" b="1" dirty="0">
                <a:solidFill>
                  <a:schemeClr val="tx2"/>
                </a:solidFill>
              </a:rPr>
              <a:t>Web services</a:t>
            </a:r>
            <a:endParaRPr lang="en-IN" altLang="en-US" dirty="0">
              <a:solidFill>
                <a:schemeClr val="tx2"/>
              </a:solidFill>
            </a:endParaRPr>
          </a:p>
          <a:p>
            <a:pPr marL="638810" lvl="1" indent="-319088" eaLnBrk="1" hangingPunct="1">
              <a:buFont typeface="Arial" panose="020B0604020202020204" pitchFamily="34" charset="0"/>
              <a:buChar char="•"/>
            </a:pPr>
            <a:r>
              <a:rPr lang="en-IN" altLang="en-US" dirty="0">
                <a:solidFill>
                  <a:schemeClr val="tx2"/>
                </a:solidFill>
              </a:rPr>
              <a:t>Use standardized protocols to describe data that can be processed by different computer systems in companies</a:t>
            </a:r>
          </a:p>
          <a:p>
            <a:pPr marL="341630" indent="-319088" eaLnBrk="1" hangingPunct="1">
              <a:buFont typeface="Arial" panose="020B0604020202020204" pitchFamily="34" charset="0"/>
              <a:buChar char="•"/>
            </a:pPr>
            <a:r>
              <a:rPr lang="en-IN" altLang="en-US" dirty="0">
                <a:solidFill>
                  <a:schemeClr val="tx2"/>
                </a:solidFill>
              </a:rPr>
              <a:t>Internet</a:t>
            </a:r>
          </a:p>
          <a:p>
            <a:pPr marL="638810" lvl="1" indent="-319088" eaLnBrk="1" hangingPunct="1">
              <a:buFont typeface="Arial" panose="020B0604020202020204" pitchFamily="34" charset="0"/>
              <a:buChar char="•"/>
            </a:pPr>
            <a:r>
              <a:rPr lang="en-IN" altLang="en-US" dirty="0">
                <a:solidFill>
                  <a:schemeClr val="tx2"/>
                </a:solidFill>
              </a:rPr>
              <a:t>Allows companies to electronically automate transactions with customers</a:t>
            </a:r>
          </a:p>
        </p:txBody>
      </p:sp>
      <p:sp>
        <p:nvSpPr>
          <p:cNvPr id="6" name="TextBox 1"/>
          <p:cNvSpPr txBox="1">
            <a:spLocks noChangeArrowheads="1"/>
          </p:cNvSpPr>
          <p:nvPr/>
        </p:nvSpPr>
        <p:spPr bwMode="auto">
          <a:xfrm>
            <a:off x="8404412" y="26988"/>
            <a:ext cx="739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a:solidFill>
                  <a:schemeClr val="tx2"/>
                </a:solidFill>
                <a:latin typeface="Times New Roman" panose="02020603050405020304" pitchFamily="18" charset="0"/>
              </a:rPr>
              <a:t>LO 4</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30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0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0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30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itle 1"/>
          <p:cNvSpPr>
            <a:spLocks noGrp="1"/>
          </p:cNvSpPr>
          <p:nvPr>
            <p:ph type="title"/>
          </p:nvPr>
        </p:nvSpPr>
        <p:spPr>
          <a:xfrm>
            <a:off x="525463" y="3175"/>
            <a:ext cx="8229600" cy="1143000"/>
          </a:xfrm>
        </p:spPr>
        <p:txBody>
          <a:bodyPr/>
          <a:lstStyle/>
          <a:p>
            <a:pPr eaLnBrk="1" hangingPunct="1"/>
            <a:r>
              <a:rPr lang="en-IN"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Technologies That Help Capture and Share Knowledge and Expertise</a:t>
            </a:r>
            <a:endParaRPr lang="en-US"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45060"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b="1" dirty="0">
                <a:solidFill>
                  <a:schemeClr val="tx2"/>
                </a:solidFill>
              </a:rPr>
              <a:t>Decision support system </a:t>
            </a:r>
            <a:r>
              <a:rPr lang="en-IN" altLang="en-US" dirty="0">
                <a:solidFill>
                  <a:schemeClr val="tx2"/>
                </a:solidFill>
              </a:rPr>
              <a:t>(</a:t>
            </a:r>
            <a:r>
              <a:rPr lang="en-IN" altLang="en-US" b="1" dirty="0">
                <a:solidFill>
                  <a:schemeClr val="tx2"/>
                </a:solidFill>
              </a:rPr>
              <a:t>DSS</a:t>
            </a:r>
            <a:r>
              <a:rPr lang="en-IN" altLang="en-US" dirty="0">
                <a:solidFill>
                  <a:schemeClr val="tx2"/>
                </a:solidFill>
              </a:rPr>
              <a:t>)</a:t>
            </a:r>
          </a:p>
          <a:p>
            <a:pPr marL="639763" lvl="1" indent="-273050" eaLnBrk="1" hangingPunct="1">
              <a:buFont typeface="Arial" panose="020B0604020202020204" pitchFamily="34" charset="0"/>
              <a:buChar char="•"/>
            </a:pPr>
            <a:r>
              <a:rPr lang="en-IN" altLang="en-US" dirty="0">
                <a:solidFill>
                  <a:schemeClr val="tx2"/>
                </a:solidFill>
              </a:rPr>
              <a:t>Helps managers understand specific kinds of problems and potential solutions</a:t>
            </a:r>
          </a:p>
          <a:p>
            <a:pPr marL="639763" lvl="1" indent="-273050" eaLnBrk="1" hangingPunct="1">
              <a:buFont typeface="Arial" panose="020B0604020202020204" pitchFamily="34" charset="0"/>
              <a:buChar char="•"/>
            </a:pPr>
            <a:r>
              <a:rPr lang="en-IN" altLang="en-US" dirty="0">
                <a:solidFill>
                  <a:schemeClr val="tx2"/>
                </a:solidFill>
              </a:rPr>
              <a:t>Acquires and </a:t>
            </a:r>
            <a:r>
              <a:rPr lang="en-IN" altLang="en-US" dirty="0" err="1">
                <a:solidFill>
                  <a:schemeClr val="tx2"/>
                </a:solidFill>
              </a:rPr>
              <a:t>analyzes</a:t>
            </a:r>
            <a:r>
              <a:rPr lang="en-IN" altLang="en-US" dirty="0">
                <a:solidFill>
                  <a:schemeClr val="tx2"/>
                </a:solidFill>
              </a:rPr>
              <a:t> information with sophisticated models and tools</a:t>
            </a:r>
          </a:p>
          <a:p>
            <a:pPr eaLnBrk="1" hangingPunct="1">
              <a:buFont typeface="Arial" panose="020B0604020202020204" pitchFamily="34" charset="0"/>
              <a:buChar char="•"/>
            </a:pPr>
            <a:r>
              <a:rPr lang="en-IN" altLang="en-US" b="1" dirty="0">
                <a:solidFill>
                  <a:schemeClr val="tx2"/>
                </a:solidFill>
              </a:rPr>
              <a:t>Expert systems</a:t>
            </a:r>
            <a:endParaRPr lang="en-IN" altLang="en-US" dirty="0">
              <a:solidFill>
                <a:schemeClr val="tx2"/>
              </a:solidFill>
            </a:endParaRPr>
          </a:p>
          <a:p>
            <a:pPr marL="639763" lvl="1" indent="-273050" eaLnBrk="1" hangingPunct="1">
              <a:buFont typeface="Arial" panose="020B0604020202020204" pitchFamily="34" charset="0"/>
              <a:buChar char="•"/>
            </a:pPr>
            <a:r>
              <a:rPr lang="en-IN" altLang="en-US" dirty="0">
                <a:solidFill>
                  <a:schemeClr val="tx2"/>
                </a:solidFill>
              </a:rPr>
              <a:t>Contain specialized knowledge and decision rules used by experts and experienced decision makers</a:t>
            </a:r>
          </a:p>
          <a:p>
            <a:pPr lvl="2">
              <a:defRPr/>
            </a:pPr>
            <a:r>
              <a:rPr lang="en-IN" altLang="en-US" dirty="0">
                <a:solidFill>
                  <a:schemeClr val="tx2"/>
                </a:solidFill>
              </a:rPr>
              <a:t>Helps </a:t>
            </a:r>
            <a:r>
              <a:rPr lang="en-IN" altLang="en-US" dirty="0" err="1">
                <a:solidFill>
                  <a:schemeClr val="tx2"/>
                </a:solidFill>
              </a:rPr>
              <a:t>nonexperts</a:t>
            </a:r>
            <a:r>
              <a:rPr lang="en-IN" altLang="en-US" dirty="0">
                <a:solidFill>
                  <a:schemeClr val="tx2"/>
                </a:solidFill>
              </a:rPr>
              <a:t> to draw on this knowledge to make decisions</a:t>
            </a:r>
            <a:endParaRPr lang="en-US" altLang="en-US" dirty="0">
              <a:solidFill>
                <a:schemeClr val="tx2"/>
              </a:solidFill>
            </a:endParaRPr>
          </a:p>
        </p:txBody>
      </p:sp>
      <p:sp>
        <p:nvSpPr>
          <p:cNvPr id="6" name="TextBox 1"/>
          <p:cNvSpPr txBox="1">
            <a:spLocks noChangeArrowheads="1"/>
          </p:cNvSpPr>
          <p:nvPr/>
        </p:nvSpPr>
        <p:spPr bwMode="auto">
          <a:xfrm>
            <a:off x="8404412" y="26988"/>
            <a:ext cx="739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a:solidFill>
                  <a:schemeClr val="tx2"/>
                </a:solidFill>
                <a:latin typeface="Times New Roman" panose="02020603050405020304" pitchFamily="18" charset="0"/>
              </a:rPr>
              <a:t>LO 4</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506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506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506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5060">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5060">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4506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Key Terms</a:t>
            </a:r>
          </a:p>
        </p:txBody>
      </p:sp>
      <p:sp>
        <p:nvSpPr>
          <p:cNvPr id="30722" name="Content Placeholder 2"/>
          <p:cNvSpPr>
            <a:spLocks noGrp="1"/>
          </p:cNvSpPr>
          <p:nvPr>
            <p:ph idx="1"/>
          </p:nvPr>
        </p:nvSpPr>
        <p:spPr>
          <a:xfrm>
            <a:off x="859810" y="1456104"/>
            <a:ext cx="3889612" cy="4639895"/>
          </a:xfrm>
        </p:spPr>
        <p:txBody>
          <a:bodyPr>
            <a:noAutofit/>
          </a:bodyPr>
          <a:lstStyle/>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Moore’s law</a:t>
            </a:r>
          </a:p>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Raw data</a:t>
            </a:r>
          </a:p>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Information</a:t>
            </a:r>
          </a:p>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First-mover advantage</a:t>
            </a:r>
          </a:p>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Acquisition cost</a:t>
            </a:r>
          </a:p>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Processing cost</a:t>
            </a:r>
          </a:p>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Storage cost</a:t>
            </a:r>
          </a:p>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Retrieval cost</a:t>
            </a:r>
          </a:p>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Communication cost</a:t>
            </a:r>
          </a:p>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Bar code</a:t>
            </a:r>
          </a:p>
        </p:txBody>
      </p:sp>
      <p:sp>
        <p:nvSpPr>
          <p:cNvPr id="48131" name="Content Placeholder 2"/>
          <p:cNvSpPr txBox="1">
            <a:spLocks/>
          </p:cNvSpPr>
          <p:nvPr/>
        </p:nvSpPr>
        <p:spPr bwMode="auto">
          <a:xfrm>
            <a:off x="4899025" y="1508125"/>
            <a:ext cx="4124325"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639763" indent="-273050" defTabSz="457200">
              <a:spcBef>
                <a:spcPct val="20000"/>
              </a:spcBef>
              <a:buFont typeface="Arial" panose="020B0604020202020204" pitchFamily="34" charset="0"/>
              <a:buChar char="–"/>
              <a:defRPr sz="2800">
                <a:solidFill>
                  <a:schemeClr val="tx1"/>
                </a:solidFill>
                <a:latin typeface="Calibri" panose="020F0502020204030204" pitchFamily="34" charset="0"/>
              </a:defRPr>
            </a:lvl2pPr>
            <a:lvl3pPr marL="958850" indent="-319088" defTabSz="4572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233488"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4pPr>
            <a:lvl5pPr marL="1508125"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5pPr>
            <a:lvl6pPr marL="19653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4225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28797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3369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90000"/>
              </a:lnSpc>
              <a:buClr>
                <a:srgbClr val="B00027"/>
              </a:buClr>
              <a:buFont typeface="Lucida Grande"/>
              <a:buChar char="•"/>
            </a:pPr>
            <a:r>
              <a:rPr lang="en-US" altLang="en-US" sz="2800" dirty="0">
                <a:solidFill>
                  <a:schemeClr val="tx2"/>
                </a:solidFill>
                <a:cs typeface="Arial" panose="020B0604020202020204" pitchFamily="34" charset="0"/>
              </a:rPr>
              <a:t>Radio frequency identification (RFID) tags</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Electronic scanner</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Optical character recognition</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Processing information</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Data mining</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Data warehouse</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Supervised data mining</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Unsupervised data mining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2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072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072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072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0722">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0722">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0722">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0722">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0722">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30722">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48131">
                                            <p:txEl>
                                              <p:pRg st="0" end="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48131">
                                            <p:txEl>
                                              <p:pRg st="1" end="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48131">
                                            <p:txEl>
                                              <p:pRg st="2" end="2"/>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48131">
                                            <p:txEl>
                                              <p:pRg st="3" end="3"/>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48131">
                                            <p:txEl>
                                              <p:pRg st="4" end="4"/>
                                            </p:txEl>
                                          </p:spTgt>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48131">
                                            <p:txEl>
                                              <p:pRg st="5" end="5"/>
                                            </p:txEl>
                                          </p:spTgt>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nodeType="clickEffect">
                                  <p:stCondLst>
                                    <p:cond delay="0"/>
                                  </p:stCondLst>
                                  <p:childTnLst>
                                    <p:set>
                                      <p:cBhvr>
                                        <p:cTn id="70" dur="1" fill="hold">
                                          <p:stCondLst>
                                            <p:cond delay="0"/>
                                          </p:stCondLst>
                                        </p:cTn>
                                        <p:tgtEl>
                                          <p:spTgt spid="48131">
                                            <p:txEl>
                                              <p:pRg st="6" end="6"/>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4813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Key Terms (continued 1)</a:t>
            </a:r>
          </a:p>
        </p:txBody>
      </p:sp>
      <p:sp>
        <p:nvSpPr>
          <p:cNvPr id="31746" name="Content Placeholder 2"/>
          <p:cNvSpPr>
            <a:spLocks noGrp="1"/>
          </p:cNvSpPr>
          <p:nvPr>
            <p:ph idx="1"/>
          </p:nvPr>
        </p:nvSpPr>
        <p:spPr>
          <a:xfrm>
            <a:off x="873458" y="1456104"/>
            <a:ext cx="3998582" cy="4639895"/>
          </a:xfrm>
        </p:spPr>
        <p:txBody>
          <a:bodyPr>
            <a:noAutofit/>
          </a:bodyPr>
          <a:lstStyle/>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Association or affinity patterns</a:t>
            </a:r>
          </a:p>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Sequence patterns</a:t>
            </a:r>
          </a:p>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Predictive patterns</a:t>
            </a:r>
          </a:p>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Data clusters</a:t>
            </a:r>
          </a:p>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Protecting information</a:t>
            </a:r>
          </a:p>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Authentication</a:t>
            </a:r>
          </a:p>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Authorization</a:t>
            </a:r>
          </a:p>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Two-factor authentication</a:t>
            </a:r>
          </a:p>
          <a:p>
            <a:pPr marL="342900" indent="-342900">
              <a:spcBef>
                <a:spcPct val="20000"/>
              </a:spcBef>
              <a:buClr>
                <a:srgbClr val="B00027"/>
              </a:buClr>
              <a:buFont typeface="Lucida Grande"/>
              <a:buChar char="•"/>
              <a:defRPr/>
            </a:pPr>
            <a:r>
              <a:rPr lang="en-US" altLang="en-US" dirty="0">
                <a:solidFill>
                  <a:schemeClr val="tx2"/>
                </a:solidFill>
                <a:ea typeface="ＭＳ Ｐゴシック" panose="020B0600070205080204" pitchFamily="34" charset="-128"/>
                <a:cs typeface="Arial" panose="020B0604020202020204" pitchFamily="34" charset="0"/>
              </a:rPr>
              <a:t>Firewall</a:t>
            </a:r>
          </a:p>
          <a:p>
            <a:pPr marL="342900" indent="-342900">
              <a:spcBef>
                <a:spcPct val="20000"/>
              </a:spcBef>
              <a:buClr>
                <a:srgbClr val="B00027"/>
              </a:buClr>
              <a:buFont typeface="Lucida Grande"/>
              <a:buChar char="•"/>
              <a:defRPr/>
            </a:pPr>
            <a:endParaRPr lang="en-US" altLang="en-US" dirty="0">
              <a:solidFill>
                <a:schemeClr val="tx2"/>
              </a:solidFill>
              <a:ea typeface="ＭＳ Ｐゴシック" panose="020B0600070205080204" pitchFamily="34" charset="-128"/>
              <a:cs typeface="Arial" panose="020B0604020202020204" pitchFamily="34" charset="0"/>
            </a:endParaRPr>
          </a:p>
        </p:txBody>
      </p:sp>
      <p:sp>
        <p:nvSpPr>
          <p:cNvPr id="49155" name="Content Placeholder 2"/>
          <p:cNvSpPr txBox="1">
            <a:spLocks/>
          </p:cNvSpPr>
          <p:nvPr/>
        </p:nvSpPr>
        <p:spPr bwMode="auto">
          <a:xfrm>
            <a:off x="4872039" y="1508125"/>
            <a:ext cx="4151311"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639763" indent="-273050" defTabSz="457200">
              <a:spcBef>
                <a:spcPct val="20000"/>
              </a:spcBef>
              <a:buFont typeface="Arial" panose="020B0604020202020204" pitchFamily="34" charset="0"/>
              <a:buChar char="–"/>
              <a:defRPr sz="2800">
                <a:solidFill>
                  <a:schemeClr val="tx1"/>
                </a:solidFill>
                <a:latin typeface="Calibri" panose="020F0502020204030204" pitchFamily="34" charset="0"/>
              </a:defRPr>
            </a:lvl2pPr>
            <a:lvl3pPr marL="958850" indent="-319088" defTabSz="4572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233488"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4pPr>
            <a:lvl5pPr marL="1508125"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5pPr>
            <a:lvl6pPr marL="19653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4225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28797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3369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90000"/>
              </a:lnSpc>
              <a:buClr>
                <a:srgbClr val="B00027"/>
              </a:buClr>
              <a:buFont typeface="Lucida Grande"/>
              <a:buChar char="•"/>
            </a:pPr>
            <a:r>
              <a:rPr lang="en-US" altLang="en-US" sz="2800" dirty="0">
                <a:solidFill>
                  <a:schemeClr val="tx2"/>
                </a:solidFill>
                <a:cs typeface="Arial" panose="020B0604020202020204" pitchFamily="34" charset="0"/>
              </a:rPr>
              <a:t>Virus</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Data encryption</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Virtual private network (VPN)</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Secure sockets layer (SSL) encryption</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Executive information system (EIS)</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Intranets</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Corporate portal</a:t>
            </a:r>
          </a:p>
          <a:p>
            <a:pPr>
              <a:lnSpc>
                <a:spcPct val="90000"/>
              </a:lnSpc>
              <a:buClr>
                <a:srgbClr val="B00027"/>
              </a:buClr>
              <a:buFont typeface="Lucida Grande"/>
              <a:buChar char="•"/>
            </a:pPr>
            <a:endParaRPr lang="en-US" altLang="en-US" sz="2800" dirty="0">
              <a:solidFill>
                <a:schemeClr val="tx2"/>
              </a:solidFill>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174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174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1746">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1746">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1746">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174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1746">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1746">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49155">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9155">
                                            <p:txEl>
                                              <p:pRg st="1" end="1"/>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49155">
                                            <p:txEl>
                                              <p:pRg st="2" end="2"/>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49155">
                                            <p:txEl>
                                              <p:pRg st="3" end="3"/>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49155">
                                            <p:txEl>
                                              <p:pRg st="4" end="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9155">
                                            <p:txEl>
                                              <p:pRg st="5" end="5"/>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915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Key Terms (continued 2)</a:t>
            </a:r>
          </a:p>
        </p:txBody>
      </p:sp>
      <p:sp>
        <p:nvSpPr>
          <p:cNvPr id="50179" name="Content Placeholder 2"/>
          <p:cNvSpPr>
            <a:spLocks noGrp="1"/>
          </p:cNvSpPr>
          <p:nvPr>
            <p:ph idx="1"/>
          </p:nvPr>
        </p:nvSpPr>
        <p:spPr>
          <a:xfrm>
            <a:off x="846162" y="1456104"/>
            <a:ext cx="3971498" cy="4639895"/>
          </a:xfrm>
        </p:spPr>
        <p:txBody>
          <a:bodyPr>
            <a:noAutofit/>
          </a:bodyPr>
          <a:lstStyle/>
          <a:p>
            <a:pPr marL="342900" indent="-342900">
              <a:spcBef>
                <a:spcPct val="20000"/>
              </a:spcBef>
              <a:buClr>
                <a:srgbClr val="B00027"/>
              </a:buClr>
              <a:buFont typeface="Lucida Grande"/>
              <a:buChar char="•"/>
            </a:pPr>
            <a:r>
              <a:rPr lang="en-US" altLang="en-US"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Electronic data interchange (EDI)</a:t>
            </a:r>
          </a:p>
          <a:p>
            <a:pPr marL="342900" indent="-342900">
              <a:spcBef>
                <a:spcPct val="20000"/>
              </a:spcBef>
              <a:buClr>
                <a:srgbClr val="B00027"/>
              </a:buClr>
              <a:buFont typeface="Lucida Grande"/>
              <a:buChar char="•"/>
            </a:pPr>
            <a:r>
              <a:rPr lang="en-US" altLang="en-US"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Web services</a:t>
            </a:r>
          </a:p>
          <a:p>
            <a:pPr marL="342900" indent="-342900">
              <a:spcBef>
                <a:spcPct val="20000"/>
              </a:spcBef>
              <a:buClr>
                <a:srgbClr val="B00027"/>
              </a:buClr>
              <a:buFont typeface="Lucida Grande"/>
              <a:buChar char="•"/>
            </a:pPr>
            <a:r>
              <a:rPr lang="en-US" altLang="en-US"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Extranets</a:t>
            </a:r>
          </a:p>
          <a:p>
            <a:pPr marL="342900" indent="-342900">
              <a:spcBef>
                <a:spcPct val="20000"/>
              </a:spcBef>
              <a:buClr>
                <a:srgbClr val="B00027"/>
              </a:buClr>
              <a:buFont typeface="Lucida Grande"/>
              <a:buChar char="•"/>
            </a:pPr>
            <a:r>
              <a:rPr lang="en-US" altLang="en-US"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Knowledge</a:t>
            </a:r>
          </a:p>
          <a:p>
            <a:pPr marL="342900" indent="-342900">
              <a:spcBef>
                <a:spcPct val="20000"/>
              </a:spcBef>
              <a:buClr>
                <a:srgbClr val="B00027"/>
              </a:buClr>
              <a:buFont typeface="Lucida Grande"/>
              <a:buChar char="•"/>
            </a:pPr>
            <a:r>
              <a:rPr lang="en-US" altLang="en-US"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Decision support system (DSS)</a:t>
            </a:r>
          </a:p>
          <a:p>
            <a:pPr marL="342900" indent="-342900">
              <a:spcBef>
                <a:spcPct val="20000"/>
              </a:spcBef>
              <a:buClr>
                <a:srgbClr val="B00027"/>
              </a:buClr>
              <a:buFont typeface="Lucida Grande"/>
              <a:buChar char="•"/>
            </a:pPr>
            <a:r>
              <a:rPr lang="en-US" altLang="en-US"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Expert system</a:t>
            </a:r>
          </a:p>
          <a:p>
            <a:pPr marL="342900" indent="-342900">
              <a:spcBef>
                <a:spcPct val="20000"/>
              </a:spcBef>
              <a:buClr>
                <a:srgbClr val="B00027"/>
              </a:buClr>
              <a:buFont typeface="Lucida Grande"/>
              <a:buChar char="•"/>
            </a:pPr>
            <a:endParaRPr lang="en-US" altLang="en-US" dirty="0">
              <a:solidFill>
                <a:schemeClr val="tx2"/>
              </a:solidFill>
              <a:latin typeface="Calibri" panose="020F0502020204030204" pitchFamily="34" charset="0"/>
              <a:ea typeface="ＭＳ Ｐゴシック" panose="020B0600070205080204" pitchFamily="34" charset="-128"/>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01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017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017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017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501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Summary</a:t>
            </a:r>
          </a:p>
        </p:txBody>
      </p:sp>
      <p:sp>
        <p:nvSpPr>
          <p:cNvPr id="47106" name="Content Placeholder 4"/>
          <p:cNvSpPr>
            <a:spLocks noGrp="1"/>
          </p:cNvSpPr>
          <p:nvPr>
            <p:ph idx="12"/>
          </p:nvPr>
        </p:nvSpPr>
        <p:spPr/>
        <p:txBody>
          <a:bodyPr/>
          <a:lstStyle/>
          <a:p>
            <a:r>
              <a:rPr lang="en-US" altLang="en-US" dirty="0">
                <a:solidFill>
                  <a:schemeClr val="tx2"/>
                </a:solidFill>
              </a:rPr>
              <a:t>Information can be used to obtain first-mover advantage and sustain competitive advantage</a:t>
            </a:r>
          </a:p>
          <a:p>
            <a:r>
              <a:rPr lang="en-US" altLang="en-US" dirty="0">
                <a:solidFill>
                  <a:schemeClr val="tx2"/>
                </a:solidFill>
              </a:rPr>
              <a:t>Useful information is accurate, complete, relevant, and timely</a:t>
            </a:r>
          </a:p>
          <a:p>
            <a:r>
              <a:rPr lang="en-US" altLang="en-US" dirty="0">
                <a:solidFill>
                  <a:schemeClr val="tx2"/>
                </a:solidFill>
              </a:rPr>
              <a:t>Significant costs can be associated with useful information</a:t>
            </a:r>
          </a:p>
          <a:p>
            <a:r>
              <a:rPr lang="en-US" altLang="en-US" dirty="0">
                <a:solidFill>
                  <a:schemeClr val="tx2"/>
                </a:solidFill>
              </a:rPr>
              <a:t>Companies use information technology to capture, process, protect, access, and share information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710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10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10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10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Custom 1">
      <a:dk1>
        <a:srgbClr val="618097"/>
      </a:dk1>
      <a:lt1>
        <a:srgbClr val="FFFFFF"/>
      </a:lt1>
      <a:dk2>
        <a:srgbClr val="000000"/>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est1 xmlns="dbac95d4-689a-4a2b-9845-ea50641fb23b" xsi:nil="true"/>
    <Team_x0020_Members xmlns="dbac95d4-689a-4a2b-9845-ea50641fb23b">
      <UserInfo xmlns="dbac95d4-689a-4a2b-9845-ea50641fb23b">
        <DisplayName xmlns="dbac95d4-689a-4a2b-9845-ea50641fb23b"/>
        <AccountId xmlns="dbac95d4-689a-4a2b-9845-ea50641fb23b" xsi:nil="true"/>
        <AccountType xmlns="dbac95d4-689a-4a2b-9845-ea50641fb23b"/>
      </UserInfo>
    </Team_x0020_Memb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CBD9E0DAEFC3E40A59C31973342194A" ma:contentTypeVersion="" ma:contentTypeDescription="Create a new document." ma:contentTypeScope="" ma:versionID="e3c64ba551016adc573befab8c0cca30">
  <xsd:schema xmlns:xsd="http://www.w3.org/2001/XMLSchema" xmlns:xs="http://www.w3.org/2001/XMLSchema" xmlns:p="http://schemas.microsoft.com/office/2006/metadata/properties" xmlns:ns2="5b47f0fb-e24d-44b9-89a4-ff46b5ce035f" xmlns:ns3="dbac95d4-689a-4a2b-9845-ea50641fb23b" targetNamespace="http://schemas.microsoft.com/office/2006/metadata/properties" ma:root="true" ma:fieldsID="cb1c1897da468322b82511c31e0288ea" ns2:_="" ns3:_="">
    <xsd:import namespace="5b47f0fb-e24d-44b9-89a4-ff46b5ce035f"/>
    <xsd:import namespace="dbac95d4-689a-4a2b-9845-ea50641fb23b"/>
    <xsd:element name="properties">
      <xsd:complexType>
        <xsd:sequence>
          <xsd:element name="documentManagement">
            <xsd:complexType>
              <xsd:all>
                <xsd:element ref="ns2:SharedWithUsers" minOccurs="0"/>
                <xsd:element ref="ns2:SharedWithDetails" minOccurs="0"/>
                <xsd:element ref="ns3:Team_x0020_Members" minOccurs="0"/>
                <xsd:element ref="ns3:test1" minOccurs="0"/>
                <xsd:element ref="ns2:LastSharedByUser" minOccurs="0"/>
                <xsd:element ref="ns2:LastSharedBy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47f0fb-e24d-44b9-89a4-ff46b5ce035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2" nillable="true" ma:displayName="Last Shared By User" ma:description="" ma:internalName="LastSharedByUser" ma:readOnly="true">
      <xsd:simpleType>
        <xsd:restriction base="dms:Note">
          <xsd:maxLength value="255"/>
        </xsd:restriction>
      </xsd:simpleType>
    </xsd:element>
    <xsd:element name="LastSharedByTime" ma:index="13"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bac95d4-689a-4a2b-9845-ea50641fb23b" elementFormDefault="qualified">
    <xsd:import namespace="http://schemas.microsoft.com/office/2006/documentManagement/types"/>
    <xsd:import namespace="http://schemas.microsoft.com/office/infopath/2007/PartnerControls"/>
    <xsd:element name="Team_x0020_Members" ma:index="10" nillable="true" ma:displayName="Team Members" ma:SearchPeopleOnly="false" ma:SharePointGroup="0" ma:internalName="Team_x0020_Members">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est1" ma:index="11" nillable="true" ma:displayName="test1" ma:internalName="test1">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5FD09AB-10EE-4E84-A939-6B0145B5DAAE}">
  <ds:schemaRefs>
    <ds:schemaRef ds:uri="http://schemas.microsoft.com/sharepoint/v3/contenttype/forms"/>
  </ds:schemaRefs>
</ds:datastoreItem>
</file>

<file path=customXml/itemProps2.xml><?xml version="1.0" encoding="utf-8"?>
<ds:datastoreItem xmlns:ds="http://schemas.openxmlformats.org/officeDocument/2006/customXml" ds:itemID="{A949C7EE-3F68-42C0-B47D-AE9A55B4A6DC}">
  <ds:schemaRefs>
    <ds:schemaRef ds:uri="http://purl.org/dc/terms/"/>
    <ds:schemaRef ds:uri="http://schemas.openxmlformats.org/package/2006/metadata/core-properties"/>
    <ds:schemaRef ds:uri="http://schemas.microsoft.com/office/2006/documentManagement/types"/>
    <ds:schemaRef ds:uri="5b47f0fb-e24d-44b9-89a4-ff46b5ce035f"/>
    <ds:schemaRef ds:uri="http://purl.org/dc/elements/1.1/"/>
    <ds:schemaRef ds:uri="http://schemas.microsoft.com/office/2006/metadata/properties"/>
    <ds:schemaRef ds:uri="http://schemas.microsoft.com/office/infopath/2007/PartnerControls"/>
    <ds:schemaRef ds:uri="dbac95d4-689a-4a2b-9845-ea50641fb23b"/>
    <ds:schemaRef ds:uri="http://www.w3.org/XML/1998/namespace"/>
    <ds:schemaRef ds:uri="http://purl.org/dc/dcmitype/"/>
  </ds:schemaRefs>
</ds:datastoreItem>
</file>

<file path=customXml/itemProps3.xml><?xml version="1.0" encoding="utf-8"?>
<ds:datastoreItem xmlns:ds="http://schemas.openxmlformats.org/officeDocument/2006/customXml" ds:itemID="{73F7022B-6FBF-440D-BDE0-DB7B02C412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47f0fb-e24d-44b9-89a4-ff46b5ce035f"/>
    <ds:schemaRef ds:uri="dbac95d4-689a-4a2b-9845-ea50641fb2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4511</TotalTime>
  <Words>953</Words>
  <Application>Microsoft Macintosh PowerPoint</Application>
  <PresentationFormat>全屏显示(4:3)</PresentationFormat>
  <Paragraphs>180</Paragraphs>
  <Slides>24</Slides>
  <Notes>16</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24</vt:i4>
      </vt:variant>
    </vt:vector>
  </HeadingPairs>
  <TitlesOfParts>
    <vt:vector size="34" baseType="lpstr">
      <vt:lpstr>DINPro-CondBlack</vt:lpstr>
      <vt:lpstr>Arial</vt:lpstr>
      <vt:lpstr>Arial Narrow</vt:lpstr>
      <vt:lpstr>Calibri</vt:lpstr>
      <vt:lpstr>Franklin Gothic Medium</vt:lpstr>
      <vt:lpstr>Lucida Grande</vt:lpstr>
      <vt:lpstr>Rockwell</vt:lpstr>
      <vt:lpstr>Times New Roman</vt:lpstr>
      <vt:lpstr>Wingdings</vt:lpstr>
      <vt:lpstr>Office Theme</vt:lpstr>
      <vt:lpstr>Chapter 17 – Managing Information</vt:lpstr>
      <vt:lpstr>Learning Outcomes</vt:lpstr>
      <vt:lpstr>Moore’s Law</vt:lpstr>
      <vt:lpstr>Raw Data and Information</vt:lpstr>
      <vt:lpstr>17.2       Using Information Technology to Sustain a Competitive Advantage</vt:lpstr>
      <vt:lpstr>Characteristics of Useful Information</vt:lpstr>
      <vt:lpstr>Costs of Useful Information</vt:lpstr>
      <vt:lpstr>Methods of Capturing Information</vt:lpstr>
      <vt:lpstr>Processing Information</vt:lpstr>
      <vt:lpstr>Types of Data Mining</vt:lpstr>
      <vt:lpstr>Types of Data Mining (continued)</vt:lpstr>
      <vt:lpstr>Protecting Information</vt:lpstr>
      <vt:lpstr>Protecting Information (continued)</vt:lpstr>
      <vt:lpstr>Security Threats to Data and Data Networks</vt:lpstr>
      <vt:lpstr>Security Threats to Data and Data Networks (continued)</vt:lpstr>
      <vt:lpstr>Technologies That Aid Internal Access and Sharing</vt:lpstr>
      <vt:lpstr>Technologies That Aid External Access and Sharing</vt:lpstr>
      <vt:lpstr>Technologies That Aid External Access and Sharing (continued)</vt:lpstr>
      <vt:lpstr>Technologies That Help Capture and Share Knowledge and Expertise</vt:lpstr>
      <vt:lpstr>Key Terms</vt:lpstr>
      <vt:lpstr>Key Terms (continued 1)</vt:lpstr>
      <vt:lpstr>Key Terms (continued 2)</vt:lpstr>
      <vt:lpstr>Summary</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DPS</dc:creator>
  <cp:lastModifiedBy>tymm5521@gmail.com</cp:lastModifiedBy>
  <cp:revision>707</cp:revision>
  <cp:lastPrinted>1601-01-01T00:00:00Z</cp:lastPrinted>
  <dcterms:created xsi:type="dcterms:W3CDTF">2012-09-15T01:24:58Z</dcterms:created>
  <dcterms:modified xsi:type="dcterms:W3CDTF">2020-10-05T09:57:06Z</dcterms:modified>
</cp:coreProperties>
</file>