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80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2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9" y="1"/>
            <a:ext cx="3076575" cy="512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endParaRPr lang="en-US"/>
          </a:p>
        </p:txBody>
      </p:sp>
      <p:sp>
        <p:nvSpPr>
          <p:cNvPr id="10488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90600" y="766763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04880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4" y="4862514"/>
            <a:ext cx="5680075" cy="4605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4880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2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l">
              <a:defRPr sz="1100"/>
            </a:lvl1pPr>
          </a:lstStyle>
          <a:p>
            <a:endParaRPr lang="en-US"/>
          </a:p>
        </p:txBody>
      </p:sp>
      <p:sp>
        <p:nvSpPr>
          <p:cNvPr id="10488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9" y="9720264"/>
            <a:ext cx="3076575" cy="512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92" tIns="45745" rIns="91492" bIns="45745" numCol="1" anchor="b" anchorCtr="0" compatLnSpc="1">
            <a:prstTxWarp prst="textNoShape">
              <a:avLst/>
            </a:prstTxWarp>
          </a:bodyPr>
          <a:lstStyle>
            <a:lvl1pPr algn="r">
              <a:defRPr sz="1100"/>
            </a:lvl1pPr>
          </a:lstStyle>
          <a:p>
            <a:fld id="{A9A0EA98-5831-4853-B862-C702E6EB345C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07259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591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59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593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94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1048595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596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1048597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98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02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0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0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0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16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2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23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24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2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26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27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2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2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730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3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0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51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5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5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754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52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3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54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5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56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57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58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55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56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57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758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98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99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00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6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32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33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4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5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6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7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8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39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40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41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4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4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74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4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4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747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48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59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60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1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2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3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4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5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66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67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6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69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70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71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2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73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774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7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86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8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8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8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92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93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9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95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96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79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98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99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800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80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82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83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4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5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6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7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88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89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9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691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92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9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95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9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64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65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6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7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8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69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70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71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7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673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048674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1048675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76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7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7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80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8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70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702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3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4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5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6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70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70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709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710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11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1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1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7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71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776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777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8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7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8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8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78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3145730" name="Straight Connector 16"/>
          <p:cNvCxnSpPr>
            <a:cxnSpLocks/>
          </p:cNvCxnSpPr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31" name="Straight Connector 17"/>
          <p:cNvCxnSpPr>
            <a:cxnSpLocks/>
          </p:cNvCxnSpPr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783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784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785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2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4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25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6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7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28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29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30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1048631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3145728" name="Straight Connector 42"/>
          <p:cNvCxnSpPr>
            <a:cxnSpLocks/>
          </p:cNvCxnSpPr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45729" name="Straight Connector 43"/>
          <p:cNvCxnSpPr>
            <a:cxnSpLocks/>
          </p:cNvCxnSpPr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48632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33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GB"/>
          </a:p>
        </p:txBody>
      </p:sp>
      <p:sp>
        <p:nvSpPr>
          <p:cNvPr id="1048634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60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61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62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63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635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636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7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3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4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41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64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643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64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645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646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647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64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1048649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65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048576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48577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36000">
                  <a:schemeClr val="accent5">
                    <a:alpha val="10000"/>
                  </a:schemeClr>
                </a:gs>
                <a:gs pos="75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8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3600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79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66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0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36000">
                  <a:schemeClr val="accent5">
                    <a:alpha val="6000"/>
                  </a:schemeClr>
                </a:gs>
                <a:gs pos="69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1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36000">
                  <a:schemeClr val="accent5">
                    <a:alpha val="7000"/>
                  </a:schemeClr>
                </a:gs>
                <a:gs pos="73000">
                  <a:schemeClr val="accent5">
                    <a:alpha val="0"/>
                  </a:schemeClr>
                </a:gs>
              </a:gsLst>
              <a:path path="circle">
                <a:fillToRect l="50000" t="50000" r="50000" b="50000"/>
              </a:path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48582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48583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4858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048585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48586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048587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66260CC-F56A-43A7-8941-76D7105B79F9}" type="datetimeFigureOut">
              <a:rPr lang="en-GB" smtClean="0"/>
              <a:t>01/08/2018</a:t>
            </a:fld>
            <a:endParaRPr lang="en-GB"/>
          </a:p>
        </p:txBody>
      </p:sp>
      <p:sp>
        <p:nvSpPr>
          <p:cNvPr id="1048588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GB"/>
          </a:p>
        </p:txBody>
      </p:sp>
      <p:sp>
        <p:nvSpPr>
          <p:cNvPr id="1048589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48590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A3F641B5-8E6F-4BAE-BCE7-09CAB62E1C8D}" type="slidenum">
              <a:rPr lang="en-GB" smtClean="0"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99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 smtClean="0">
                <a:solidFill>
                  <a:srgbClr val="000000"/>
                </a:solidFill>
                <a:latin typeface="Calibri"/>
                <a:cs typeface="Calibri"/>
              </a:rPr>
              <a:t>MI </a:t>
            </a:r>
            <a:r>
              <a:rPr lang="en-GB" b="1" spc="-34" dirty="0" smtClean="0">
                <a:solidFill>
                  <a:srgbClr val="000000"/>
                </a:solidFill>
                <a:latin typeface="Calibri"/>
                <a:cs typeface="Calibri"/>
              </a:rPr>
              <a:t>FAMILIA</a:t>
            </a:r>
            <a:br>
              <a:rPr lang="en-GB" b="1" spc="-34" dirty="0" smtClean="0">
                <a:solidFill>
                  <a:srgbClr val="000000"/>
                </a:solidFill>
                <a:latin typeface="Calibri"/>
                <a:cs typeface="Calibri"/>
              </a:rPr>
            </a:br>
            <a:endParaRPr lang="en-GB" dirty="0"/>
          </a:p>
        </p:txBody>
      </p:sp>
      <p:sp>
        <p:nvSpPr>
          <p:cNvPr id="2" name="Subtitle 1"/>
          <p:cNvSpPr>
            <a:spLocks noGrp="1" noChangeArrowheads="1"/>
          </p:cNvSpPr>
          <p:nvPr>
            <p:ph type="subTitle" idx="1"/>
          </p:nvPr>
        </p:nvSpPr>
        <p:spPr bwMode="auto">
          <a:xfrm>
            <a:off x="1154955" y="5023424"/>
            <a:ext cx="15912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s-ES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El </a:t>
            </a:r>
            <a:r>
              <a:rPr lang="es-ES" cap="none" dirty="0" err="1">
                <a:solidFill>
                  <a:schemeClr val="tx1"/>
                </a:solidFill>
                <a:latin typeface="Arial" panose="020B0604020202020204" pitchFamily="34" charset="0"/>
              </a:rPr>
              <a:t>A</a:t>
            </a:r>
            <a:r>
              <a:rPr kumimoji="0" lang="es-ES" sz="18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nderson’s</a:t>
            </a:r>
            <a:endParaRPr kumimoji="0" lang="es-E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familia</a:t>
            </a:r>
            <a:endParaRPr lang="en-GB"/>
          </a:p>
        </p:txBody>
      </p:sp>
      <p:sp>
        <p:nvSpPr>
          <p:cNvPr id="1048607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8333"/>
          </a:bodyPr>
          <a:lstStyle/>
          <a:p>
            <a:pPr lvl="1">
              <a:lnSpc>
                <a:spcPts val="2446"/>
              </a:lnSpc>
            </a:pPr>
            <a:r>
              <a:rPr lang="es-ES" sz="2000" dirty="0" smtClean="0">
                <a:solidFill>
                  <a:srgbClr val="000000"/>
                </a:solidFill>
                <a:cs typeface="Calibri"/>
              </a:rPr>
              <a:t>Craig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A</a:t>
            </a:r>
            <a:r>
              <a:rPr lang="es-ES" sz="2000" dirty="0" err="1" smtClean="0">
                <a:solidFill>
                  <a:srgbClr val="000000"/>
                </a:solidFill>
                <a:cs typeface="Calibri"/>
              </a:rPr>
              <a:t>nderson</a:t>
            </a:r>
            <a:r>
              <a:rPr lang="es-ES" sz="2000" dirty="0" err="1" smtClean="0">
                <a:solidFill>
                  <a:srgbClr val="000000"/>
                </a:solidFill>
                <a:cs typeface="Calibri"/>
              </a:rPr>
              <a:t>,un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joven grupo</a:t>
            </a:r>
            <a:r>
              <a:rPr lang="es-ES" sz="2000" spc="-3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de 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talento</a:t>
            </a:r>
            <a:r>
              <a:rPr lang="es-ES" sz="2000" spc="3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artistico</a:t>
            </a:r>
            <a:r>
              <a:rPr lang="es-ES" sz="2000" spc="3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es el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ulitimo</a:t>
            </a:r>
            <a:r>
              <a:rPr lang="es-ES" sz="2000" spc="1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nacido 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de </a:t>
            </a:r>
            <a:r>
              <a:rPr lang="es-ES" sz="2000" dirty="0" err="1" smtClean="0">
                <a:solidFill>
                  <a:srgbClr val="000000"/>
                </a:solidFill>
                <a:cs typeface="Calibri"/>
              </a:rPr>
              <a:t>Underson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y</a:t>
            </a:r>
            <a:r>
              <a:rPr lang="es-ES" sz="2000" spc="-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Christine</a:t>
            </a:r>
            <a:r>
              <a:rPr lang="es-ES" sz="2000" spc="2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Shahidi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.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Bueno</a:t>
            </a:r>
            <a:r>
              <a:rPr lang="es-ES" sz="2000" spc="-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dicen la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manzana no</a:t>
            </a:r>
            <a:r>
              <a:rPr lang="es-ES" sz="2000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cae lejos del </a:t>
            </a:r>
            <a:r>
              <a:rPr lang="es-ES" sz="2000" dirty="0" err="1" smtClean="0">
                <a:solidFill>
                  <a:srgbClr val="000000"/>
                </a:solidFill>
                <a:cs typeface="Calibri"/>
              </a:rPr>
              <a:t>abrol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.</a:t>
            </a:r>
          </a:p>
          <a:p>
            <a:pPr marL="685799" indent="-342900">
              <a:lnSpc>
                <a:spcPts val="2400"/>
              </a:lnSpc>
              <a:spcBef>
                <a:spcPts val="0"/>
              </a:spcBef>
            </a:pPr>
            <a:r>
              <a:rPr lang="es-ES" sz="2000" dirty="0" err="1" smtClean="0">
                <a:solidFill>
                  <a:srgbClr val="000000"/>
                </a:solidFill>
                <a:cs typeface="Calibri"/>
              </a:rPr>
              <a:t>Underson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es y siempre</a:t>
            </a:r>
            <a:r>
              <a:rPr lang="es-ES" sz="2000" spc="2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ha sido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mi</a:t>
            </a:r>
            <a:r>
              <a:rPr lang="es-ES" sz="2000" spc="1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fuente</a:t>
            </a:r>
            <a:r>
              <a:rPr lang="es-ES" sz="2000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de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inspiracion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y</a:t>
            </a:r>
            <a:r>
              <a:rPr lang="es-ES" sz="2000" spc="-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usted</a:t>
            </a:r>
            <a:r>
              <a:rPr lang="es-ES" sz="2000" spc="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podria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ir </a:t>
            </a:r>
            <a:r>
              <a:rPr lang="es-ES" sz="2000" spc="-15" dirty="0" smtClean="0">
                <a:solidFill>
                  <a:srgbClr val="000000"/>
                </a:solidFill>
                <a:cs typeface="Calibri"/>
              </a:rPr>
              <a:t>tanto</a:t>
            </a:r>
            <a:r>
              <a:rPr lang="es-ES" sz="2000" spc="23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como</a:t>
            </a:r>
            <a:r>
              <a:rPr lang="es-ES" sz="200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decir el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modelo a </a:t>
            </a:r>
            <a:r>
              <a:rPr lang="es-ES" sz="2000" spc="-18" dirty="0">
                <a:solidFill>
                  <a:srgbClr val="000000"/>
                </a:solidFill>
                <a:cs typeface="Calibri"/>
              </a:rPr>
              <a:t>seguir</a:t>
            </a:r>
            <a:r>
              <a:rPr lang="es-ES" sz="2000" spc="-18" dirty="0" smtClean="0">
                <a:solidFill>
                  <a:srgbClr val="000000"/>
                </a:solidFill>
                <a:cs typeface="Calibri"/>
              </a:rPr>
              <a:t>.</a:t>
            </a:r>
            <a:r>
              <a:rPr lang="es-ES" sz="2000" spc="-18" dirty="0">
                <a:solidFill>
                  <a:srgbClr val="000000"/>
                </a:solidFill>
                <a:cs typeface="Calibri"/>
              </a:rPr>
              <a:t> </a:t>
            </a:r>
            <a:endParaRPr lang="es-ES" sz="2000" spc="31" dirty="0" smtClean="0">
              <a:solidFill>
                <a:srgbClr val="000000"/>
              </a:solidFill>
              <a:cs typeface="Calibri"/>
            </a:endParaRPr>
          </a:p>
          <a:p>
            <a:pPr marL="685799" indent="-342900">
              <a:lnSpc>
                <a:spcPts val="2400"/>
              </a:lnSpc>
              <a:spcBef>
                <a:spcPts val="0"/>
              </a:spcBef>
            </a:pPr>
            <a:r>
              <a:rPr lang="es-ES" sz="2000" dirty="0" smtClean="0">
                <a:solidFill>
                  <a:srgbClr val="000000"/>
                </a:solidFill>
                <a:cs typeface="Calibri"/>
              </a:rPr>
              <a:t>Su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personalidad</a:t>
            </a:r>
            <a:r>
              <a:rPr lang="es-ES" sz="2000" spc="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limitada</a:t>
            </a:r>
            <a:r>
              <a:rPr lang="es-ES" sz="2000" spc="4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de ser un</a:t>
            </a:r>
            <a:r>
              <a:rPr lang="es-ES" sz="2000" spc="-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introvertido</a:t>
            </a:r>
            <a:r>
              <a:rPr lang="es-ES" sz="2000" spc="4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lo</a:t>
            </a:r>
            <a:r>
              <a:rPr lang="es-ES" sz="2000" spc="-1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coloca</a:t>
            </a:r>
            <a:r>
              <a:rPr lang="es-ES" sz="2000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sin amigos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, 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pero</a:t>
            </a:r>
            <a:r>
              <a:rPr lang="es-ES" sz="2000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spc="-15" dirty="0">
                <a:solidFill>
                  <a:srgbClr val="000000"/>
                </a:solidFill>
                <a:cs typeface="Calibri"/>
              </a:rPr>
              <a:t>esto</a:t>
            </a:r>
            <a:r>
              <a:rPr lang="es-ES" sz="2000" spc="3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nunca</a:t>
            </a:r>
            <a:r>
              <a:rPr lang="es-ES" sz="2000" spc="-2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reduce su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esplendoroso encanto.</a:t>
            </a:r>
            <a:r>
              <a:rPr lang="es-ES" sz="2000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El es 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la manzana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del ojo</a:t>
            </a:r>
            <a:r>
              <a:rPr lang="es-ES" sz="2000" spc="-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de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su madre. </a:t>
            </a:r>
          </a:p>
          <a:p>
            <a:pPr lvl="1">
              <a:lnSpc>
                <a:spcPts val="2446"/>
              </a:lnSpc>
            </a:pPr>
            <a:r>
              <a:rPr lang="es-ES" sz="2000" dirty="0">
                <a:solidFill>
                  <a:srgbClr val="000000"/>
                </a:solidFill>
                <a:cs typeface="Calibri"/>
              </a:rPr>
              <a:t>Al menos eso es lo que</a:t>
            </a:r>
            <a:r>
              <a:rPr lang="es-ES" sz="200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dicen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sobre 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Craig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o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deberia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 decir a mi.</a:t>
            </a:r>
          </a:p>
          <a:p>
            <a:pPr lvl="1">
              <a:lnSpc>
                <a:spcPts val="2446"/>
              </a:lnSpc>
            </a:pPr>
            <a:endParaRPr lang="es-ES" sz="2000" spc="-18" dirty="0">
              <a:solidFill>
                <a:srgbClr val="000000"/>
              </a:solidFill>
              <a:cs typeface="Calibri"/>
            </a:endParaRPr>
          </a:p>
          <a:p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hermana</a:t>
            </a:r>
            <a:endParaRPr lang="en-GB"/>
          </a:p>
        </p:txBody>
      </p:sp>
      <p:sp>
        <p:nvSpPr>
          <p:cNvPr id="1048609" name="object 3"/>
          <p:cNvSpPr txBox="1">
            <a:spLocks noGrp="1"/>
          </p:cNvSpPr>
          <p:nvPr>
            <p:ph idx="1"/>
          </p:nvPr>
        </p:nvSpPr>
        <p:spPr>
          <a:xfrm>
            <a:off x="1154954" y="2603500"/>
            <a:ext cx="8825659" cy="351948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0100" lvl="1" indent="-342900">
              <a:lnSpc>
                <a:spcPts val="2446"/>
              </a:lnSpc>
              <a:buFont typeface="Arial" panose="020B0604020202020204" pitchFamily="34" charset="0"/>
              <a:buChar char="•"/>
            </a:pP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Bueno,suficiente</a:t>
            </a:r>
            <a:r>
              <a:rPr sz="2000" spc="12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sobre mi.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Mi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hermana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Ashley es</a:t>
            </a:r>
            <a:r>
              <a:rPr sz="20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mas o </a:t>
            </a:r>
            <a:r>
              <a:rPr sz="2000" dirty="0" err="1">
                <a:solidFill>
                  <a:srgbClr val="000000"/>
                </a:solidFill>
                <a:latin typeface="Calibri"/>
                <a:cs typeface="Calibri"/>
              </a:rPr>
              <a:t>menos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lo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contrario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. Como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 err="1">
                <a:solidFill>
                  <a:srgbClr val="000000"/>
                </a:solidFill>
                <a:latin typeface="Calibri"/>
                <a:cs typeface="Calibri"/>
              </a:rPr>
              <a:t>prefiero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lang="en-GB"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compania</a:t>
            </a:r>
            <a:r>
              <a:rPr sz="2000" spc="-18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 mis propios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misw</a:t>
            </a:r>
            <a:r>
              <a:rPr sz="20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escritos.</a:t>
            </a:r>
            <a:r>
              <a:rPr sz="20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GB" sz="2000" spc="27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685799" marR="0" indent="-342900">
              <a:lnSpc>
                <a:spcPts val="240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Ella</a:t>
            </a:r>
            <a:r>
              <a:rPr lang="en-GB" sz="200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encuentra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fantasia</a:t>
            </a:r>
            <a:r>
              <a:rPr sz="2000" spc="4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en la compania de amigos y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0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comodidad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en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otros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lugares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,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pero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en la casa con</a:t>
            </a:r>
            <a:r>
              <a:rPr sz="2000" spc="-1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 familia,</a:t>
            </a:r>
            <a:r>
              <a:rPr sz="20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no nes malo,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pero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como</a:t>
            </a:r>
            <a:r>
              <a:rPr sz="2000" spc="-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mi padre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le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 err="1" smtClean="0">
                <a:solidFill>
                  <a:srgbClr val="000000"/>
                </a:solidFill>
                <a:latin typeface="Calibri"/>
                <a:cs typeface="Calibri"/>
              </a:rPr>
              <a:t>gusta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decir es</a:t>
            </a:r>
            <a:r>
              <a:rPr sz="20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su edad.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GB" sz="2000" spc="-12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685799" marR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Hablando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 su</a:t>
            </a:r>
            <a:r>
              <a:rPr sz="20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edad,</a:t>
            </a:r>
            <a:r>
              <a:rPr sz="2000" spc="-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mi </a:t>
            </a:r>
            <a:r>
              <a:rPr sz="2000" dirty="0" err="1">
                <a:solidFill>
                  <a:srgbClr val="000000"/>
                </a:solidFill>
                <a:latin typeface="Calibri"/>
                <a:cs typeface="Calibri"/>
              </a:rPr>
              <a:t>hermana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tiene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diecinueve</a:t>
            </a:r>
            <a:r>
              <a:rPr sz="2000" spc="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anos, en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el climax</a:t>
            </a:r>
            <a:r>
              <a:rPr sz="2000" spc="1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su desarrollo,</a:t>
            </a:r>
            <a:r>
              <a:rPr sz="2000" spc="2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llegando al </a:t>
            </a:r>
            <a:r>
              <a:rPr sz="2000" dirty="0" err="1">
                <a:solidFill>
                  <a:srgbClr val="000000"/>
                </a:solidFill>
                <a:latin typeface="Calibri"/>
                <a:cs typeface="Calibri"/>
              </a:rPr>
              <a:t>borde</a:t>
            </a:r>
            <a:r>
              <a:rPr sz="2000" spc="45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del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autodescubrimiento</a:t>
            </a:r>
            <a:r>
              <a:rPr sz="2000" spc="28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algo de lo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se</a:t>
            </a:r>
            <a:r>
              <a:rPr sz="20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muy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poco.</a:t>
            </a:r>
            <a:r>
              <a:rPr sz="2000" spc="-34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endParaRPr lang="en-GB" sz="2000" spc="-34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685799" marR="0" indent="-342900">
              <a:lnSpc>
                <a:spcPts val="2402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Incluso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 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U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niversidad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ella</a:t>
            </a:r>
            <a:r>
              <a:rPr sz="2000" spc="14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es</a:t>
            </a:r>
            <a:r>
              <a:rPr sz="20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 mas social y confiable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 la camarilla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hermana</a:t>
            </a:r>
            <a:endParaRPr lang="en-GB"/>
          </a:p>
        </p:txBody>
      </p:sp>
      <p:sp>
        <p:nvSpPr>
          <p:cNvPr id="1048611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4444"/>
          </a:bodyPr>
          <a:lstStyle/>
          <a:p>
            <a:pPr lvl="1">
              <a:lnSpc>
                <a:spcPts val="2446"/>
              </a:lnSpc>
            </a:pPr>
            <a:r>
              <a:rPr lang="es-ES" sz="2000" spc="-31" dirty="0">
                <a:solidFill>
                  <a:srgbClr val="000000"/>
                </a:solidFill>
                <a:cs typeface="Calibri"/>
              </a:rPr>
              <a:t>Vera,</a:t>
            </a:r>
            <a:r>
              <a:rPr lang="es-ES" sz="2000" spc="3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mi hermana </a:t>
            </a:r>
            <a:r>
              <a:rPr lang="es-ES" sz="2000" spc="-14" dirty="0">
                <a:solidFill>
                  <a:srgbClr val="000000"/>
                </a:solidFill>
                <a:cs typeface="Calibri"/>
              </a:rPr>
              <a:t>hizo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spc="-12" dirty="0">
                <a:solidFill>
                  <a:srgbClr val="000000"/>
                </a:solidFill>
                <a:cs typeface="Calibri"/>
              </a:rPr>
              <a:t>exactamente</a:t>
            </a:r>
            <a:r>
              <a:rPr lang="es-ES" sz="2000" spc="4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lo mismo</a:t>
            </a:r>
            <a:r>
              <a:rPr lang="es-ES" sz="2000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que</a:t>
            </a:r>
            <a:r>
              <a:rPr lang="es-ES" sz="2000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mi madre</a:t>
            </a:r>
            <a:r>
              <a:rPr lang="es-ES" sz="2000" spc="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muy</a:t>
            </a:r>
            <a:r>
              <a:rPr lang="es-ES" sz="2000" spc="-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religiosa </a:t>
            </a:r>
            <a:r>
              <a:rPr lang="es-ES" sz="2000" dirty="0" err="1" smtClean="0">
                <a:solidFill>
                  <a:srgbClr val="000000"/>
                </a:solidFill>
                <a:cs typeface="Calibri"/>
              </a:rPr>
              <a:t>temia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,</a:t>
            </a:r>
            <a:r>
              <a:rPr lang="es-ES" sz="2000" spc="2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y mi padre tenia</a:t>
            </a:r>
            <a:r>
              <a:rPr lang="es-ES" sz="2000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una</a:t>
            </a:r>
            <a:r>
              <a:rPr lang="es-ES" sz="2000" spc="-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autoridad</a:t>
            </a:r>
            <a:r>
              <a:rPr lang="es-ES" sz="2000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spc="-11" dirty="0">
                <a:solidFill>
                  <a:srgbClr val="000000"/>
                </a:solidFill>
                <a:cs typeface="Calibri"/>
              </a:rPr>
              <a:t>exigente</a:t>
            </a:r>
            <a:r>
              <a:rPr lang="es-ES" sz="2000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en </a:t>
            </a:r>
            <a:r>
              <a:rPr lang="es-ES" sz="2000" spc="-10" dirty="0" smtClean="0">
                <a:solidFill>
                  <a:srgbClr val="000000"/>
                </a:solidFill>
                <a:cs typeface="Calibri"/>
              </a:rPr>
              <a:t>contra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.</a:t>
            </a:r>
          </a:p>
          <a:p>
            <a:pPr marL="685799" indent="-342900">
              <a:lnSpc>
                <a:spcPts val="2402"/>
              </a:lnSpc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cs typeface="Calibri"/>
              </a:rPr>
              <a:t>Ella supero las reglas y se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encontro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 en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posesion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 de un papel</a:t>
            </a:r>
            <a:r>
              <a:rPr lang="es-ES" sz="2000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de marihuana. </a:t>
            </a:r>
          </a:p>
          <a:p>
            <a:pPr marL="685799" indent="-342900">
              <a:lnSpc>
                <a:spcPts val="2402"/>
              </a:lnSpc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cs typeface="Calibri"/>
              </a:rPr>
              <a:t>No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elogio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el acto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no</a:t>
            </a:r>
            <a:r>
              <a:rPr lang="es-ES" sz="2000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no</a:t>
            </a:r>
            <a:r>
              <a:rPr lang="es-ES" sz="2000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lo</a:t>
            </a:r>
            <a:r>
              <a:rPr lang="es-ES" sz="2000" spc="-1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hago</a:t>
            </a:r>
            <a:r>
              <a:rPr lang="es-ES" sz="2000" spc="-2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pero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 lo que</a:t>
            </a:r>
            <a:r>
              <a:rPr lang="es-ES" sz="2000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siguio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la mantuvo</a:t>
            </a:r>
            <a:r>
              <a:rPr lang="es-ES" sz="2000" spc="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lejos del mas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minimo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 olor</a:t>
            </a:r>
            <a:r>
              <a:rPr lang="es-ES" sz="2000" spc="-1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a </a:t>
            </a:r>
            <a:r>
              <a:rPr lang="es-ES" sz="2000" spc="-15" dirty="0" smtClean="0">
                <a:solidFill>
                  <a:srgbClr val="000000"/>
                </a:solidFill>
                <a:cs typeface="Calibri"/>
              </a:rPr>
              <a:t>droga</a:t>
            </a:r>
            <a:r>
              <a:rPr lang="es-ES" sz="2000" dirty="0" smtClean="0">
                <a:solidFill>
                  <a:srgbClr val="000000"/>
                </a:solidFill>
                <a:cs typeface="Calibri"/>
              </a:rPr>
              <a:t>.</a:t>
            </a:r>
          </a:p>
          <a:p>
            <a:pPr marL="685799" indent="-342900">
              <a:lnSpc>
                <a:spcPts val="2402"/>
              </a:lnSpc>
              <a:spcBef>
                <a:spcPts val="0"/>
              </a:spcBef>
            </a:pPr>
            <a:r>
              <a:rPr lang="es-ES" sz="2000" dirty="0">
                <a:solidFill>
                  <a:srgbClr val="000000"/>
                </a:solidFill>
                <a:cs typeface="Calibri"/>
              </a:rPr>
              <a:t>Ella fue</a:t>
            </a:r>
            <a:r>
              <a:rPr lang="es-ES" sz="2000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castigada por una eternidad</a:t>
            </a:r>
            <a:r>
              <a:rPr lang="es-ES" sz="2000" spc="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y como</a:t>
            </a:r>
            <a:r>
              <a:rPr lang="es-ES" sz="2000" spc="-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si</a:t>
            </a:r>
            <a:r>
              <a:rPr lang="es-ES" sz="2000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no</a:t>
            </a:r>
            <a:r>
              <a:rPr lang="es-ES" sz="2000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fuera suficiente</a:t>
            </a:r>
            <a:r>
              <a:rPr lang="es-ES" sz="2000" spc="3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mi querido papa la </a:t>
            </a:r>
            <a:r>
              <a:rPr lang="es-ES" sz="2000" spc="-10" dirty="0" err="1">
                <a:solidFill>
                  <a:srgbClr val="000000"/>
                </a:solidFill>
                <a:cs typeface="Calibri"/>
              </a:rPr>
              <a:t>sento</a:t>
            </a:r>
            <a:r>
              <a:rPr lang="es-ES" sz="2000" spc="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y paso cuatro</a:t>
            </a:r>
            <a:r>
              <a:rPr lang="es-ES" sz="2000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largas</a:t>
            </a:r>
            <a:r>
              <a:rPr lang="es-ES" sz="2000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horas </a:t>
            </a:r>
            <a:r>
              <a:rPr lang="es-ES" sz="2000" dirty="0" err="1">
                <a:solidFill>
                  <a:srgbClr val="000000"/>
                </a:solidFill>
                <a:cs typeface="Calibri"/>
              </a:rPr>
              <a:t>dandole</a:t>
            </a:r>
            <a:r>
              <a:rPr lang="es-ES" sz="2000" spc="-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una conferencia sin saber que</a:t>
            </a:r>
            <a:r>
              <a:rPr lang="es-ES" sz="2000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en el proceso derramo algunos</a:t>
            </a:r>
            <a:r>
              <a:rPr lang="es-ES" sz="2000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secretos</a:t>
            </a:r>
            <a:r>
              <a:rPr lang="es-ES" sz="2000" spc="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sobre nuestra</a:t>
            </a:r>
            <a:r>
              <a:rPr lang="es-ES" sz="2000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z="2000" dirty="0">
                <a:solidFill>
                  <a:srgbClr val="000000"/>
                </a:solidFill>
                <a:cs typeface="Calibri"/>
              </a:rPr>
              <a:t>familia.</a:t>
            </a:r>
          </a:p>
          <a:p>
            <a:pPr marL="685799" indent="-342900">
              <a:lnSpc>
                <a:spcPts val="2402"/>
              </a:lnSpc>
              <a:spcBef>
                <a:spcPts val="0"/>
              </a:spcBef>
            </a:pPr>
            <a:endParaRPr lang="es-ES" sz="2000" dirty="0">
              <a:solidFill>
                <a:srgbClr val="000000"/>
              </a:solidFill>
              <a:cs typeface="Calibri"/>
            </a:endParaRPr>
          </a:p>
          <a:p>
            <a:pPr marL="457200" lvl="1" indent="0">
              <a:lnSpc>
                <a:spcPts val="2446"/>
              </a:lnSpc>
              <a:buNone/>
            </a:pPr>
            <a:endParaRPr lang="es-ES" sz="2000" dirty="0">
              <a:solidFill>
                <a:srgbClr val="000000"/>
              </a:solidFill>
              <a:cs typeface="Calibri"/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familia</a:t>
            </a:r>
            <a:endParaRPr lang="en-GB"/>
          </a:p>
        </p:txBody>
      </p:sp>
      <p:sp>
        <p:nvSpPr>
          <p:cNvPr id="1048613" name="object 3"/>
          <p:cNvSpPr txBox="1">
            <a:spLocks noGrp="1"/>
          </p:cNvSpPr>
          <p:nvPr>
            <p:ph idx="1"/>
          </p:nvPr>
        </p:nvSpPr>
        <p:spPr>
          <a:xfrm>
            <a:off x="1154954" y="2603500"/>
            <a:ext cx="8825659" cy="282934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800100" lvl="1" indent="-342900">
              <a:lnSpc>
                <a:spcPts val="2446"/>
              </a:lnSpc>
              <a:buFont typeface="Arial" panose="020B0604020202020204" pitchFamily="34" charset="0"/>
              <a:buChar char="•"/>
            </a:pPr>
            <a:r>
              <a:rPr sz="2000" spc="-15" dirty="0" err="1" smtClean="0">
                <a:solidFill>
                  <a:srgbClr val="000000"/>
                </a:solidFill>
                <a:latin typeface="Calibri"/>
                <a:cs typeface="Calibri"/>
              </a:rPr>
              <a:t>Esto</a:t>
            </a:r>
            <a:r>
              <a:rPr sz="2000" spc="25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vino como</a:t>
            </a:r>
            <a:r>
              <a:rPr sz="2000" spc="-23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una advertencia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 mi hermana despues de </a:t>
            </a:r>
            <a:r>
              <a:rPr sz="2000" dirty="0" err="1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ella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sospechara</a:t>
            </a:r>
            <a:r>
              <a:rPr sz="2000" spc="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iba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por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el mismo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camino que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ella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para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Calibri"/>
                <a:cs typeface="Calibri"/>
              </a:rPr>
              <a:t>merecer</a:t>
            </a:r>
            <a:r>
              <a:rPr sz="2000" spc="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tal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castigo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[no</a:t>
            </a:r>
            <a:r>
              <a:rPr sz="2000" spc="-15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7" dirty="0">
                <a:solidFill>
                  <a:srgbClr val="000000"/>
                </a:solidFill>
                <a:latin typeface="Calibri"/>
                <a:cs typeface="Calibri"/>
              </a:rPr>
              <a:t>yo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fuera]. </a:t>
            </a:r>
            <a:endParaRPr lang="en-GB" sz="2000" dirty="0" smtClean="0">
              <a:solidFill>
                <a:srgbClr val="000000"/>
              </a:solidFill>
              <a:latin typeface="Calibri"/>
              <a:cs typeface="Calibri"/>
            </a:endParaRPr>
          </a:p>
          <a:p>
            <a:pPr marL="685799" marR="0" indent="-342900">
              <a:lnSpc>
                <a:spcPts val="24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No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querras saber que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papa estuvo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atascado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en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el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bano</a:t>
            </a:r>
            <a:r>
              <a:rPr sz="2000" spc="-18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durante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cinco</a:t>
            </a: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horas con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las cerraduras</a:t>
            </a:r>
            <a:r>
              <a:rPr sz="20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separadas</a:t>
            </a:r>
            <a:r>
              <a:rPr sz="2000" spc="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y</a:t>
            </a:r>
            <a:r>
              <a:rPr sz="2000" spc="-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sin un </a:t>
            </a:r>
            <a:r>
              <a:rPr sz="2000" dirty="0" err="1">
                <a:solidFill>
                  <a:srgbClr val="000000"/>
                </a:solidFill>
                <a:latin typeface="Calibri"/>
                <a:cs typeface="Calibri"/>
              </a:rPr>
              <a:t>cuerpo</a:t>
            </a:r>
            <a:r>
              <a:rPr sz="2000" spc="-2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en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casa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para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liberarlo</a:t>
            </a:r>
            <a:r>
              <a:rPr sz="20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,solo porque</a:t>
            </a:r>
            <a:r>
              <a:rPr sz="2000" spc="-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spc="-21" dirty="0">
                <a:solidFill>
                  <a:srgbClr val="000000"/>
                </a:solidFill>
                <a:latin typeface="Calibri"/>
                <a:cs typeface="Calibri"/>
              </a:rPr>
              <a:t>te</a:t>
            </a:r>
            <a:r>
              <a:rPr sz="2000" spc="3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encontro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manejando hierba eso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>
                <a:solidFill>
                  <a:srgbClr val="000000"/>
                </a:solidFill>
                <a:latin typeface="Calibri"/>
                <a:cs typeface="Calibri"/>
              </a:rPr>
              <a:t>es</a:t>
            </a:r>
            <a:r>
              <a:rPr sz="2000" spc="12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lo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que</a:t>
            </a:r>
            <a:r>
              <a:rPr sz="2000" spc="-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ella</a:t>
            </a:r>
            <a:r>
              <a:rPr sz="2000" spc="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me </a:t>
            </a:r>
            <a:r>
              <a:rPr sz="2000" spc="-10" dirty="0">
                <a:solidFill>
                  <a:srgbClr val="000000"/>
                </a:solidFill>
                <a:latin typeface="Calibri"/>
                <a:cs typeface="Calibri"/>
              </a:rPr>
              <a:t>conto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 . Recuerdo que</a:t>
            </a:r>
            <a:r>
              <a:rPr sz="2000" spc="-11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me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quede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sin</a:t>
            </a:r>
            <a:r>
              <a:rPr sz="2000" spc="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aliento</a:t>
            </a:r>
            <a:r>
              <a:rPr sz="2000" spc="2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cuando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Ashley </a:t>
            </a:r>
            <a:r>
              <a:rPr sz="2000" dirty="0" smtClean="0">
                <a:solidFill>
                  <a:srgbClr val="000000"/>
                </a:solidFill>
                <a:latin typeface="Calibri"/>
                <a:cs typeface="Calibri"/>
              </a:rPr>
              <a:t>me</a:t>
            </a:r>
            <a:r>
              <a:rPr lang="en-GB" sz="200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 err="1" smtClean="0">
                <a:solidFill>
                  <a:srgbClr val="000000"/>
                </a:solidFill>
                <a:latin typeface="Calibri"/>
                <a:cs typeface="Calibri"/>
              </a:rPr>
              <a:t>paso</a:t>
            </a:r>
            <a:r>
              <a:rPr sz="2000" spc="-10" dirty="0" smtClean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la</a:t>
            </a:r>
            <a:r>
              <a:rPr sz="2000" spc="10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historia</a:t>
            </a:r>
            <a:r>
              <a:rPr sz="2000" spc="27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de mi</a:t>
            </a:r>
            <a:r>
              <a:rPr sz="2000" spc="18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pobre</a:t>
            </a:r>
            <a:r>
              <a:rPr sz="2000" spc="-15" dirty="0">
                <a:solidFill>
                  <a:srgbClr val="000000"/>
                </a:solidFill>
                <a:latin typeface="Calibri"/>
                <a:cs typeface="Calibri"/>
              </a:rPr>
              <a:t> </a:t>
            </a:r>
            <a:r>
              <a:rPr sz="2000" dirty="0">
                <a:solidFill>
                  <a:srgbClr val="000000"/>
                </a:solidFill>
                <a:latin typeface="Calibri"/>
                <a:cs typeface="Calibri"/>
              </a:rPr>
              <a:t>padre y el bano implacable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abuela</a:t>
            </a:r>
            <a:endParaRPr lang="en-GB"/>
          </a:p>
        </p:txBody>
      </p:sp>
      <p:sp>
        <p:nvSpPr>
          <p:cNvPr id="10486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ts val="2446"/>
              </a:lnSpc>
              <a:spcBef>
                <a:spcPts val="0"/>
              </a:spcBef>
            </a:pPr>
            <a:r>
              <a:rPr lang="es-ES" dirty="0">
                <a:solidFill>
                  <a:srgbClr val="000000"/>
                </a:solidFill>
                <a:cs typeface="Calibri"/>
              </a:rPr>
              <a:t>Mi abuela como</a:t>
            </a:r>
            <a:r>
              <a:rPr lang="es-ES" spc="-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madre</a:t>
            </a:r>
            <a:r>
              <a:rPr lang="es-ES" spc="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es una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mujer realmente</a:t>
            </a:r>
            <a:r>
              <a:rPr lang="es-ES" spc="3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religiosa</a:t>
            </a:r>
            <a:r>
              <a:rPr lang="es-ES" spc="2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ademas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de enviudar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por</a:t>
            </a:r>
            <a:r>
              <a:rPr lang="es-ES" spc="-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el amor de su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vida.</a:t>
            </a:r>
          </a:p>
          <a:p>
            <a:pPr marL="342900" indent="-342900">
              <a:lnSpc>
                <a:spcPts val="2446"/>
              </a:lnSpc>
              <a:spcBef>
                <a:spcPts val="0"/>
              </a:spcBef>
            </a:pPr>
            <a:r>
              <a:rPr lang="es-ES" spc="-15" dirty="0">
                <a:solidFill>
                  <a:srgbClr val="000000"/>
                </a:solidFill>
                <a:cs typeface="Calibri"/>
              </a:rPr>
              <a:t>Hizo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una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especie</a:t>
            </a:r>
            <a:r>
              <a:rPr lang="es-ES" spc="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 tregua con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Jehova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y llego a un acuerdo muy</a:t>
            </a:r>
            <a:r>
              <a:rPr lang="es-ES" spc="-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1" dirty="0">
                <a:solidFill>
                  <a:srgbClr val="000000"/>
                </a:solidFill>
                <a:cs typeface="Calibri"/>
              </a:rPr>
              <a:t>exigente</a:t>
            </a:r>
            <a:r>
              <a:rPr lang="es-ES" spc="2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que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considera correcto difundir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la palabra</a:t>
            </a:r>
            <a:r>
              <a:rPr lang="es-ES" spc="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en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en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los lugares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y momentos</a:t>
            </a:r>
            <a:r>
              <a:rPr lang="es-ES" spc="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mas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incomodos,Como</a:t>
            </a:r>
            <a:r>
              <a:rPr lang="es-ES" spc="-2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 smtClean="0">
                <a:solidFill>
                  <a:srgbClr val="000000"/>
                </a:solidFill>
                <a:cs typeface="Calibri"/>
              </a:rPr>
              <a:t>seesto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?</a:t>
            </a:r>
          </a:p>
          <a:p>
            <a:pPr marL="342900" indent="-342900">
              <a:lnSpc>
                <a:spcPts val="2446"/>
              </a:lnSpc>
              <a:spcBef>
                <a:spcPts val="0"/>
              </a:spcBef>
            </a:pPr>
            <a:r>
              <a:rPr lang="es-ES" dirty="0" smtClean="0">
                <a:solidFill>
                  <a:srgbClr val="000000"/>
                </a:solidFill>
                <a:cs typeface="Calibri"/>
              </a:rPr>
              <a:t>Ashley</a:t>
            </a:r>
            <a:r>
              <a:rPr lang="es-ES" spc="3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me dijo</a:t>
            </a:r>
            <a:r>
              <a:rPr lang="es-ES" spc="-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. Gracias</a:t>
            </a:r>
            <a:r>
              <a:rPr lang="es-ES" spc="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ella</a:t>
            </a:r>
            <a:r>
              <a:rPr lang="es-ES" spc="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2" dirty="0" err="1">
                <a:solidFill>
                  <a:srgbClr val="000000"/>
                </a:solidFill>
                <a:cs typeface="Calibri"/>
              </a:rPr>
              <a:t>sientate</a:t>
            </a:r>
            <a:r>
              <a:rPr lang="es-ES" spc="56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con</a:t>
            </a:r>
            <a:r>
              <a:rPr lang="es-ES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tu padre. Amo</a:t>
            </a:r>
            <a:r>
              <a:rPr lang="es-ES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mi abuela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pero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el impulso repentino de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esparacir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Jesus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todos cada </a:t>
            </a:r>
            <a:r>
              <a:rPr lang="es-ES" spc="-25" dirty="0">
                <a:solidFill>
                  <a:srgbClr val="000000"/>
                </a:solidFill>
                <a:cs typeface="Calibri"/>
              </a:rPr>
              <a:t>vez</a:t>
            </a:r>
            <a:r>
              <a:rPr lang="es-ES" spc="3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me repugna</a:t>
            </a:r>
            <a:r>
              <a:rPr lang="es-ES" spc="-14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veces.</a:t>
            </a:r>
            <a:endParaRPr lang="es-ES" dirty="0">
              <a:solidFill>
                <a:srgbClr val="000000"/>
              </a:solidFill>
              <a:cs typeface="Calibri"/>
            </a:endParaRPr>
          </a:p>
          <a:p>
            <a:pPr marL="342900" indent="-342900">
              <a:lnSpc>
                <a:spcPts val="2446"/>
              </a:lnSpc>
              <a:spcBef>
                <a:spcPts val="0"/>
              </a:spcBef>
            </a:pPr>
            <a:endParaRPr lang="es-ES" dirty="0">
              <a:solidFill>
                <a:srgbClr val="000000"/>
              </a:solidFill>
              <a:cs typeface="Calibri"/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familia</a:t>
            </a:r>
            <a:endParaRPr lang="en-GB"/>
          </a:p>
        </p:txBody>
      </p:sp>
      <p:sp>
        <p:nvSpPr>
          <p:cNvPr id="104861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lang="es-ES" dirty="0" err="1">
                <a:solidFill>
                  <a:srgbClr val="000000"/>
                </a:solidFill>
                <a:cs typeface="Calibri"/>
              </a:rPr>
              <a:t>Podrias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caminar inocentemente</a:t>
            </a:r>
            <a:r>
              <a:rPr lang="es-ES" spc="3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en un centro</a:t>
            </a:r>
            <a:r>
              <a:rPr lang="es-ES" spc="1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comercial ,sin haber</a:t>
            </a:r>
            <a:r>
              <a:rPr lang="es-ES" spc="-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hecho absolutamente</a:t>
            </a:r>
            <a:r>
              <a:rPr lang="es-ES" spc="23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nada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para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merecer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tal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conversacion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con</a:t>
            </a:r>
            <a:r>
              <a:rPr lang="es-ES" spc="-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ella,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y</a:t>
            </a:r>
            <a:r>
              <a:rPr lang="es-ES" spc="-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 </a:t>
            </a:r>
            <a:r>
              <a:rPr lang="es-ES" spc="-10" dirty="0" smtClean="0">
                <a:solidFill>
                  <a:srgbClr val="000000"/>
                </a:solidFill>
                <a:cs typeface="Calibri"/>
              </a:rPr>
              <a:t>repente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ella</a:t>
            </a:r>
            <a:r>
              <a:rPr lang="es-ES" spc="14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decide ser todo un testigo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del </a:t>
            </a:r>
            <a:r>
              <a:rPr lang="es-ES" dirty="0" err="1" smtClean="0">
                <a:solidFill>
                  <a:srgbClr val="000000"/>
                </a:solidFill>
                <a:cs typeface="Calibri"/>
              </a:rPr>
              <a:t>Jehova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. </a:t>
            </a:r>
            <a:endParaRPr lang="es-ES" dirty="0">
              <a:solidFill>
                <a:srgbClr val="000000"/>
              </a:solidFill>
              <a:cs typeface="Calibri"/>
            </a:endParaRPr>
          </a:p>
          <a:p>
            <a:r>
              <a:rPr lang="es-ES" dirty="0">
                <a:solidFill>
                  <a:srgbClr val="000000"/>
                </a:solidFill>
                <a:cs typeface="Calibri"/>
              </a:rPr>
              <a:t>Es</a:t>
            </a:r>
            <a:r>
              <a:rPr lang="es-ES" spc="-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gracioso cuando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eres</a:t>
            </a:r>
            <a:r>
              <a:rPr lang="es-ES" spc="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un espectador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pero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nunca</a:t>
            </a:r>
            <a:r>
              <a:rPr lang="es-ES" spc="-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cuando</a:t>
            </a:r>
            <a:r>
              <a:rPr lang="es-ES" spc="-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la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acompanas</a:t>
            </a:r>
            <a:r>
              <a:rPr lang="es-ES" dirty="0">
                <a:solidFill>
                  <a:srgbClr val="000000"/>
                </a:solidFill>
                <a:cs typeface="Calibri"/>
              </a:rPr>
              <a:t>.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Ella hace los mejores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mandazis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que</a:t>
            </a:r>
            <a:r>
              <a:rPr lang="es-ES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el universo</a:t>
            </a:r>
            <a:r>
              <a:rPr lang="es-ES" spc="2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tiene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para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ofrecer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madre</a:t>
            </a:r>
            <a:endParaRPr lang="en-GB"/>
          </a:p>
        </p:txBody>
      </p:sp>
      <p:sp>
        <p:nvSpPr>
          <p:cNvPr id="10486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lnSpc>
                <a:spcPts val="2446"/>
              </a:lnSpc>
              <a:spcBef>
                <a:spcPts val="0"/>
              </a:spcBef>
            </a:pPr>
            <a:r>
              <a:rPr lang="es-ES" dirty="0">
                <a:solidFill>
                  <a:srgbClr val="000000"/>
                </a:solidFill>
                <a:cs typeface="Calibri"/>
              </a:rPr>
              <a:t>Mi madre como</a:t>
            </a:r>
            <a:r>
              <a:rPr lang="es-ES" spc="-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mi abuela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tambien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es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religiosa</a:t>
            </a:r>
            <a:r>
              <a:rPr lang="es-ES" spc="2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pero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le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parece</a:t>
            </a:r>
            <a:r>
              <a:rPr lang="es-ES" spc="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mejor </a:t>
            </a:r>
            <a:r>
              <a:rPr lang="es-ES" spc="-10" dirty="0" smtClean="0">
                <a:solidFill>
                  <a:srgbClr val="000000"/>
                </a:solidFill>
                <a:cs typeface="Calibri"/>
              </a:rPr>
              <a:t>profesar</a:t>
            </a:r>
            <a:r>
              <a:rPr lang="es-ES" spc="28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su </a:t>
            </a:r>
            <a:r>
              <a:rPr lang="es-ES" spc="-46" dirty="0">
                <a:solidFill>
                  <a:srgbClr val="000000"/>
                </a:solidFill>
                <a:cs typeface="Calibri"/>
              </a:rPr>
              <a:t>fe</a:t>
            </a:r>
            <a:r>
              <a:rPr lang="es-ES" spc="5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el domingo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y</a:t>
            </a:r>
            <a:r>
              <a:rPr lang="es-ES" spc="-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esto</a:t>
            </a:r>
            <a:r>
              <a:rPr lang="es-ES" spc="3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deja a mi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2" dirty="0">
                <a:solidFill>
                  <a:srgbClr val="000000"/>
                </a:solidFill>
                <a:cs typeface="Calibri"/>
              </a:rPr>
              <a:t>arrogante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hermana en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peligro.</a:t>
            </a:r>
          </a:p>
          <a:p>
            <a:pPr marL="342900" indent="-342900">
              <a:lnSpc>
                <a:spcPts val="2446"/>
              </a:lnSpc>
              <a:spcBef>
                <a:spcPts val="0"/>
              </a:spcBef>
            </a:pPr>
            <a:r>
              <a:rPr lang="es-ES" dirty="0" smtClean="0">
                <a:solidFill>
                  <a:srgbClr val="000000"/>
                </a:solidFill>
                <a:cs typeface="Calibri"/>
              </a:rPr>
              <a:t>Mi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madre es del tipo que</a:t>
            </a:r>
            <a:r>
              <a:rPr lang="es-ES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nunca</a:t>
            </a:r>
            <a:r>
              <a:rPr lang="es-ES" spc="-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deja a un</a:t>
            </a:r>
            <a:r>
              <a:rPr lang="es-ES" spc="-2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hombre atrasado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los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domingos.</a:t>
            </a:r>
          </a:p>
          <a:p>
            <a:pPr marL="342900" indent="-342900">
              <a:lnSpc>
                <a:spcPts val="2446"/>
              </a:lnSpc>
              <a:spcBef>
                <a:spcPts val="0"/>
              </a:spcBef>
            </a:pPr>
            <a:r>
              <a:rPr lang="es-ES" dirty="0" smtClean="0">
                <a:solidFill>
                  <a:srgbClr val="000000"/>
                </a:solidFill>
                <a:cs typeface="Calibri"/>
              </a:rPr>
              <a:t>Ella</a:t>
            </a:r>
            <a:r>
              <a:rPr lang="es-ES" spc="10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debe despertar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todos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para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seguirla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la iglesia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algo que</a:t>
            </a:r>
            <a:r>
              <a:rPr lang="es-ES" spc="-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desagrada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a Ashley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pero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mo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podria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hacer nada al respecto</a:t>
            </a:r>
            <a:r>
              <a:rPr lang="es-ES" spc="2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si lo 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intentara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GB"/>
              <a:t>Mi familia </a:t>
            </a:r>
            <a:endParaRPr lang="en-GB"/>
          </a:p>
        </p:txBody>
      </p:sp>
      <p:sp>
        <p:nvSpPr>
          <p:cNvPr id="104862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lang="es-ES" dirty="0">
                <a:solidFill>
                  <a:srgbClr val="000000"/>
                </a:solidFill>
                <a:cs typeface="Calibri"/>
              </a:rPr>
              <a:t>Los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domingos</a:t>
            </a:r>
            <a:r>
              <a:rPr lang="es-ES" spc="-2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son las mejores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dias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para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la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madre . Especialmente</a:t>
            </a:r>
            <a:r>
              <a:rPr lang="es-ES" spc="3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si toda</a:t>
            </a:r>
            <a:r>
              <a:rPr lang="es-ES" spc="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la iglesia</a:t>
            </a:r>
            <a:r>
              <a:rPr lang="es-ES" spc="15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regresa</a:t>
            </a:r>
            <a:r>
              <a:rPr lang="es-ES" spc="2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para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una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 err="1">
                <a:solidFill>
                  <a:srgbClr val="000000"/>
                </a:solidFill>
                <a:cs typeface="Calibri"/>
              </a:rPr>
              <a:t>evaluacion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espiritual</a:t>
            </a:r>
            <a:r>
              <a:rPr lang="es-ES" spc="2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 regreso</a:t>
            </a:r>
            <a:r>
              <a:rPr lang="es-ES" spc="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a nuestro</a:t>
            </a:r>
            <a:r>
              <a:rPr lang="es-ES" spc="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31" dirty="0" smtClean="0">
                <a:solidFill>
                  <a:srgbClr val="000000"/>
                </a:solidFill>
                <a:cs typeface="Calibri"/>
              </a:rPr>
              <a:t>lugar,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entonces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se</a:t>
            </a:r>
            <a:r>
              <a:rPr lang="es-ES" spc="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convierte</a:t>
            </a:r>
            <a:r>
              <a:rPr lang="es-ES" spc="1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en una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carga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para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nosotros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tres.</a:t>
            </a:r>
            <a:endParaRPr lang="es-ES" spc="20" dirty="0" smtClean="0">
              <a:solidFill>
                <a:srgbClr val="000000"/>
              </a:solidFill>
              <a:cs typeface="Calibri"/>
            </a:endParaRPr>
          </a:p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r>
              <a:rPr lang="es-ES" dirty="0" smtClean="0">
                <a:solidFill>
                  <a:srgbClr val="000000"/>
                </a:solidFill>
                <a:cs typeface="Calibri"/>
              </a:rPr>
              <a:t>Mi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padre desaparece en 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este</a:t>
            </a:r>
            <a:r>
              <a:rPr lang="es-ES" spc="3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momento</a:t>
            </a:r>
            <a:r>
              <a:rPr lang="es-ES" spc="1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 alguna</a:t>
            </a:r>
            <a:r>
              <a:rPr lang="es-ES" spc="-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manera</a:t>
            </a:r>
            <a:r>
              <a:rPr lang="es-ES" spc="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logra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mantenerse ocupado</a:t>
            </a:r>
            <a:r>
              <a:rPr lang="es-ES" spc="-28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para</a:t>
            </a:r>
            <a:r>
              <a:rPr lang="es-ES" dirty="0">
                <a:solidFill>
                  <a:srgbClr val="000000"/>
                </a:solidFill>
                <a:cs typeface="Calibri"/>
              </a:rPr>
              <a:t> evitar</a:t>
            </a:r>
            <a:r>
              <a:rPr lang="es-ES" spc="3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ser parte</a:t>
            </a:r>
            <a:r>
              <a:rPr lang="es-ES" spc="1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del grupo</a:t>
            </a:r>
            <a:r>
              <a:rPr lang="es-ES" spc="-3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espiritual</a:t>
            </a:r>
            <a:r>
              <a:rPr lang="es-ES" spc="28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de madres</a:t>
            </a:r>
            <a:r>
              <a:rPr lang="es-ES" spc="17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los </a:t>
            </a:r>
            <a:r>
              <a:rPr lang="es-ES" dirty="0" smtClean="0">
                <a:solidFill>
                  <a:srgbClr val="000000"/>
                </a:solidFill>
                <a:cs typeface="Calibri"/>
              </a:rPr>
              <a:t>domingos y</a:t>
            </a:r>
            <a:r>
              <a:rPr lang="es-ES" spc="-12" dirty="0" smtClean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mi hermana nunca</a:t>
            </a:r>
            <a:r>
              <a:rPr lang="es-ES" spc="-31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esta</a:t>
            </a:r>
            <a:r>
              <a:rPr lang="es-ES" spc="3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cerca. </a:t>
            </a:r>
            <a:endParaRPr lang="es-ES" dirty="0" smtClean="0">
              <a:solidFill>
                <a:srgbClr val="000000"/>
              </a:solidFill>
              <a:cs typeface="Calibri"/>
            </a:endParaRPr>
          </a:p>
          <a:p>
            <a:pPr marL="0">
              <a:lnSpc>
                <a:spcPts val="2446"/>
              </a:lnSpc>
              <a:spcBef>
                <a:spcPts val="0"/>
              </a:spcBef>
            </a:pPr>
            <a:r>
              <a:rPr lang="es-ES" dirty="0">
                <a:solidFill>
                  <a:srgbClr val="000000"/>
                </a:solidFill>
                <a:cs typeface="Calibri"/>
              </a:rPr>
              <a:t>Lo adivinaste</a:t>
            </a:r>
            <a:r>
              <a:rPr lang="es-ES" spc="34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bien.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spc="-25" dirty="0">
                <a:solidFill>
                  <a:srgbClr val="000000"/>
                </a:solidFill>
                <a:cs typeface="Calibri"/>
              </a:rPr>
              <a:t>Termino</a:t>
            </a:r>
            <a:r>
              <a:rPr lang="es-ES" spc="33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tomando todos los deberes</a:t>
            </a:r>
            <a:r>
              <a:rPr lang="es-ES" spc="12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como</a:t>
            </a:r>
            <a:r>
              <a:rPr lang="es-ES" spc="-15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el hijo</a:t>
            </a:r>
            <a:r>
              <a:rPr lang="es-ES" spc="-10" dirty="0">
                <a:solidFill>
                  <a:srgbClr val="000000"/>
                </a:solidFill>
                <a:cs typeface="Calibri"/>
              </a:rPr>
              <a:t> </a:t>
            </a:r>
            <a:r>
              <a:rPr lang="es-ES" dirty="0">
                <a:solidFill>
                  <a:srgbClr val="000000"/>
                </a:solidFill>
                <a:cs typeface="Calibri"/>
              </a:rPr>
              <a:t>perfecto.</a:t>
            </a:r>
          </a:p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endParaRPr lang="es-ES" dirty="0">
              <a:solidFill>
                <a:srgbClr val="000000"/>
              </a:solidFill>
              <a:cs typeface="Calibri"/>
            </a:endParaRPr>
          </a:p>
          <a:p>
            <a:pPr marL="0" marR="0">
              <a:lnSpc>
                <a:spcPts val="2446"/>
              </a:lnSpc>
              <a:spcBef>
                <a:spcPts val="0"/>
              </a:spcBef>
              <a:spcAft>
                <a:spcPts val="0"/>
              </a:spcAft>
            </a:pPr>
            <a:endParaRPr lang="es-ES" spc="20" dirty="0">
              <a:solidFill>
                <a:srgbClr val="000000"/>
              </a:solidFill>
              <a:cs typeface="Calibri"/>
            </a:endParaRPr>
          </a:p>
          <a:p>
            <a:endParaRPr lang="en-GB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Ion Boardroom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424</TotalTime>
  <Words>697</Words>
  <Application>Microsoft Office PowerPoint</Application>
  <PresentationFormat>Widescreen</PresentationFormat>
  <Paragraphs>37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4" baseType="lpstr">
      <vt:lpstr>Arial</vt:lpstr>
      <vt:lpstr>Calibri</vt:lpstr>
      <vt:lpstr>Century Gothic</vt:lpstr>
      <vt:lpstr>Wingdings 3</vt:lpstr>
      <vt:lpstr>Ion Boardroom</vt:lpstr>
      <vt:lpstr>MI FAMILIA </vt:lpstr>
      <vt:lpstr>Mi familia</vt:lpstr>
      <vt:lpstr>Mi hermana</vt:lpstr>
      <vt:lpstr>Mi hermana</vt:lpstr>
      <vt:lpstr>Mi familia</vt:lpstr>
      <vt:lpstr>Mi abuela</vt:lpstr>
      <vt:lpstr>Mi familia</vt:lpstr>
      <vt:lpstr>Mi madre</vt:lpstr>
      <vt:lpstr>Mi familia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 FAMILIA</dc:title>
  <dc:creator>Windows User</dc:creator>
  <cp:lastModifiedBy>Windows User</cp:lastModifiedBy>
  <cp:revision>5</cp:revision>
  <dcterms:created xsi:type="dcterms:W3CDTF">2018-07-31T13:19:37Z</dcterms:created>
  <dcterms:modified xsi:type="dcterms:W3CDTF">2018-08-01T02:52:20Z</dcterms:modified>
</cp:coreProperties>
</file>