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4" r:id="rId3"/>
    <p:sldId id="266" r:id="rId4"/>
    <p:sldId id="258" r:id="rId5"/>
    <p:sldId id="262" r:id="rId6"/>
    <p:sldId id="263" r:id="rId7"/>
    <p:sldId id="265" r:id="rId8"/>
    <p:sldId id="260" r:id="rId9"/>
    <p:sldId id="261" r:id="rId10"/>
    <p:sldId id="257" r:id="rId11"/>
    <p:sldId id="259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>
        <p:scale>
          <a:sx n="81" d="100"/>
          <a:sy n="81" d="100"/>
        </p:scale>
        <p:origin x="-96" y="-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10/22/2020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10/22/2020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10/22/2020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10/22/2020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10/22/2020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10/22/2020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10/22/2020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10/22/2020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10/22/2020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10/22/2020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10/22/2020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10/22/2020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10/22/2020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10/22/2020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10/22/2020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10/22/2020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10/22/2020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10/22/2020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MILITARIZATION OF NORTH EAST ASIA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787305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Student’s name</a:t>
            </a:r>
          </a:p>
          <a:p>
            <a:r>
              <a:rPr lang="en-US" dirty="0" smtClean="0"/>
              <a:t>Institution affiliation</a:t>
            </a:r>
          </a:p>
          <a:p>
            <a:r>
              <a:rPr lang="en-US" dirty="0" smtClean="0"/>
              <a:t>Professor</a:t>
            </a:r>
          </a:p>
          <a:p>
            <a:r>
              <a:rPr lang="en-US" dirty="0" smtClean="0"/>
              <a:t>Course</a:t>
            </a:r>
          </a:p>
          <a:p>
            <a:r>
              <a:rPr lang="en-US" dirty="0" smtClean="0"/>
              <a:t>Date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95728" y="1"/>
            <a:ext cx="7223760" cy="2446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1463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Final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Will demilitarization of North Korea ease tension in Northeast Asia? </a:t>
            </a:r>
          </a:p>
          <a:p>
            <a:r>
              <a:rPr lang="en-US" dirty="0" smtClean="0"/>
              <a:t>If America is removed from the negotiation picture, will tension reduce in the region?</a:t>
            </a:r>
          </a:p>
          <a:p>
            <a:r>
              <a:rPr lang="en-US" dirty="0" smtClean="0"/>
              <a:t>Can japan militarization strategy be pacified if its tension with South Korea is reduces?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7744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PROPOSED SOLUTIONS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Enhance cooperation.</a:t>
            </a:r>
          </a:p>
          <a:p>
            <a:r>
              <a:rPr lang="en-US" dirty="0" smtClean="0"/>
              <a:t>Better policy coordination.</a:t>
            </a:r>
          </a:p>
          <a:p>
            <a:r>
              <a:rPr lang="en-US" dirty="0" smtClean="0"/>
              <a:t>Mutual demilitarization.</a:t>
            </a:r>
          </a:p>
          <a:p>
            <a:r>
              <a:rPr lang="en-US" dirty="0" smtClean="0"/>
              <a:t>Coordination of military spheres.</a:t>
            </a:r>
          </a:p>
          <a:p>
            <a:r>
              <a:rPr lang="en-US" dirty="0" smtClean="0"/>
              <a:t>Changes to their strategic visions and goals.</a:t>
            </a:r>
          </a:p>
          <a:p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74807" y="2813493"/>
            <a:ext cx="4102665" cy="3122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6132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COUNTRIES INVLOVED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334219" y="3521361"/>
            <a:ext cx="2029968" cy="2176272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85931" y="2108986"/>
            <a:ext cx="3028950" cy="217627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50691" y="4609497"/>
            <a:ext cx="2861785" cy="202577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85932" y="4560078"/>
            <a:ext cx="3028950" cy="212461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550691" y="2133695"/>
            <a:ext cx="2861785" cy="21603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8905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TENSIONS CIRCLE IN ASIA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Japan sees china as threat.</a:t>
            </a:r>
          </a:p>
          <a:p>
            <a:r>
              <a:rPr lang="en-US" dirty="0" smtClean="0"/>
              <a:t>North Korea’s threat to Japan.</a:t>
            </a:r>
          </a:p>
          <a:p>
            <a:r>
              <a:rPr lang="en-US" dirty="0" smtClean="0"/>
              <a:t>America’s threat to China.</a:t>
            </a:r>
          </a:p>
          <a:p>
            <a:r>
              <a:rPr lang="en-US" dirty="0" smtClean="0"/>
              <a:t>North Korea’s threat to America.</a:t>
            </a:r>
          </a:p>
          <a:p>
            <a:r>
              <a:rPr lang="en-US" dirty="0" smtClean="0"/>
              <a:t>America’s friendliness to Japan. </a:t>
            </a:r>
          </a:p>
          <a:p>
            <a:r>
              <a:rPr lang="en-US" dirty="0" smtClean="0"/>
              <a:t>China’s friendliness to North Korea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6487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LEADER’S QUOTES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592905"/>
            <a:ext cx="10859407" cy="3599316"/>
          </a:xfrm>
        </p:spPr>
        <p:txBody>
          <a:bodyPr/>
          <a:lstStyle/>
          <a:p>
            <a:pPr lvl="2"/>
            <a:r>
              <a:rPr lang="en-US" dirty="0"/>
              <a:t>"We have an intent to successfully defend, consolidate and develop the China-Korea relations together with Korean comrades and propel the long-lasting and stable development of the socialist cause of the two </a:t>
            </a:r>
            <a:r>
              <a:rPr lang="en-US" dirty="0" smtClean="0"/>
              <a:t>countries” Xi Jinping- Chinese President</a:t>
            </a:r>
          </a:p>
          <a:p>
            <a:pPr lvl="2"/>
            <a:endParaRPr lang="en-US" dirty="0" smtClean="0"/>
          </a:p>
          <a:p>
            <a:pPr lvl="2"/>
            <a:endParaRPr lang="en-US" dirty="0"/>
          </a:p>
          <a:p>
            <a:pPr lvl="2"/>
            <a:r>
              <a:rPr lang="en-US" dirty="0" smtClean="0"/>
              <a:t>“</a:t>
            </a:r>
            <a:r>
              <a:rPr lang="en-US" dirty="0"/>
              <a:t>We will continue to strengthen the war deterrent, the righteous self-defense means, so as to contain and control all the dangerous attempts and </a:t>
            </a:r>
            <a:r>
              <a:rPr lang="en-US" dirty="0" err="1"/>
              <a:t>intimidatory</a:t>
            </a:r>
            <a:r>
              <a:rPr lang="en-US" dirty="0"/>
              <a:t> acts by the hostile forces, including their sustained and aggravating nuclear threat</a:t>
            </a:r>
            <a:r>
              <a:rPr lang="en-US" dirty="0" smtClean="0"/>
              <a:t>,”- Kim Jong Un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875" y="2194559"/>
            <a:ext cx="1847850" cy="145371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3702744"/>
            <a:ext cx="1847850" cy="13504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2134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CAUSES OF NORTH KOREA FAILURES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International sanctions</a:t>
            </a:r>
          </a:p>
          <a:p>
            <a:r>
              <a:rPr lang="en-US" dirty="0" smtClean="0"/>
              <a:t>Manipulative external environments</a:t>
            </a:r>
          </a:p>
          <a:p>
            <a:r>
              <a:rPr lang="en-US" dirty="0" smtClean="0"/>
              <a:t>Floods</a:t>
            </a:r>
          </a:p>
          <a:p>
            <a:r>
              <a:rPr lang="en-US" dirty="0" smtClean="0"/>
              <a:t>Typhoons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8477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WEAPONS PARADED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MiG-29 fighters</a:t>
            </a:r>
          </a:p>
          <a:p>
            <a:r>
              <a:rPr lang="en-US" dirty="0" smtClean="0"/>
              <a:t>Anti-tank </a:t>
            </a:r>
            <a:r>
              <a:rPr lang="en-US" dirty="0"/>
              <a:t>guided </a:t>
            </a:r>
            <a:r>
              <a:rPr lang="en-US" dirty="0" smtClean="0"/>
              <a:t>missiles</a:t>
            </a:r>
          </a:p>
          <a:p>
            <a:r>
              <a:rPr lang="en-US" dirty="0" smtClean="0"/>
              <a:t>Air </a:t>
            </a:r>
            <a:r>
              <a:rPr lang="en-US" dirty="0"/>
              <a:t>defense </a:t>
            </a:r>
            <a:r>
              <a:rPr lang="en-US" dirty="0" smtClean="0"/>
              <a:t>radar</a:t>
            </a:r>
          </a:p>
          <a:p>
            <a:r>
              <a:rPr lang="en-US" dirty="0" smtClean="0"/>
              <a:t>“Prototype</a:t>
            </a:r>
            <a:r>
              <a:rPr lang="en-US" dirty="0"/>
              <a:t>” main battle </a:t>
            </a:r>
            <a:r>
              <a:rPr lang="en-US" dirty="0" smtClean="0"/>
              <a:t>tank</a:t>
            </a:r>
          </a:p>
          <a:p>
            <a:r>
              <a:rPr lang="en-US" dirty="0"/>
              <a:t>KN23, KN24, and </a:t>
            </a:r>
            <a:r>
              <a:rPr lang="en-US" dirty="0" smtClean="0"/>
              <a:t>KN25 missiles</a:t>
            </a:r>
          </a:p>
          <a:p>
            <a:r>
              <a:rPr lang="en-US" dirty="0" smtClean="0"/>
              <a:t>Intercontinental-range </a:t>
            </a:r>
            <a:r>
              <a:rPr lang="en-US" dirty="0"/>
              <a:t>ballistic missile (ICBM</a:t>
            </a:r>
            <a:r>
              <a:rPr lang="en-US" dirty="0" smtClean="0"/>
              <a:t>) missile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62672" y="2336873"/>
            <a:ext cx="4104894" cy="2454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5662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JAPAN: EFFECTS OR ARTICLE 9 CHANGE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Expansion </a:t>
            </a:r>
            <a:r>
              <a:rPr lang="en-US" dirty="0"/>
              <a:t>of Japan’s </a:t>
            </a:r>
            <a:r>
              <a:rPr lang="en-US" dirty="0" smtClean="0"/>
              <a:t>forces</a:t>
            </a:r>
          </a:p>
          <a:p>
            <a:r>
              <a:rPr lang="en-US" dirty="0" smtClean="0"/>
              <a:t>Change in weapon’s use standards.</a:t>
            </a:r>
          </a:p>
          <a:p>
            <a:r>
              <a:rPr lang="en-US" dirty="0" smtClean="0"/>
              <a:t>Change in ability to use force.</a:t>
            </a:r>
          </a:p>
          <a:p>
            <a:r>
              <a:rPr lang="en-US" dirty="0" smtClean="0"/>
              <a:t>Change in diplomatic relations tactics. </a:t>
            </a:r>
          </a:p>
          <a:p>
            <a:r>
              <a:rPr lang="en-US" dirty="0" smtClean="0"/>
              <a:t>Eliminate constitution control.</a:t>
            </a:r>
          </a:p>
          <a:p>
            <a:r>
              <a:rPr lang="en-US" dirty="0" smtClean="0"/>
              <a:t>Alter civil-military relations.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3728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CAUSES OF JAPANESE TENSION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Testing of short and long range missiles by North Korea.</a:t>
            </a:r>
          </a:p>
          <a:p>
            <a:r>
              <a:rPr lang="en-US" dirty="0" smtClean="0"/>
              <a:t>North Korea testing submarine missile launches in Japan.</a:t>
            </a:r>
          </a:p>
          <a:p>
            <a:r>
              <a:rPr lang="en-US" dirty="0" smtClean="0"/>
              <a:t>North Korea kidnapping of Japanese citizens.</a:t>
            </a:r>
          </a:p>
          <a:p>
            <a:r>
              <a:rPr lang="en-US" dirty="0" smtClean="0"/>
              <a:t>North Korea's aggressiveness in response. </a:t>
            </a:r>
          </a:p>
          <a:p>
            <a:r>
              <a:rPr lang="en-US" dirty="0" smtClean="0"/>
              <a:t>Tension between American and North Korea.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3404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MILITARIZATION OUTCOMES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Civil unrest.</a:t>
            </a:r>
          </a:p>
          <a:p>
            <a:r>
              <a:rPr lang="en-US" dirty="0" smtClean="0"/>
              <a:t>Hostile diplomatic relations.</a:t>
            </a:r>
          </a:p>
          <a:p>
            <a:r>
              <a:rPr lang="en-US" dirty="0" smtClean="0"/>
              <a:t>Hostile economic environment.</a:t>
            </a:r>
          </a:p>
          <a:p>
            <a:r>
              <a:rPr lang="en-US" dirty="0" smtClean="0"/>
              <a:t>Political misunderstandings. </a:t>
            </a:r>
          </a:p>
          <a:p>
            <a:r>
              <a:rPr lang="en-US" dirty="0" smtClean="0"/>
              <a:t>Wastage of country financial resources. </a:t>
            </a:r>
          </a:p>
          <a:p>
            <a:r>
              <a:rPr lang="en-US" dirty="0" smtClean="0"/>
              <a:t>Derailment of development agendas. </a:t>
            </a:r>
          </a:p>
          <a:p>
            <a:r>
              <a:rPr lang="en-US" dirty="0" smtClean="0"/>
              <a:t>Development into poor governance structures. </a:t>
            </a:r>
          </a:p>
          <a:p>
            <a:r>
              <a:rPr lang="en-US" dirty="0" smtClean="0"/>
              <a:t>Threat to regional stability.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9929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rlin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Berlin">
      <a:maj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87</TotalTime>
  <Words>367</Words>
  <Application>Microsoft Office PowerPoint</Application>
  <PresentationFormat>Custom</PresentationFormat>
  <Paragraphs>67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Berlin</vt:lpstr>
      <vt:lpstr>MILITARIZATION OF NORTH EAST ASIA</vt:lpstr>
      <vt:lpstr>COUNTRIES INVLOVED</vt:lpstr>
      <vt:lpstr>TENSIONS CIRCLE IN ASIA</vt:lpstr>
      <vt:lpstr>LEADER’S QUOTES</vt:lpstr>
      <vt:lpstr>CAUSES OF NORTH KOREA FAILURES</vt:lpstr>
      <vt:lpstr>WEAPONS PARADED</vt:lpstr>
      <vt:lpstr>JAPAN: EFFECTS OR ARTICLE 9 CHANGE</vt:lpstr>
      <vt:lpstr>CAUSES OF JAPANESE TENSION</vt:lpstr>
      <vt:lpstr>MILITARIZATION OUTCOMES</vt:lpstr>
      <vt:lpstr>Final questions</vt:lpstr>
      <vt:lpstr>PROPOSED SOLUTIONS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Simon</cp:lastModifiedBy>
  <cp:revision>14</cp:revision>
  <dcterms:created xsi:type="dcterms:W3CDTF">2020-10-22T03:51:52Z</dcterms:created>
  <dcterms:modified xsi:type="dcterms:W3CDTF">2020-10-21T21:05:58Z</dcterms:modified>
</cp:coreProperties>
</file>