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10"/>
  </p:notesMasterIdLst>
  <p:handoutMasterIdLst>
    <p:handoutMasterId r:id="rId11"/>
  </p:handoutMasterIdLst>
  <p:sldIdLst>
    <p:sldId id="269" r:id="rId2"/>
    <p:sldId id="270" r:id="rId3"/>
    <p:sldId id="278" r:id="rId4"/>
    <p:sldId id="271" r:id="rId5"/>
    <p:sldId id="274" r:id="rId6"/>
    <p:sldId id="275" r:id="rId7"/>
    <p:sldId id="279" r:id="rId8"/>
    <p:sldId id="272" r:id="rId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9941" autoAdjust="0"/>
    <p:restoredTop sz="94660"/>
  </p:normalViewPr>
  <p:slideViewPr>
    <p:cSldViewPr snapToGrid="0">
      <p:cViewPr varScale="1">
        <p:scale>
          <a:sx n="47" d="100"/>
          <a:sy n="47" d="100"/>
        </p:scale>
        <p:origin x="42" y="822"/>
      </p:cViewPr>
      <p:guideLst/>
    </p:cSldViewPr>
  </p:slideViewPr>
  <p:notesTextViewPr>
    <p:cViewPr>
      <p:scale>
        <a:sx n="3" d="2"/>
        <a:sy n="3" d="2"/>
      </p:scale>
      <p:origin x="0" y="0"/>
    </p:cViewPr>
  </p:notesTextViewPr>
  <p:notesViewPr>
    <p:cSldViewPr snapToGrid="0" showGuides="1">
      <p:cViewPr varScale="1">
        <p:scale>
          <a:sx n="76" d="100"/>
          <a:sy n="76" d="100"/>
        </p:scale>
        <p:origin x="1680" y="96"/>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FCDF4E22-E98E-4F6B-977F-447F402EDE8D}" type="datetimeFigureOut">
              <a:rPr lang="en-US" smtClean="0"/>
              <a:t>21-May-18</a:t>
            </a:fld>
            <a:endParaRPr lang="en-US"/>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6FDC7F4F-41CA-4B09-9309-82952A673BCD}" type="slidenum">
              <a:rPr lang="en-US" smtClean="0"/>
              <a:t>‹#›</a:t>
            </a:fld>
            <a:endParaRPr lang="en-US"/>
          </a:p>
        </p:txBody>
      </p:sp>
    </p:spTree>
    <p:extLst>
      <p:ext uri="{BB962C8B-B14F-4D97-AF65-F5344CB8AC3E}">
        <p14:creationId xmlns:p14="http://schemas.microsoft.com/office/powerpoint/2010/main" val="189914326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902AA3D-838A-4524-93AE-BB6F4B6FC72A}" type="datetimeFigureOut">
              <a:rPr lang="en-US" smtClean="0"/>
              <a:t>21-May-18</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F945297-9661-4111-AC4D-7C1869DFF06C}" type="slidenum">
              <a:rPr lang="en-US" smtClean="0"/>
              <a:t>‹#›</a:t>
            </a:fld>
            <a:endParaRPr lang="en-US"/>
          </a:p>
        </p:txBody>
      </p:sp>
    </p:spTree>
    <p:extLst>
      <p:ext uri="{BB962C8B-B14F-4D97-AF65-F5344CB8AC3E}">
        <p14:creationId xmlns:p14="http://schemas.microsoft.com/office/powerpoint/2010/main" val="419294430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041400"/>
            <a:ext cx="9144000" cy="2387600"/>
          </a:xfrm>
        </p:spPr>
        <p:txBody>
          <a:bodyPr anchor="b"/>
          <a:lstStyle>
            <a:lvl1pPr algn="ctr">
              <a:defRPr sz="6000">
                <a:solidFill>
                  <a:schemeClr val="tx1"/>
                </a:solidFill>
              </a:defRPr>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solidFill>
                  <a:schemeClr val="tx1"/>
                </a:solidFill>
              </a:defRPr>
            </a:lvl1pPr>
          </a:lstStyle>
          <a:p>
            <a:fld id="{F9C73D9D-BEC1-4A36-A912-403F7B61D841}" type="datetime1">
              <a:rPr lang="en-US" smtClean="0"/>
              <a:t>21-May-18</a:t>
            </a:fld>
            <a:endParaRPr lang="en-US"/>
          </a:p>
        </p:txBody>
      </p:sp>
      <p:sp>
        <p:nvSpPr>
          <p:cNvPr id="5" name="Footer Placeholder 4"/>
          <p:cNvSpPr>
            <a:spLocks noGrp="1"/>
          </p:cNvSpPr>
          <p:nvPr>
            <p:ph type="ftr" sz="quarter" idx="11"/>
          </p:nvPr>
        </p:nvSpPr>
        <p:spPr/>
        <p:txBody>
          <a:bodyPr/>
          <a:lstStyle>
            <a:lvl1pPr>
              <a:defRPr>
                <a:solidFill>
                  <a:schemeClr val="tx1"/>
                </a:solidFill>
              </a:defRPr>
            </a:lvl1pPr>
          </a:lstStyle>
          <a:p>
            <a:r>
              <a:rPr lang="en-US"/>
              <a:t>Add a footer</a:t>
            </a:r>
          </a:p>
        </p:txBody>
      </p:sp>
      <p:sp>
        <p:nvSpPr>
          <p:cNvPr id="6" name="Slide Number Placeholder 5"/>
          <p:cNvSpPr>
            <a:spLocks noGrp="1"/>
          </p:cNvSpPr>
          <p:nvPr>
            <p:ph type="sldNum" sz="quarter" idx="12"/>
          </p:nvPr>
        </p:nvSpPr>
        <p:spPr/>
        <p:txBody>
          <a:bodyPr/>
          <a:lstStyle>
            <a:lvl1pPr>
              <a:defRPr>
                <a:solidFill>
                  <a:schemeClr val="tx1"/>
                </a:solidFill>
              </a:defRPr>
            </a:lvl1pPr>
          </a:lstStyle>
          <a:p>
            <a:fld id="{92FB8604-3E91-4806-A5CC-428F0C480F73}" type="slidenum">
              <a:rPr lang="en-US" smtClean="0"/>
              <a:pPr/>
              <a:t>‹#›</a:t>
            </a:fld>
            <a:endParaRPr lang="en-US"/>
          </a:p>
        </p:txBody>
      </p:sp>
    </p:spTree>
    <p:extLst>
      <p:ext uri="{BB962C8B-B14F-4D97-AF65-F5344CB8AC3E}">
        <p14:creationId xmlns:p14="http://schemas.microsoft.com/office/powerpoint/2010/main" val="2599460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60575F1-C798-4463-ADA9-541C94461F29}" type="datetime1">
              <a:rPr lang="en-US" smtClean="0"/>
              <a:t>21-May-18</a:t>
            </a:fld>
            <a:endParaRPr lang="en-US"/>
          </a:p>
        </p:txBody>
      </p:sp>
      <p:sp>
        <p:nvSpPr>
          <p:cNvPr id="5" name="Footer Placeholder 4"/>
          <p:cNvSpPr>
            <a:spLocks noGrp="1"/>
          </p:cNvSpPr>
          <p:nvPr>
            <p:ph type="ftr" sz="quarter" idx="11"/>
          </p:nvPr>
        </p:nvSpPr>
        <p:spPr/>
        <p:txBody>
          <a:bodyPr/>
          <a:lstStyle/>
          <a:p>
            <a:r>
              <a:rPr lang="en-US"/>
              <a:t>Add a footer</a:t>
            </a:r>
          </a:p>
        </p:txBody>
      </p:sp>
      <p:sp>
        <p:nvSpPr>
          <p:cNvPr id="6" name="Slide Number Placeholder 5"/>
          <p:cNvSpPr>
            <a:spLocks noGrp="1"/>
          </p:cNvSpPr>
          <p:nvPr>
            <p:ph type="sldNum" sz="quarter" idx="12"/>
          </p:nvPr>
        </p:nvSpPr>
        <p:spPr/>
        <p:txBody>
          <a:bodyPr/>
          <a:lstStyle/>
          <a:p>
            <a:fld id="{92FB8604-3E91-4806-A5CC-428F0C480F73}" type="slidenum">
              <a:rPr lang="en-US" smtClean="0"/>
              <a:t>‹#›</a:t>
            </a:fld>
            <a:endParaRPr lang="en-US"/>
          </a:p>
        </p:txBody>
      </p:sp>
    </p:spTree>
    <p:extLst>
      <p:ext uri="{BB962C8B-B14F-4D97-AF65-F5344CB8AC3E}">
        <p14:creationId xmlns:p14="http://schemas.microsoft.com/office/powerpoint/2010/main" val="30427738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62262"/>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126DD13-DF4B-4719-A326-B4861EB71C66}" type="datetime1">
              <a:rPr lang="en-US" smtClean="0"/>
              <a:t>21-May-18</a:t>
            </a:fld>
            <a:endParaRPr lang="en-US"/>
          </a:p>
        </p:txBody>
      </p:sp>
      <p:sp>
        <p:nvSpPr>
          <p:cNvPr id="5" name="Footer Placeholder 4"/>
          <p:cNvSpPr>
            <a:spLocks noGrp="1"/>
          </p:cNvSpPr>
          <p:nvPr>
            <p:ph type="ftr" sz="quarter" idx="11"/>
          </p:nvPr>
        </p:nvSpPr>
        <p:spPr/>
        <p:txBody>
          <a:bodyPr/>
          <a:lstStyle/>
          <a:p>
            <a:r>
              <a:rPr lang="en-US"/>
              <a:t>Add a footer</a:t>
            </a:r>
          </a:p>
        </p:txBody>
      </p:sp>
      <p:sp>
        <p:nvSpPr>
          <p:cNvPr id="6" name="Slide Number Placeholder 5"/>
          <p:cNvSpPr>
            <a:spLocks noGrp="1"/>
          </p:cNvSpPr>
          <p:nvPr>
            <p:ph type="sldNum" sz="quarter" idx="12"/>
          </p:nvPr>
        </p:nvSpPr>
        <p:spPr/>
        <p:txBody>
          <a:bodyPr/>
          <a:lstStyle/>
          <a:p>
            <a:fld id="{92FB8604-3E91-4806-A5CC-428F0C480F73}" type="slidenum">
              <a:rPr lang="en-US" smtClean="0"/>
              <a:t>‹#›</a:t>
            </a:fld>
            <a:endParaRPr lang="en-US"/>
          </a:p>
        </p:txBody>
      </p:sp>
    </p:spTree>
    <p:extLst>
      <p:ext uri="{BB962C8B-B14F-4D97-AF65-F5344CB8AC3E}">
        <p14:creationId xmlns:p14="http://schemas.microsoft.com/office/powerpoint/2010/main" val="1223336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E071DC53-4A94-4E7C-8BA7-C3E988DA2C17}" type="datetime1">
              <a:rPr lang="en-US" smtClean="0"/>
              <a:t>21-May-18</a:t>
            </a:fld>
            <a:endParaRPr lang="en-US"/>
          </a:p>
        </p:txBody>
      </p:sp>
      <p:sp>
        <p:nvSpPr>
          <p:cNvPr id="6" name="Footer Placeholder 5"/>
          <p:cNvSpPr>
            <a:spLocks noGrp="1"/>
          </p:cNvSpPr>
          <p:nvPr>
            <p:ph type="ftr" sz="quarter" idx="11"/>
          </p:nvPr>
        </p:nvSpPr>
        <p:spPr/>
        <p:txBody>
          <a:bodyPr/>
          <a:lstStyle/>
          <a:p>
            <a:r>
              <a:rPr lang="en-US"/>
              <a:t>Add a footer</a:t>
            </a:r>
          </a:p>
        </p:txBody>
      </p:sp>
      <p:sp>
        <p:nvSpPr>
          <p:cNvPr id="7" name="Slide Number Placeholder 6"/>
          <p:cNvSpPr>
            <a:spLocks noGrp="1"/>
          </p:cNvSpPr>
          <p:nvPr>
            <p:ph type="sldNum" sz="quarter" idx="12"/>
          </p:nvPr>
        </p:nvSpPr>
        <p:spPr/>
        <p:txBody>
          <a:bodyPr/>
          <a:lstStyle/>
          <a:p>
            <a:fld id="{92FB8604-3E91-4806-A5CC-428F0C480F73}" type="slidenum">
              <a:rPr lang="en-US" smtClean="0"/>
              <a:t>‹#›</a:t>
            </a:fld>
            <a:endParaRPr lang="en-US"/>
          </a:p>
        </p:txBody>
      </p:sp>
    </p:spTree>
    <p:extLst>
      <p:ext uri="{BB962C8B-B14F-4D97-AF65-F5344CB8AC3E}">
        <p14:creationId xmlns:p14="http://schemas.microsoft.com/office/powerpoint/2010/main" val="23170929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1850" y="274638"/>
            <a:ext cx="10515600" cy="1143000"/>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1850" y="1489075"/>
            <a:ext cx="5156200" cy="64135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1850" y="2193925"/>
            <a:ext cx="5156200" cy="397827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89663" y="1489075"/>
            <a:ext cx="5157787" cy="64135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89663" y="2193925"/>
            <a:ext cx="5157787" cy="397827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E79912A-DA7D-4888-BF1A-FFA8B711273B}" type="datetime1">
              <a:rPr lang="en-US" smtClean="0"/>
              <a:t>21-May-18</a:t>
            </a:fld>
            <a:endParaRPr lang="en-US"/>
          </a:p>
        </p:txBody>
      </p:sp>
      <p:sp>
        <p:nvSpPr>
          <p:cNvPr id="8" name="Footer Placeholder 7"/>
          <p:cNvSpPr>
            <a:spLocks noGrp="1"/>
          </p:cNvSpPr>
          <p:nvPr>
            <p:ph type="ftr" sz="quarter" idx="11"/>
          </p:nvPr>
        </p:nvSpPr>
        <p:spPr/>
        <p:txBody>
          <a:bodyPr/>
          <a:lstStyle/>
          <a:p>
            <a:r>
              <a:rPr lang="en-US"/>
              <a:t>Add a footer</a:t>
            </a:r>
          </a:p>
        </p:txBody>
      </p:sp>
      <p:sp>
        <p:nvSpPr>
          <p:cNvPr id="9" name="Slide Number Placeholder 8"/>
          <p:cNvSpPr>
            <a:spLocks noGrp="1"/>
          </p:cNvSpPr>
          <p:nvPr>
            <p:ph type="sldNum" sz="quarter" idx="12"/>
          </p:nvPr>
        </p:nvSpPr>
        <p:spPr/>
        <p:txBody>
          <a:bodyPr/>
          <a:lstStyle/>
          <a:p>
            <a:fld id="{92FB8604-3E91-4806-A5CC-428F0C480F73}" type="slidenum">
              <a:rPr lang="en-US" smtClean="0"/>
              <a:t>‹#›</a:t>
            </a:fld>
            <a:endParaRPr lang="en-US"/>
          </a:p>
        </p:txBody>
      </p:sp>
    </p:spTree>
    <p:extLst>
      <p:ext uri="{BB962C8B-B14F-4D97-AF65-F5344CB8AC3E}">
        <p14:creationId xmlns:p14="http://schemas.microsoft.com/office/powerpoint/2010/main" val="19702027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A51F66FA-4CB5-42BA-9ECC-EDEC67A1D389}" type="datetime1">
              <a:rPr lang="en-US" smtClean="0"/>
              <a:t>21-May-18</a:t>
            </a:fld>
            <a:endParaRPr lang="en-US"/>
          </a:p>
        </p:txBody>
      </p:sp>
      <p:sp>
        <p:nvSpPr>
          <p:cNvPr id="4" name="Footer Placeholder 3"/>
          <p:cNvSpPr>
            <a:spLocks noGrp="1"/>
          </p:cNvSpPr>
          <p:nvPr>
            <p:ph type="ftr" sz="quarter" idx="11"/>
          </p:nvPr>
        </p:nvSpPr>
        <p:spPr/>
        <p:txBody>
          <a:bodyPr/>
          <a:lstStyle/>
          <a:p>
            <a:r>
              <a:rPr lang="en-US"/>
              <a:t>Add a footer</a:t>
            </a:r>
          </a:p>
        </p:txBody>
      </p:sp>
      <p:sp>
        <p:nvSpPr>
          <p:cNvPr id="5" name="Slide Number Placeholder 4"/>
          <p:cNvSpPr>
            <a:spLocks noGrp="1"/>
          </p:cNvSpPr>
          <p:nvPr>
            <p:ph type="sldNum" sz="quarter" idx="12"/>
          </p:nvPr>
        </p:nvSpPr>
        <p:spPr/>
        <p:txBody>
          <a:bodyPr/>
          <a:lstStyle/>
          <a:p>
            <a:fld id="{92FB8604-3E91-4806-A5CC-428F0C480F73}" type="slidenum">
              <a:rPr lang="en-US" smtClean="0"/>
              <a:t>‹#›</a:t>
            </a:fld>
            <a:endParaRPr lang="en-US"/>
          </a:p>
        </p:txBody>
      </p:sp>
    </p:spTree>
    <p:extLst>
      <p:ext uri="{BB962C8B-B14F-4D97-AF65-F5344CB8AC3E}">
        <p14:creationId xmlns:p14="http://schemas.microsoft.com/office/powerpoint/2010/main" val="32055980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9567B65-FBBA-46B4-B227-600DAFCC8EF0}" type="datetime1">
              <a:rPr lang="en-US" smtClean="0"/>
              <a:t>21-May-18</a:t>
            </a:fld>
            <a:endParaRPr lang="en-US"/>
          </a:p>
        </p:txBody>
      </p:sp>
      <p:sp>
        <p:nvSpPr>
          <p:cNvPr id="3" name="Footer Placeholder 2"/>
          <p:cNvSpPr>
            <a:spLocks noGrp="1"/>
          </p:cNvSpPr>
          <p:nvPr>
            <p:ph type="ftr" sz="quarter" idx="11"/>
          </p:nvPr>
        </p:nvSpPr>
        <p:spPr/>
        <p:txBody>
          <a:bodyPr/>
          <a:lstStyle/>
          <a:p>
            <a:r>
              <a:rPr lang="en-US"/>
              <a:t>Add a footer</a:t>
            </a:r>
          </a:p>
        </p:txBody>
      </p:sp>
      <p:sp>
        <p:nvSpPr>
          <p:cNvPr id="4" name="Slide Number Placeholder 3"/>
          <p:cNvSpPr>
            <a:spLocks noGrp="1"/>
          </p:cNvSpPr>
          <p:nvPr>
            <p:ph type="sldNum" sz="quarter" idx="12"/>
          </p:nvPr>
        </p:nvSpPr>
        <p:spPr/>
        <p:txBody>
          <a:bodyPr/>
          <a:lstStyle/>
          <a:p>
            <a:fld id="{92FB8604-3E91-4806-A5CC-428F0C480F73}" type="slidenum">
              <a:rPr lang="en-US" smtClean="0"/>
              <a:t>‹#›</a:t>
            </a:fld>
            <a:endParaRPr lang="en-US"/>
          </a:p>
        </p:txBody>
      </p:sp>
    </p:spTree>
    <p:extLst>
      <p:ext uri="{BB962C8B-B14F-4D97-AF65-F5344CB8AC3E}">
        <p14:creationId xmlns:p14="http://schemas.microsoft.com/office/powerpoint/2010/main" val="28205982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4" name="Text Placeholder 3"/>
          <p:cNvSpPr>
            <a:spLocks noGrp="1"/>
          </p:cNvSpPr>
          <p:nvPr>
            <p:ph type="body" sz="half" idx="2"/>
          </p:nvPr>
        </p:nvSpPr>
        <p:spPr>
          <a:xfrm>
            <a:off x="839788" y="2101850"/>
            <a:ext cx="3932237" cy="3759200"/>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BEC15529-BE6B-4FAF-92A8-E67316B287FA}" type="datetime1">
              <a:rPr lang="en-US" smtClean="0"/>
              <a:t>21-May-18</a:t>
            </a:fld>
            <a:endParaRPr lang="en-US"/>
          </a:p>
        </p:txBody>
      </p:sp>
      <p:sp>
        <p:nvSpPr>
          <p:cNvPr id="6" name="Footer Placeholder 5"/>
          <p:cNvSpPr>
            <a:spLocks noGrp="1"/>
          </p:cNvSpPr>
          <p:nvPr>
            <p:ph type="ftr" sz="quarter" idx="11"/>
          </p:nvPr>
        </p:nvSpPr>
        <p:spPr/>
        <p:txBody>
          <a:bodyPr/>
          <a:lstStyle/>
          <a:p>
            <a:r>
              <a:rPr lang="en-US"/>
              <a:t>Add a footer</a:t>
            </a:r>
          </a:p>
        </p:txBody>
      </p:sp>
      <p:sp>
        <p:nvSpPr>
          <p:cNvPr id="7" name="Slide Number Placeholder 6"/>
          <p:cNvSpPr>
            <a:spLocks noGrp="1"/>
          </p:cNvSpPr>
          <p:nvPr>
            <p:ph type="sldNum" sz="quarter" idx="12"/>
          </p:nvPr>
        </p:nvSpPr>
        <p:spPr/>
        <p:txBody>
          <a:bodyPr/>
          <a:lstStyle/>
          <a:p>
            <a:fld id="{92FB8604-3E91-4806-A5CC-428F0C480F73}" type="slidenum">
              <a:rPr lang="en-US" smtClean="0"/>
              <a:t>‹#›</a:t>
            </a:fld>
            <a:endParaRPr lang="en-US"/>
          </a:p>
        </p:txBody>
      </p:sp>
    </p:spTree>
    <p:extLst>
      <p:ext uri="{BB962C8B-B14F-4D97-AF65-F5344CB8AC3E}">
        <p14:creationId xmlns:p14="http://schemas.microsoft.com/office/powerpoint/2010/main" val="1113261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descr="An empty placeholder to add an image. Click on the placeholder and select the image that you wish to add"/>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4" name="Text Placeholder 3"/>
          <p:cNvSpPr>
            <a:spLocks noGrp="1"/>
          </p:cNvSpPr>
          <p:nvPr>
            <p:ph type="body" sz="half" idx="2"/>
          </p:nvPr>
        </p:nvSpPr>
        <p:spPr>
          <a:xfrm>
            <a:off x="839788" y="2101850"/>
            <a:ext cx="3932237" cy="3759200"/>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7DF48A-15DE-4D33-B881-E4E92245926D}" type="datetime1">
              <a:rPr lang="en-US" smtClean="0"/>
              <a:t>21-May-18</a:t>
            </a:fld>
            <a:endParaRPr lang="en-US"/>
          </a:p>
        </p:txBody>
      </p:sp>
      <p:sp>
        <p:nvSpPr>
          <p:cNvPr id="6" name="Footer Placeholder 5"/>
          <p:cNvSpPr>
            <a:spLocks noGrp="1"/>
          </p:cNvSpPr>
          <p:nvPr>
            <p:ph type="ftr" sz="quarter" idx="11"/>
          </p:nvPr>
        </p:nvSpPr>
        <p:spPr/>
        <p:txBody>
          <a:bodyPr/>
          <a:lstStyle/>
          <a:p>
            <a:r>
              <a:rPr lang="en-US"/>
              <a:t>Add a footer</a:t>
            </a:r>
          </a:p>
        </p:txBody>
      </p:sp>
      <p:sp>
        <p:nvSpPr>
          <p:cNvPr id="7" name="Slide Number Placeholder 6"/>
          <p:cNvSpPr>
            <a:spLocks noGrp="1"/>
          </p:cNvSpPr>
          <p:nvPr>
            <p:ph type="sldNum" sz="quarter" idx="12"/>
          </p:nvPr>
        </p:nvSpPr>
        <p:spPr/>
        <p:txBody>
          <a:bodyPr/>
          <a:lstStyle/>
          <a:p>
            <a:fld id="{92FB8604-3E91-4806-A5CC-428F0C480F73}" type="slidenum">
              <a:rPr lang="en-US" smtClean="0"/>
              <a:t>‹#›</a:t>
            </a:fld>
            <a:endParaRPr lang="en-US"/>
          </a:p>
        </p:txBody>
      </p:sp>
    </p:spTree>
    <p:extLst>
      <p:ext uri="{BB962C8B-B14F-4D97-AF65-F5344CB8AC3E}">
        <p14:creationId xmlns:p14="http://schemas.microsoft.com/office/powerpoint/2010/main" val="34943479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E0D7670-55F0-4C01-BDA5-393F3358D0D1}" type="datetime1">
              <a:rPr lang="en-US" smtClean="0"/>
              <a:t>21-May-18</a:t>
            </a:fld>
            <a:endParaRPr lang="en-US"/>
          </a:p>
        </p:txBody>
      </p:sp>
      <p:sp>
        <p:nvSpPr>
          <p:cNvPr id="5" name="Footer Placeholder 4"/>
          <p:cNvSpPr>
            <a:spLocks noGrp="1"/>
          </p:cNvSpPr>
          <p:nvPr>
            <p:ph type="ftr" sz="quarter" idx="11"/>
          </p:nvPr>
        </p:nvSpPr>
        <p:spPr/>
        <p:txBody>
          <a:bodyPr/>
          <a:lstStyle/>
          <a:p>
            <a:r>
              <a:rPr lang="en-US"/>
              <a:t>Add a footer</a:t>
            </a:r>
          </a:p>
        </p:txBody>
      </p:sp>
      <p:sp>
        <p:nvSpPr>
          <p:cNvPr id="6" name="Slide Number Placeholder 5"/>
          <p:cNvSpPr>
            <a:spLocks noGrp="1"/>
          </p:cNvSpPr>
          <p:nvPr>
            <p:ph type="sldNum" sz="quarter" idx="12"/>
          </p:nvPr>
        </p:nvSpPr>
        <p:spPr/>
        <p:txBody>
          <a:bodyPr/>
          <a:lstStyle/>
          <a:p>
            <a:fld id="{92FB8604-3E91-4806-A5CC-428F0C480F73}" type="slidenum">
              <a:rPr lang="en-US" smtClean="0"/>
              <a:t>‹#›</a:t>
            </a:fld>
            <a:endParaRPr lang="en-US"/>
          </a:p>
        </p:txBody>
      </p:sp>
    </p:spTree>
    <p:extLst>
      <p:ext uri="{BB962C8B-B14F-4D97-AF65-F5344CB8AC3E}">
        <p14:creationId xmlns:p14="http://schemas.microsoft.com/office/powerpoint/2010/main" val="14752571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EF570A4-2E99-4A4B-A2AC-4D556C089130}" type="datetime1">
              <a:rPr lang="en-US" smtClean="0"/>
              <a:t>21-May-18</a:t>
            </a:fld>
            <a:endParaRPr lang="en-US"/>
          </a:p>
        </p:txBody>
      </p:sp>
      <p:sp>
        <p:nvSpPr>
          <p:cNvPr id="5" name="Footer Placeholder 4"/>
          <p:cNvSpPr>
            <a:spLocks noGrp="1"/>
          </p:cNvSpPr>
          <p:nvPr>
            <p:ph type="ftr" sz="quarter" idx="11"/>
          </p:nvPr>
        </p:nvSpPr>
        <p:spPr/>
        <p:txBody>
          <a:bodyPr/>
          <a:lstStyle/>
          <a:p>
            <a:r>
              <a:rPr lang="en-US"/>
              <a:t>Add a footer</a:t>
            </a:r>
          </a:p>
        </p:txBody>
      </p:sp>
      <p:sp>
        <p:nvSpPr>
          <p:cNvPr id="6" name="Slide Number Placeholder 5"/>
          <p:cNvSpPr>
            <a:spLocks noGrp="1"/>
          </p:cNvSpPr>
          <p:nvPr>
            <p:ph type="sldNum" sz="quarter" idx="12"/>
          </p:nvPr>
        </p:nvSpPr>
        <p:spPr/>
        <p:txBody>
          <a:bodyPr/>
          <a:lstStyle/>
          <a:p>
            <a:fld id="{92FB8604-3E91-4806-A5CC-428F0C480F73}" type="slidenum">
              <a:rPr lang="en-US" smtClean="0"/>
              <a:t>‹#›</a:t>
            </a:fld>
            <a:endParaRPr lang="en-US"/>
          </a:p>
        </p:txBody>
      </p:sp>
    </p:spTree>
    <p:extLst>
      <p:ext uri="{BB962C8B-B14F-4D97-AF65-F5344CB8AC3E}">
        <p14:creationId xmlns:p14="http://schemas.microsoft.com/office/powerpoint/2010/main" val="3292746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ltGray">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838200" y="6356350"/>
            <a:ext cx="3276600" cy="365125"/>
          </a:xfrm>
          <a:prstGeom prst="rect">
            <a:avLst/>
          </a:prstGeom>
        </p:spPr>
        <p:txBody>
          <a:bodyPr vert="horz" lIns="91440" tIns="45720" rIns="91440" bIns="45720" rtlCol="0" anchor="ctr"/>
          <a:lstStyle>
            <a:lvl1pPr algn="l">
              <a:defRPr sz="1100">
                <a:solidFill>
                  <a:schemeClr val="tx1">
                    <a:tint val="75000"/>
                  </a:schemeClr>
                </a:solidFill>
              </a:defRPr>
            </a:lvl1pPr>
          </a:lstStyle>
          <a:p>
            <a:fld id="{889459B6-5D04-429A-B7FB-48F7063307D2}" type="datetime1">
              <a:rPr lang="en-US" smtClean="0"/>
              <a:pPr/>
              <a:t>21-May-18</a:t>
            </a:fld>
            <a:endParaRPr lang="en-US" dirty="0"/>
          </a:p>
        </p:txBody>
      </p:sp>
      <p:sp>
        <p:nvSpPr>
          <p:cNvPr id="5" name="Footer Placeholder 4"/>
          <p:cNvSpPr>
            <a:spLocks noGrp="1"/>
          </p:cNvSpPr>
          <p:nvPr>
            <p:ph type="ftr" sz="quarter" idx="3"/>
          </p:nvPr>
        </p:nvSpPr>
        <p:spPr>
          <a:xfrm>
            <a:off x="4648200" y="6356350"/>
            <a:ext cx="2895600" cy="365125"/>
          </a:xfrm>
          <a:prstGeom prst="rect">
            <a:avLst/>
          </a:prstGeom>
        </p:spPr>
        <p:txBody>
          <a:bodyPr vert="horz" lIns="91440" tIns="45720" rIns="91440" bIns="45720" rtlCol="0" anchor="ctr"/>
          <a:lstStyle>
            <a:lvl1pPr algn="ctr">
              <a:defRPr sz="1100">
                <a:solidFill>
                  <a:schemeClr val="tx1">
                    <a:tint val="75000"/>
                  </a:schemeClr>
                </a:solidFill>
              </a:defRPr>
            </a:lvl1pPr>
          </a:lstStyle>
          <a:p>
            <a:r>
              <a:rPr lang="en-US"/>
              <a:t>Add a footer</a:t>
            </a:r>
          </a:p>
        </p:txBody>
      </p:sp>
      <p:sp>
        <p:nvSpPr>
          <p:cNvPr id="6" name="Slide Number Placeholder 5"/>
          <p:cNvSpPr>
            <a:spLocks noGrp="1"/>
          </p:cNvSpPr>
          <p:nvPr>
            <p:ph type="sldNum" sz="quarter" idx="4"/>
          </p:nvPr>
        </p:nvSpPr>
        <p:spPr>
          <a:xfrm>
            <a:off x="8077200" y="6356350"/>
            <a:ext cx="3276600" cy="365125"/>
          </a:xfrm>
          <a:prstGeom prst="rect">
            <a:avLst/>
          </a:prstGeom>
        </p:spPr>
        <p:txBody>
          <a:bodyPr vert="horz" lIns="91440" tIns="45720" rIns="91440" bIns="45720" rtlCol="0" anchor="ctr"/>
          <a:lstStyle>
            <a:lvl1pPr algn="r">
              <a:defRPr sz="1100">
                <a:solidFill>
                  <a:schemeClr val="tx1">
                    <a:tint val="75000"/>
                  </a:schemeClr>
                </a:solidFill>
              </a:defRPr>
            </a:lvl1pPr>
          </a:lstStyle>
          <a:p>
            <a:fld id="{92FB8604-3E91-4806-A5CC-428F0C480F73}" type="slidenum">
              <a:rPr lang="en-US" smtClean="0"/>
              <a:pPr/>
              <a:t>‹#›</a:t>
            </a:fld>
            <a:endParaRPr lang="en-US"/>
          </a:p>
        </p:txBody>
      </p:sp>
    </p:spTree>
    <p:extLst>
      <p:ext uri="{BB962C8B-B14F-4D97-AF65-F5344CB8AC3E}">
        <p14:creationId xmlns:p14="http://schemas.microsoft.com/office/powerpoint/2010/main" val="1955623018"/>
      </p:ext>
    </p:extLst>
  </p:cSld>
  <p:clrMap bg1="dk1" tx1="lt1" bg2="dk2" tx2="lt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lvl1pPr algn="l" defTabSz="914400" rtl="0" eaLnBrk="1" latinLnBrk="0" hangingPunct="1">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ct val="30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ct val="300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ct val="300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636294"/>
            <a:ext cx="9144000" cy="1347537"/>
          </a:xfrm>
        </p:spPr>
        <p:txBody>
          <a:bodyPr>
            <a:noAutofit/>
          </a:bodyPr>
          <a:lstStyle/>
          <a:p>
            <a:r>
              <a:rPr lang="en-US" sz="4400" dirty="0" smtClean="0">
                <a:solidFill>
                  <a:srgbClr val="FF0000"/>
                </a:solidFill>
                <a:effectLst>
                  <a:outerShdw blurRad="38100" dist="38100" dir="2700000" algn="tl">
                    <a:srgbClr val="000000">
                      <a:alpha val="43137"/>
                    </a:srgbClr>
                  </a:outerShdw>
                </a:effectLst>
                <a:latin typeface="Andalus" panose="02020603050405020304" pitchFamily="18" charset="-78"/>
                <a:cs typeface="Andalus" panose="02020603050405020304" pitchFamily="18" charset="-78"/>
              </a:rPr>
              <a:t>Motor Vehicle Accidents among the Youths</a:t>
            </a:r>
            <a:endParaRPr lang="en-US" sz="4400" dirty="0">
              <a:solidFill>
                <a:srgbClr val="FF0000"/>
              </a:solidFill>
              <a:effectLst>
                <a:outerShdw blurRad="38100" dist="38100" dir="2700000" algn="tl">
                  <a:srgbClr val="000000">
                    <a:alpha val="43137"/>
                  </a:srgbClr>
                </a:outerShdw>
              </a:effectLst>
              <a:latin typeface="Andalus" panose="02020603050405020304" pitchFamily="18" charset="-78"/>
              <a:cs typeface="Andalus" panose="02020603050405020304" pitchFamily="18" charset="-78"/>
            </a:endParaRPr>
          </a:p>
        </p:txBody>
      </p:sp>
      <p:sp>
        <p:nvSpPr>
          <p:cNvPr id="3" name="Subtitle 2"/>
          <p:cNvSpPr>
            <a:spLocks noGrp="1"/>
          </p:cNvSpPr>
          <p:nvPr>
            <p:ph type="subTitle" idx="1"/>
          </p:nvPr>
        </p:nvSpPr>
        <p:spPr>
          <a:xfrm>
            <a:off x="1524000" y="2983831"/>
            <a:ext cx="9144000" cy="2273969"/>
          </a:xfrm>
        </p:spPr>
        <p:txBody>
          <a:bodyPr>
            <a:normAutofit/>
          </a:bodyPr>
          <a:lstStyle/>
          <a:p>
            <a:pPr algn="l"/>
            <a:r>
              <a:rPr lang="en-US" i="1" dirty="0" smtClean="0"/>
              <a:t>Name:</a:t>
            </a:r>
          </a:p>
          <a:p>
            <a:pPr algn="l"/>
            <a:r>
              <a:rPr lang="en-US" i="1" dirty="0" smtClean="0"/>
              <a:t>Course:</a:t>
            </a:r>
          </a:p>
          <a:p>
            <a:pPr algn="l"/>
            <a:r>
              <a:rPr lang="en-US" i="1" dirty="0" smtClean="0"/>
              <a:t>Professor:</a:t>
            </a:r>
          </a:p>
          <a:p>
            <a:pPr algn="l"/>
            <a:r>
              <a:rPr lang="en-US" i="1" dirty="0" smtClean="0"/>
              <a:t>Date: </a:t>
            </a:r>
            <a:endParaRPr lang="en-US" i="1" dirty="0"/>
          </a:p>
        </p:txBody>
      </p:sp>
    </p:spTree>
    <p:extLst>
      <p:ext uri="{BB962C8B-B14F-4D97-AF65-F5344CB8AC3E}">
        <p14:creationId xmlns:p14="http://schemas.microsoft.com/office/powerpoint/2010/main" val="20425278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title"/>
          </p:nvPr>
        </p:nvSpPr>
        <p:spPr/>
        <p:txBody>
          <a:bodyPr>
            <a:normAutofit/>
          </a:bodyPr>
          <a:lstStyle/>
          <a:p>
            <a:pPr algn="ctr"/>
            <a:r>
              <a:rPr lang="en-US" dirty="0" smtClean="0">
                <a:solidFill>
                  <a:srgbClr val="FF0000"/>
                </a:solidFill>
                <a:latin typeface="Andalus" panose="02020603050405020304" pitchFamily="18" charset="-78"/>
                <a:cs typeface="Andalus" panose="02020603050405020304" pitchFamily="18" charset="-78"/>
              </a:rPr>
              <a:t>Introduction </a:t>
            </a:r>
            <a:endParaRPr lang="en-US" dirty="0">
              <a:solidFill>
                <a:srgbClr val="FF0000"/>
              </a:solidFill>
              <a:latin typeface="Andalus" panose="02020603050405020304" pitchFamily="18" charset="-78"/>
              <a:cs typeface="Andalus" panose="02020603050405020304" pitchFamily="18" charset="-78"/>
            </a:endParaRPr>
          </a:p>
        </p:txBody>
      </p:sp>
      <p:sp>
        <p:nvSpPr>
          <p:cNvPr id="14" name="Content Placeholder 13"/>
          <p:cNvSpPr>
            <a:spLocks noGrp="1"/>
          </p:cNvSpPr>
          <p:nvPr>
            <p:ph idx="1"/>
          </p:nvPr>
        </p:nvSpPr>
        <p:spPr>
          <a:xfrm>
            <a:off x="838200" y="1825625"/>
            <a:ext cx="5278120" cy="4351338"/>
          </a:xfrm>
        </p:spPr>
        <p:txBody>
          <a:bodyPr>
            <a:normAutofit lnSpcReduction="10000"/>
          </a:bodyPr>
          <a:lstStyle/>
          <a:p>
            <a:r>
              <a:rPr lang="en-US" dirty="0"/>
              <a:t>Teen driving count for two thirds of the people injured or dead due to vehicle accidents. It is not necessarily the teens behind the when but also other road users e.g. passengers. In 2013, more than 370,000 teens got injured due to MVA related incidences and another 2, 927 died due to </a:t>
            </a:r>
            <a:r>
              <a:rPr lang="en-US" dirty="0" smtClean="0"/>
              <a:t>MVA </a:t>
            </a:r>
            <a:r>
              <a:rPr lang="en-US" dirty="0"/>
              <a:t>(</a:t>
            </a:r>
            <a:r>
              <a:rPr lang="en-US" i="1" dirty="0"/>
              <a:t>Preventing Teen Motor Crashes, 6</a:t>
            </a:r>
            <a:r>
              <a:rPr lang="en-US" dirty="0" smtClean="0"/>
              <a:t>). </a:t>
            </a:r>
            <a:endParaRPr lang="en-US" dirty="0"/>
          </a:p>
          <a:p>
            <a:pPr lvl="0"/>
            <a:endParaRPr lang="en-US" dirty="0"/>
          </a:p>
        </p:txBody>
      </p:sp>
      <p:pic>
        <p:nvPicPr>
          <p:cNvPr id="4" name="Picture 3"/>
          <p:cNvPicPr/>
          <p:nvPr/>
        </p:nvPicPr>
        <p:blipFill>
          <a:blip r:embed="rId2"/>
          <a:stretch>
            <a:fillRect/>
          </a:stretch>
        </p:blipFill>
        <p:spPr>
          <a:xfrm>
            <a:off x="6543675" y="1690687"/>
            <a:ext cx="5445125" cy="4486275"/>
          </a:xfrm>
          <a:prstGeom prst="rect">
            <a:avLst/>
          </a:prstGeom>
        </p:spPr>
      </p:pic>
    </p:spTree>
    <p:extLst>
      <p:ext uri="{BB962C8B-B14F-4D97-AF65-F5344CB8AC3E}">
        <p14:creationId xmlns:p14="http://schemas.microsoft.com/office/powerpoint/2010/main" val="3034221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title"/>
          </p:nvPr>
        </p:nvSpPr>
        <p:spPr/>
        <p:txBody>
          <a:bodyPr>
            <a:normAutofit/>
          </a:bodyPr>
          <a:lstStyle/>
          <a:p>
            <a:pPr algn="ctr"/>
            <a:r>
              <a:rPr lang="en-US" dirty="0" smtClean="0">
                <a:solidFill>
                  <a:srgbClr val="FF0000"/>
                </a:solidFill>
                <a:latin typeface="Andalus" panose="02020603050405020304" pitchFamily="18" charset="-78"/>
                <a:cs typeface="Andalus" panose="02020603050405020304" pitchFamily="18" charset="-78"/>
              </a:rPr>
              <a:t>Motor vehicle Accidents </a:t>
            </a:r>
            <a:endParaRPr lang="en-US" dirty="0">
              <a:solidFill>
                <a:srgbClr val="FF0000"/>
              </a:solidFill>
              <a:latin typeface="Andalus" panose="02020603050405020304" pitchFamily="18" charset="-78"/>
              <a:cs typeface="Andalus" panose="02020603050405020304" pitchFamily="18" charset="-78"/>
            </a:endParaRPr>
          </a:p>
        </p:txBody>
      </p:sp>
      <p:pic>
        <p:nvPicPr>
          <p:cNvPr id="4" name="Content Placeholder 3"/>
          <p:cNvPicPr>
            <a:picLocks noGrp="1" noChangeAspect="1"/>
          </p:cNvPicPr>
          <p:nvPr>
            <p:ph idx="1"/>
          </p:nvPr>
        </p:nvPicPr>
        <p:blipFill>
          <a:blip r:embed="rId2"/>
          <a:stretch>
            <a:fillRect/>
          </a:stretch>
        </p:blipFill>
        <p:spPr>
          <a:xfrm>
            <a:off x="1767840" y="1402080"/>
            <a:ext cx="9794240" cy="4917440"/>
          </a:xfrm>
          <a:prstGeom prst="rect">
            <a:avLst/>
          </a:prstGeom>
        </p:spPr>
      </p:pic>
    </p:spTree>
    <p:extLst>
      <p:ext uri="{BB962C8B-B14F-4D97-AF65-F5344CB8AC3E}">
        <p14:creationId xmlns:p14="http://schemas.microsoft.com/office/powerpoint/2010/main" val="6364825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935355"/>
          </a:xfrm>
        </p:spPr>
        <p:txBody>
          <a:bodyPr>
            <a:normAutofit fontScale="90000"/>
          </a:bodyPr>
          <a:lstStyle/>
          <a:p>
            <a:pPr algn="ctr"/>
            <a:r>
              <a:rPr lang="en-US" sz="3600" b="1" dirty="0"/>
              <a:t>Specific health concerns of teenagers</a:t>
            </a:r>
            <a:r>
              <a:rPr lang="en-US" sz="3600" dirty="0"/>
              <a:t/>
            </a:r>
            <a:br>
              <a:rPr lang="en-US" sz="3600" dirty="0"/>
            </a:br>
            <a:endParaRPr lang="en-US" sz="3600" dirty="0">
              <a:solidFill>
                <a:schemeClr val="accent6">
                  <a:lumMod val="40000"/>
                  <a:lumOff val="60000"/>
                </a:schemeClr>
              </a:solidFill>
              <a:latin typeface="Andalus" panose="02020603050405020304" pitchFamily="18" charset="-78"/>
              <a:cs typeface="Andalus" panose="02020603050405020304" pitchFamily="18" charset="-78"/>
            </a:endParaRPr>
          </a:p>
        </p:txBody>
      </p:sp>
      <p:sp>
        <p:nvSpPr>
          <p:cNvPr id="4" name="Content Placeholder 3"/>
          <p:cNvSpPr>
            <a:spLocks noGrp="1"/>
          </p:cNvSpPr>
          <p:nvPr>
            <p:ph idx="1"/>
          </p:nvPr>
        </p:nvSpPr>
        <p:spPr/>
        <p:txBody>
          <a:bodyPr/>
          <a:lstStyle/>
          <a:p>
            <a:r>
              <a:rPr lang="en-US" dirty="0"/>
              <a:t>Motor vehicle accidents are a leading causes of death among teenagers in the United States of America. In the period of 2012, more than 1800 teenagers of the age 15-21 died in road accidents. Unintentional injury and behaviors that contribute to injury of teenagers affect the teenager’s health. Their psychology is also affected once they are involved in accidents and they </a:t>
            </a:r>
            <a:r>
              <a:rPr lang="en-US" dirty="0" smtClean="0"/>
              <a:t>survive (</a:t>
            </a:r>
            <a:r>
              <a:rPr lang="en-US" dirty="0"/>
              <a:t>Gruber and Jonathan, </a:t>
            </a:r>
            <a:r>
              <a:rPr lang="en-US" dirty="0" smtClean="0"/>
              <a:t>12). </a:t>
            </a:r>
            <a:endParaRPr lang="en-US" dirty="0"/>
          </a:p>
          <a:p>
            <a:endParaRPr lang="en-US" dirty="0"/>
          </a:p>
        </p:txBody>
      </p:sp>
    </p:spTree>
    <p:extLst>
      <p:ext uri="{BB962C8B-B14F-4D97-AF65-F5344CB8AC3E}">
        <p14:creationId xmlns:p14="http://schemas.microsoft.com/office/powerpoint/2010/main" val="25240186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3600" dirty="0" smtClean="0">
                <a:solidFill>
                  <a:schemeClr val="accent6">
                    <a:lumMod val="40000"/>
                    <a:lumOff val="60000"/>
                  </a:schemeClr>
                </a:solidFill>
                <a:latin typeface="Andalus" panose="02020603050405020304" pitchFamily="18" charset="-78"/>
                <a:cs typeface="Andalus" panose="02020603050405020304" pitchFamily="18" charset="-78"/>
              </a:rPr>
              <a:t>Risk Factors for teenagers</a:t>
            </a:r>
            <a:endParaRPr lang="en-US" sz="3600" dirty="0">
              <a:solidFill>
                <a:schemeClr val="accent6">
                  <a:lumMod val="40000"/>
                  <a:lumOff val="60000"/>
                </a:schemeClr>
              </a:solidFill>
              <a:latin typeface="Andalus" panose="02020603050405020304" pitchFamily="18" charset="-78"/>
              <a:cs typeface="Andalus" panose="02020603050405020304" pitchFamily="18" charset="-78"/>
            </a:endParaRPr>
          </a:p>
        </p:txBody>
      </p:sp>
      <p:sp>
        <p:nvSpPr>
          <p:cNvPr id="4" name="Content Placeholder 3"/>
          <p:cNvSpPr>
            <a:spLocks noGrp="1"/>
          </p:cNvSpPr>
          <p:nvPr>
            <p:ph idx="1"/>
          </p:nvPr>
        </p:nvSpPr>
        <p:spPr/>
        <p:txBody>
          <a:bodyPr>
            <a:normAutofit fontScale="85000" lnSpcReduction="20000"/>
          </a:bodyPr>
          <a:lstStyle/>
          <a:p>
            <a:r>
              <a:rPr lang="en-US" dirty="0" smtClean="0"/>
              <a:t>Inexperience</a:t>
            </a:r>
            <a:endParaRPr lang="en-US" dirty="0"/>
          </a:p>
          <a:p>
            <a:r>
              <a:rPr lang="en-US" dirty="0"/>
              <a:t>Teenage </a:t>
            </a:r>
            <a:r>
              <a:rPr lang="en-US" dirty="0" smtClean="0"/>
              <a:t>passengers</a:t>
            </a:r>
            <a:endParaRPr lang="en-US" dirty="0"/>
          </a:p>
          <a:p>
            <a:r>
              <a:rPr lang="en-US" dirty="0"/>
              <a:t>Distraction while driving, including from using cell phones and </a:t>
            </a:r>
            <a:r>
              <a:rPr lang="en-US" dirty="0" smtClean="0"/>
              <a:t>texting</a:t>
            </a:r>
            <a:endParaRPr lang="en-US" dirty="0"/>
          </a:p>
          <a:p>
            <a:r>
              <a:rPr lang="en-US" dirty="0"/>
              <a:t>Driving at excessive speeds, close following, and other risky </a:t>
            </a:r>
            <a:r>
              <a:rPr lang="en-US" dirty="0" smtClean="0"/>
              <a:t>driving</a:t>
            </a:r>
            <a:endParaRPr lang="en-US" dirty="0"/>
          </a:p>
          <a:p>
            <a:r>
              <a:rPr lang="en-US" dirty="0"/>
              <a:t>Drinking and driving. While drinking and driving is not very high among novices, it causes a disproportionate number of fatal crashes. In the later teen years and young adulthood, drinking and driving increases greatly</a:t>
            </a:r>
            <a:r>
              <a:rPr lang="en-US" dirty="0" smtClean="0"/>
              <a:t>.</a:t>
            </a:r>
            <a:endParaRPr lang="en-US" dirty="0"/>
          </a:p>
          <a:p>
            <a:r>
              <a:rPr lang="en-US" dirty="0"/>
              <a:t>Driving at night</a:t>
            </a:r>
          </a:p>
          <a:p>
            <a:r>
              <a:rPr lang="en-US" dirty="0"/>
              <a:t>Being male. Teenage boys, especially ones with male passengers, are involved in more car crashes than teenage girls. However, the number of females involved in car crashes is increasing</a:t>
            </a:r>
            <a:r>
              <a:rPr lang="en-US" dirty="0" smtClean="0"/>
              <a:t>.</a:t>
            </a:r>
            <a:endParaRPr lang="en-US" dirty="0"/>
          </a:p>
          <a:p>
            <a:r>
              <a:rPr lang="en-US" dirty="0"/>
              <a:t>Social norms. Risky driving among teenage drivers is higher among teens who report that their friends drive in a risky </a:t>
            </a:r>
            <a:r>
              <a:rPr lang="en-US" dirty="0" smtClean="0"/>
              <a:t>manner (</a:t>
            </a:r>
            <a:r>
              <a:rPr lang="en-US" dirty="0"/>
              <a:t>(Gadsden, et. al., </a:t>
            </a:r>
            <a:r>
              <a:rPr lang="en-US" dirty="0" smtClean="0"/>
              <a:t>3).</a:t>
            </a:r>
            <a:endParaRPr lang="en-US" dirty="0"/>
          </a:p>
        </p:txBody>
      </p:sp>
    </p:spTree>
    <p:extLst>
      <p:ext uri="{BB962C8B-B14F-4D97-AF65-F5344CB8AC3E}">
        <p14:creationId xmlns:p14="http://schemas.microsoft.com/office/powerpoint/2010/main" val="24192059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3600" dirty="0">
                <a:solidFill>
                  <a:schemeClr val="accent6">
                    <a:lumMod val="40000"/>
                    <a:lumOff val="60000"/>
                  </a:schemeClr>
                </a:solidFill>
                <a:latin typeface="Andalus" panose="02020603050405020304" pitchFamily="18" charset="-78"/>
                <a:cs typeface="Andalus" panose="02020603050405020304" pitchFamily="18" charset="-78"/>
              </a:rPr>
              <a:t>Levels of prevention/control (Primary, Secondary, Tertiary)</a:t>
            </a:r>
            <a:endParaRPr lang="en-US" sz="3600" dirty="0">
              <a:solidFill>
                <a:schemeClr val="accent6">
                  <a:lumMod val="40000"/>
                  <a:lumOff val="60000"/>
                </a:schemeClr>
              </a:solidFill>
              <a:latin typeface="Andalus" panose="02020603050405020304" pitchFamily="18" charset="-78"/>
              <a:cs typeface="Andalus" panose="02020603050405020304" pitchFamily="18" charset="-78"/>
            </a:endParaRPr>
          </a:p>
        </p:txBody>
      </p:sp>
      <p:sp>
        <p:nvSpPr>
          <p:cNvPr id="4" name="Content Placeholder 3"/>
          <p:cNvSpPr>
            <a:spLocks noGrp="1"/>
          </p:cNvSpPr>
          <p:nvPr>
            <p:ph idx="1"/>
          </p:nvPr>
        </p:nvSpPr>
        <p:spPr>
          <a:xfrm>
            <a:off x="1262130" y="1825624"/>
            <a:ext cx="8796270" cy="4486275"/>
          </a:xfrm>
        </p:spPr>
        <p:txBody>
          <a:bodyPr>
            <a:normAutofit lnSpcReduction="10000"/>
          </a:bodyPr>
          <a:lstStyle/>
          <a:p>
            <a:pPr marL="0" indent="0">
              <a:buNone/>
            </a:pPr>
            <a:r>
              <a:rPr lang="en-US" dirty="0"/>
              <a:t>Primary prevention: removal of circumstances causing injury - </a:t>
            </a:r>
            <a:r>
              <a:rPr lang="en-US" dirty="0" err="1"/>
              <a:t>eg</a:t>
            </a:r>
            <a:r>
              <a:rPr lang="en-US" dirty="0"/>
              <a:t>, traffic speed reduction, fitting stair gates for young children, reducing alcohol </a:t>
            </a:r>
            <a:r>
              <a:rPr lang="en-US" dirty="0" smtClean="0"/>
              <a:t>consumption </a:t>
            </a:r>
            <a:r>
              <a:rPr lang="en-US" dirty="0"/>
              <a:t>(Bonnie, et. al., </a:t>
            </a:r>
            <a:r>
              <a:rPr lang="en-US" dirty="0"/>
              <a:t>5</a:t>
            </a:r>
            <a:r>
              <a:rPr lang="en-US" dirty="0" smtClean="0"/>
              <a:t>).</a:t>
            </a:r>
            <a:endParaRPr lang="en-US" dirty="0"/>
          </a:p>
          <a:p>
            <a:pPr marL="0" indent="0">
              <a:buNone/>
            </a:pPr>
            <a:r>
              <a:rPr lang="en-US" dirty="0"/>
              <a:t>Secondary prevention: reduces severity of injury should an accident occur - </a:t>
            </a:r>
            <a:r>
              <a:rPr lang="en-US" dirty="0" err="1"/>
              <a:t>eg</a:t>
            </a:r>
            <a:r>
              <a:rPr lang="en-US" dirty="0"/>
              <a:t>, use child safety car seats, bicycle helmets, smoke </a:t>
            </a:r>
            <a:r>
              <a:rPr lang="en-US" dirty="0" smtClean="0"/>
              <a:t>alarms </a:t>
            </a:r>
            <a:r>
              <a:rPr lang="en-US" dirty="0"/>
              <a:t>(Bonnie, et. al., 5).</a:t>
            </a:r>
          </a:p>
          <a:p>
            <a:pPr marL="0" indent="0">
              <a:buNone/>
            </a:pPr>
            <a:r>
              <a:rPr lang="en-US" dirty="0" smtClean="0"/>
              <a:t>Tertiary </a:t>
            </a:r>
            <a:r>
              <a:rPr lang="en-US" dirty="0"/>
              <a:t>prevention: optimal treatment and rehabilitation following injuries - </a:t>
            </a:r>
            <a:r>
              <a:rPr lang="en-US" dirty="0" err="1"/>
              <a:t>eg</a:t>
            </a:r>
            <a:r>
              <a:rPr lang="en-US" dirty="0"/>
              <a:t>, effective first aid, appropriate hospital </a:t>
            </a:r>
            <a:r>
              <a:rPr lang="en-US" dirty="0" smtClean="0"/>
              <a:t>care </a:t>
            </a:r>
            <a:r>
              <a:rPr lang="en-US" dirty="0"/>
              <a:t>(Bonnie, et. al., 5</a:t>
            </a:r>
            <a:r>
              <a:rPr lang="en-US" dirty="0" smtClean="0"/>
              <a:t>).</a:t>
            </a:r>
            <a:endParaRPr lang="en-US" dirty="0"/>
          </a:p>
        </p:txBody>
      </p:sp>
    </p:spTree>
    <p:extLst>
      <p:ext uri="{BB962C8B-B14F-4D97-AF65-F5344CB8AC3E}">
        <p14:creationId xmlns:p14="http://schemas.microsoft.com/office/powerpoint/2010/main" val="33994164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3600" dirty="0">
                <a:solidFill>
                  <a:schemeClr val="accent6">
                    <a:lumMod val="40000"/>
                    <a:lumOff val="60000"/>
                  </a:schemeClr>
                </a:solidFill>
                <a:latin typeface="Andalus" panose="02020603050405020304" pitchFamily="18" charset="-78"/>
                <a:cs typeface="Andalus" panose="02020603050405020304" pitchFamily="18" charset="-78"/>
              </a:rPr>
              <a:t>Levels of prevention/control (Primary, Secondary, Tertiary)</a:t>
            </a:r>
            <a:endParaRPr lang="en-US" sz="3600" dirty="0">
              <a:solidFill>
                <a:schemeClr val="accent6">
                  <a:lumMod val="40000"/>
                  <a:lumOff val="60000"/>
                </a:schemeClr>
              </a:solidFill>
              <a:latin typeface="Andalus" panose="02020603050405020304" pitchFamily="18" charset="-78"/>
              <a:cs typeface="Andalus" panose="02020603050405020304" pitchFamily="18" charset="-78"/>
            </a:endParaRPr>
          </a:p>
        </p:txBody>
      </p:sp>
      <p:pic>
        <p:nvPicPr>
          <p:cNvPr id="3" name="Content Placeholder 2"/>
          <p:cNvPicPr>
            <a:picLocks noGrp="1" noChangeAspect="1"/>
          </p:cNvPicPr>
          <p:nvPr>
            <p:ph idx="1"/>
          </p:nvPr>
        </p:nvPicPr>
        <p:blipFill>
          <a:blip r:embed="rId2"/>
          <a:stretch>
            <a:fillRect/>
          </a:stretch>
        </p:blipFill>
        <p:spPr>
          <a:xfrm>
            <a:off x="1584960" y="1690688"/>
            <a:ext cx="8636000" cy="4192587"/>
          </a:xfrm>
          <a:prstGeom prst="rect">
            <a:avLst/>
          </a:prstGeom>
        </p:spPr>
      </p:pic>
    </p:spTree>
    <p:extLst>
      <p:ext uri="{BB962C8B-B14F-4D97-AF65-F5344CB8AC3E}">
        <p14:creationId xmlns:p14="http://schemas.microsoft.com/office/powerpoint/2010/main" val="857887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515600" cy="1000036"/>
          </a:xfrm>
        </p:spPr>
        <p:txBody>
          <a:bodyPr>
            <a:normAutofit/>
          </a:bodyPr>
          <a:lstStyle/>
          <a:p>
            <a:pPr algn="ctr"/>
            <a:r>
              <a:rPr lang="en-US" sz="3200" dirty="0" smtClean="0">
                <a:solidFill>
                  <a:schemeClr val="accent2"/>
                </a:solidFill>
                <a:latin typeface="Andalus" panose="02020603050405020304" pitchFamily="18" charset="-78"/>
                <a:cs typeface="Andalus" panose="02020603050405020304" pitchFamily="18" charset="-78"/>
              </a:rPr>
              <a:t>Works Cited</a:t>
            </a:r>
            <a:endParaRPr lang="en-US" sz="3200" dirty="0">
              <a:solidFill>
                <a:schemeClr val="accent2"/>
              </a:solidFill>
              <a:latin typeface="Andalus" panose="02020603050405020304" pitchFamily="18" charset="-78"/>
              <a:cs typeface="Andalus" panose="02020603050405020304" pitchFamily="18" charset="-78"/>
            </a:endParaRPr>
          </a:p>
        </p:txBody>
      </p:sp>
      <p:sp>
        <p:nvSpPr>
          <p:cNvPr id="3" name="Content Placeholder 2"/>
          <p:cNvSpPr>
            <a:spLocks noGrp="1"/>
          </p:cNvSpPr>
          <p:nvPr>
            <p:ph sz="half" idx="1"/>
          </p:nvPr>
        </p:nvSpPr>
        <p:spPr>
          <a:xfrm>
            <a:off x="838200" y="1825625"/>
            <a:ext cx="10515600" cy="4351338"/>
          </a:xfrm>
        </p:spPr>
        <p:txBody>
          <a:bodyPr>
            <a:normAutofit fontScale="92500" lnSpcReduction="10000"/>
          </a:bodyPr>
          <a:lstStyle/>
          <a:p>
            <a:r>
              <a:rPr lang="en-US" dirty="0"/>
              <a:t>Bonnie, Richard J, and Mary E. O'Connell. </a:t>
            </a:r>
            <a:r>
              <a:rPr lang="en-US" i="1" dirty="0"/>
              <a:t>Reducing Underage Drinking: A Collective Responsibility</a:t>
            </a:r>
            <a:r>
              <a:rPr lang="en-US" dirty="0"/>
              <a:t>. Washington, DC: National Academies Press, 2015. Print.</a:t>
            </a:r>
          </a:p>
          <a:p>
            <a:r>
              <a:rPr lang="en-US" dirty="0"/>
              <a:t>Gadsden, Vivian L, Morgan A. Ford, and Heather </a:t>
            </a:r>
            <a:r>
              <a:rPr lang="en-US" dirty="0" err="1"/>
              <a:t>Breiner</a:t>
            </a:r>
            <a:r>
              <a:rPr lang="en-US" dirty="0"/>
              <a:t>. </a:t>
            </a:r>
            <a:r>
              <a:rPr lang="en-US" i="1" dirty="0"/>
              <a:t>Parenting Matters: Supporting Parents of Children Ages 0-8</a:t>
            </a:r>
            <a:r>
              <a:rPr lang="en-US" dirty="0"/>
              <a:t>. Washington, DC: the National Academies Press, 2016. Internet resource.</a:t>
            </a:r>
          </a:p>
          <a:p>
            <a:r>
              <a:rPr lang="en-US" dirty="0"/>
              <a:t>Gruber, Jonathan. </a:t>
            </a:r>
            <a:r>
              <a:rPr lang="en-US" i="1" dirty="0"/>
              <a:t>Risky Behavior Among Youths: An Economic Analysis</a:t>
            </a:r>
            <a:r>
              <a:rPr lang="en-US" dirty="0"/>
              <a:t>. Chicago: University of Chicago Press, 2016. Internet resource.</a:t>
            </a:r>
          </a:p>
          <a:p>
            <a:r>
              <a:rPr lang="en-US" i="1" dirty="0"/>
              <a:t>Preventing Teen Motor Crashes: Contributions from the Behavioral and Social Sciences : Workshop Report</a:t>
            </a:r>
            <a:r>
              <a:rPr lang="en-US" dirty="0"/>
              <a:t>. Washington, D.C: National Academies Press, 2017. Internet resource.</a:t>
            </a:r>
          </a:p>
          <a:p>
            <a:endParaRPr lang="en-US" dirty="0"/>
          </a:p>
        </p:txBody>
      </p:sp>
    </p:spTree>
    <p:extLst>
      <p:ext uri="{BB962C8B-B14F-4D97-AF65-F5344CB8AC3E}">
        <p14:creationId xmlns:p14="http://schemas.microsoft.com/office/powerpoint/2010/main" val="2862056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Island design template">
  <a:themeElements>
    <a:clrScheme name="Red Orange">
      <a:dk1>
        <a:sysClr val="windowText" lastClr="000000"/>
      </a:dk1>
      <a:lt1>
        <a:sysClr val="window" lastClr="FFFFFF"/>
      </a:lt1>
      <a:dk2>
        <a:srgbClr val="505046"/>
      </a:dk2>
      <a:lt2>
        <a:srgbClr val="EEECE1"/>
      </a:lt2>
      <a:accent1>
        <a:srgbClr val="E84C22"/>
      </a:accent1>
      <a:accent2>
        <a:srgbClr val="FFBD47"/>
      </a:accent2>
      <a:accent3>
        <a:srgbClr val="B64926"/>
      </a:accent3>
      <a:accent4>
        <a:srgbClr val="FF8427"/>
      </a:accent4>
      <a:accent5>
        <a:srgbClr val="CC9900"/>
      </a:accent5>
      <a:accent6>
        <a:srgbClr val="B22600"/>
      </a:accent6>
      <a:hlink>
        <a:srgbClr val="CC9900"/>
      </a:hlink>
      <a:folHlink>
        <a:srgbClr val="666699"/>
      </a:folHlink>
    </a:clrScheme>
    <a:fontScheme name="Arial">
      <a:majorFont>
        <a:latin typeface="Arial" panose="020B0604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Arial" panose="020B0604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bodyPr rtlCol="0" anchor="ctr"/>
      <a:lstStyle>
        <a:defPPr algn="ctr">
          <a:defRPr dirty="0"/>
        </a:defPPr>
      </a:lstStyle>
      <a:style>
        <a:lnRef idx="1">
          <a:schemeClr val="accent1"/>
        </a:lnRef>
        <a:fillRef idx="3">
          <a:schemeClr val="accent1"/>
        </a:fillRef>
        <a:effectRef idx="2">
          <a:schemeClr val="accent1"/>
        </a:effectRef>
        <a:fontRef idx="minor">
          <a:schemeClr val="lt1"/>
        </a:fontRef>
      </a:style>
    </a:spDef>
    <a:lnDef>
      <a:spPr/>
      <a:bodyPr/>
      <a:lstStyle/>
      <a:style>
        <a:lnRef idx="1">
          <a:schemeClr val="accent1"/>
        </a:lnRef>
        <a:fillRef idx="0">
          <a:schemeClr val="accent1"/>
        </a:fillRef>
        <a:effectRef idx="0">
          <a:schemeClr val="accent1"/>
        </a:effectRef>
        <a:fontRef idx="minor">
          <a:schemeClr val="tx1"/>
        </a:fontRef>
      </a:style>
    </a:lnDef>
    <a:txDef>
      <a:spPr>
        <a:noFill/>
        <a:ln>
          <a:solidFill>
            <a:schemeClr val="bg2"/>
          </a:solidFill>
        </a:ln>
      </a:spPr>
      <a:bodyPr wrap="square" rtlCol="0" anchor="ctr" anchorCtr="1">
        <a:spAutoFit/>
      </a:bodyPr>
      <a:lstStyle>
        <a:defPPr>
          <a:defRPr dirty="0"/>
        </a:defPPr>
      </a:lstStyle>
    </a:txDef>
  </a:objectDefaults>
  <a:extraClrSchemeLst/>
  <a:extLst>
    <a:ext uri="{05A4C25C-085E-4340-85A3-A5531E510DB2}">
      <thm15:themeFamily xmlns:thm15="http://schemas.microsoft.com/office/thememl/2012/main" name="Island design slides.potx" id="{5D7C5807-6DD8-49ED-901B-9094A9BD792B}" vid="{EDDDA1B0-F8E2-4B33-B027-7D47A75ECBBC}"/>
    </a:ext>
  </a:extLst>
</a:theme>
</file>

<file path=ppt/theme/theme2.xml><?xml version="1.0" encoding="utf-8"?>
<a:theme xmlns:a="http://schemas.openxmlformats.org/drawingml/2006/main" name="Office Theme">
  <a:themeElements>
    <a:clrScheme name="Red Orange">
      <a:dk1>
        <a:sysClr val="windowText" lastClr="000000"/>
      </a:dk1>
      <a:lt1>
        <a:sysClr val="window" lastClr="FFFFFF"/>
      </a:lt1>
      <a:dk2>
        <a:srgbClr val="505046"/>
      </a:dk2>
      <a:lt2>
        <a:srgbClr val="EEECE1"/>
      </a:lt2>
      <a:accent1>
        <a:srgbClr val="E84C22"/>
      </a:accent1>
      <a:accent2>
        <a:srgbClr val="FFBD47"/>
      </a:accent2>
      <a:accent3>
        <a:srgbClr val="B64926"/>
      </a:accent3>
      <a:accent4>
        <a:srgbClr val="FF8427"/>
      </a:accent4>
      <a:accent5>
        <a:srgbClr val="CC9900"/>
      </a:accent5>
      <a:accent6>
        <a:srgbClr val="B22600"/>
      </a:accent6>
      <a:hlink>
        <a:srgbClr val="CC9900"/>
      </a:hlink>
      <a:folHlink>
        <a:srgbClr val="666699"/>
      </a:folHlink>
    </a:clrScheme>
    <a:fontScheme name="Arial">
      <a:majorFont>
        <a:latin typeface="Arial" panose="020B0604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Arial" panose="020B0604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Red Orange">
      <a:dk1>
        <a:sysClr val="windowText" lastClr="000000"/>
      </a:dk1>
      <a:lt1>
        <a:sysClr val="window" lastClr="FFFFFF"/>
      </a:lt1>
      <a:dk2>
        <a:srgbClr val="505046"/>
      </a:dk2>
      <a:lt2>
        <a:srgbClr val="EEECE1"/>
      </a:lt2>
      <a:accent1>
        <a:srgbClr val="E84C22"/>
      </a:accent1>
      <a:accent2>
        <a:srgbClr val="FFBD47"/>
      </a:accent2>
      <a:accent3>
        <a:srgbClr val="B64926"/>
      </a:accent3>
      <a:accent4>
        <a:srgbClr val="FF8427"/>
      </a:accent4>
      <a:accent5>
        <a:srgbClr val="CC9900"/>
      </a:accent5>
      <a:accent6>
        <a:srgbClr val="B22600"/>
      </a:accent6>
      <a:hlink>
        <a:srgbClr val="CC9900"/>
      </a:hlink>
      <a:folHlink>
        <a:srgbClr val="666699"/>
      </a:folHlink>
    </a:clrScheme>
    <a:fontScheme name="Arial">
      <a:majorFont>
        <a:latin typeface="Arial" panose="020B0604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Arial" panose="020B0604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Island design slides</Template>
  <TotalTime>119</TotalTime>
  <Words>429</Words>
  <Application>Microsoft Office PowerPoint</Application>
  <PresentationFormat>Widescreen</PresentationFormat>
  <Paragraphs>29</Paragraphs>
  <Slides>8</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8</vt:i4>
      </vt:variant>
    </vt:vector>
  </HeadingPairs>
  <TitlesOfParts>
    <vt:vector size="11" baseType="lpstr">
      <vt:lpstr>Andalus</vt:lpstr>
      <vt:lpstr>Arial</vt:lpstr>
      <vt:lpstr>Island design template</vt:lpstr>
      <vt:lpstr>Motor Vehicle Accidents among the Youths</vt:lpstr>
      <vt:lpstr>Introduction </vt:lpstr>
      <vt:lpstr>Motor vehicle Accidents </vt:lpstr>
      <vt:lpstr>Specific health concerns of teenagers </vt:lpstr>
      <vt:lpstr>Risk Factors for teenagers</vt:lpstr>
      <vt:lpstr>Levels of prevention/control (Primary, Secondary, Tertiary)</vt:lpstr>
      <vt:lpstr>Levels of prevention/control (Primary, Secondary, Tertiary)</vt:lpstr>
      <vt:lpstr>Works Cited</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 Layout</dc:title>
  <dc:creator>mwololo samuel</dc:creator>
  <cp:lastModifiedBy>mwololo samuel</cp:lastModifiedBy>
  <cp:revision>23</cp:revision>
  <dcterms:created xsi:type="dcterms:W3CDTF">2018-05-19T19:31:40Z</dcterms:created>
  <dcterms:modified xsi:type="dcterms:W3CDTF">2018-05-21T09:59:27Z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0x010100AA3F7D94069FF64A86F7DFF56D60E3BE</vt:lpwstr>
  </property>
</Properties>
</file>