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8"/>
  </p:notesMasterIdLst>
  <p:sldIdLst>
    <p:sldId id="258" r:id="rId2"/>
    <p:sldId id="263"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422" autoAdjust="0"/>
  </p:normalViewPr>
  <p:slideViewPr>
    <p:cSldViewPr snapToGrid="0">
      <p:cViewPr varScale="1">
        <p:scale>
          <a:sx n="62" d="100"/>
          <a:sy n="62" d="100"/>
        </p:scale>
        <p:origin x="10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462979-D1D3-4035-9C6D-8557AAC74670}" type="datetimeFigureOut">
              <a:rPr lang="en-US" smtClean="0"/>
              <a:t>7/25/2019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49DF2C-1EA7-4647-8DA7-630AF33ECA6F}" type="slidenum">
              <a:rPr lang="en-US" smtClean="0"/>
              <a:t>‹#›</a:t>
            </a:fld>
            <a:endParaRPr lang="en-US"/>
          </a:p>
        </p:txBody>
      </p:sp>
    </p:spTree>
    <p:extLst>
      <p:ext uri="{BB962C8B-B14F-4D97-AF65-F5344CB8AC3E}">
        <p14:creationId xmlns:p14="http://schemas.microsoft.com/office/powerpoint/2010/main" val="3867432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MacDonald’s Corp. has been involved in a legal issue </a:t>
            </a:r>
            <a:r>
              <a:rPr lang="en-US" smtClean="0"/>
              <a:t>in Quebec.</a:t>
            </a:r>
            <a:endParaRPr lang="en-US"/>
          </a:p>
        </p:txBody>
      </p:sp>
      <p:sp>
        <p:nvSpPr>
          <p:cNvPr id="4" name="Slide Number Placeholder 3"/>
          <p:cNvSpPr>
            <a:spLocks noGrp="1"/>
          </p:cNvSpPr>
          <p:nvPr>
            <p:ph type="sldNum" sz="quarter" idx="10"/>
          </p:nvPr>
        </p:nvSpPr>
        <p:spPr/>
        <p:txBody>
          <a:bodyPr/>
          <a:lstStyle/>
          <a:p>
            <a:fld id="{C349DF2C-1EA7-4647-8DA7-630AF33ECA6F}" type="slidenum">
              <a:rPr lang="en-US" smtClean="0"/>
              <a:t>2</a:t>
            </a:fld>
            <a:endParaRPr lang="en-US"/>
          </a:p>
        </p:txBody>
      </p:sp>
    </p:spTree>
    <p:extLst>
      <p:ext uri="{BB962C8B-B14F-4D97-AF65-F5344CB8AC3E}">
        <p14:creationId xmlns:p14="http://schemas.microsoft.com/office/powerpoint/2010/main" val="2301008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MacDonald Corp. is a company that deals with fast food and operates in</a:t>
            </a:r>
            <a:r>
              <a:rPr lang="en-US" baseline="0" dirty="0" smtClean="0"/>
              <a:t> six continents with more than 30,000 restaurants running. The Corp. has to ensure that professionalism and ethical conducts are adhered to so that it can avoid going against governing laws in the different regions where it operates.</a:t>
            </a:r>
            <a:endParaRPr lang="en-US" dirty="0"/>
          </a:p>
        </p:txBody>
      </p:sp>
      <p:sp>
        <p:nvSpPr>
          <p:cNvPr id="4" name="Slide Number Placeholder 3"/>
          <p:cNvSpPr>
            <a:spLocks noGrp="1"/>
          </p:cNvSpPr>
          <p:nvPr>
            <p:ph type="sldNum" sz="quarter" idx="10"/>
          </p:nvPr>
        </p:nvSpPr>
        <p:spPr/>
        <p:txBody>
          <a:bodyPr/>
          <a:lstStyle/>
          <a:p>
            <a:fld id="{C349DF2C-1EA7-4647-8DA7-630AF33ECA6F}" type="slidenum">
              <a:rPr lang="en-US" smtClean="0"/>
              <a:t>3</a:t>
            </a:fld>
            <a:endParaRPr lang="en-US"/>
          </a:p>
        </p:txBody>
      </p:sp>
    </p:spTree>
    <p:extLst>
      <p:ext uri="{BB962C8B-B14F-4D97-AF65-F5344CB8AC3E}">
        <p14:creationId xmlns:p14="http://schemas.microsoft.com/office/powerpoint/2010/main" val="3032863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MacDonald’s Corp. is being sued for having gone against Quebec’s law guiding advertising</a:t>
            </a:r>
            <a:r>
              <a:rPr lang="en-US" baseline="0" dirty="0" smtClean="0"/>
              <a:t> of kid’s meals. </a:t>
            </a:r>
            <a:endParaRPr lang="en-US" dirty="0"/>
          </a:p>
        </p:txBody>
      </p:sp>
      <p:sp>
        <p:nvSpPr>
          <p:cNvPr id="4" name="Slide Number Placeholder 3"/>
          <p:cNvSpPr>
            <a:spLocks noGrp="1"/>
          </p:cNvSpPr>
          <p:nvPr>
            <p:ph type="sldNum" sz="quarter" idx="10"/>
          </p:nvPr>
        </p:nvSpPr>
        <p:spPr/>
        <p:txBody>
          <a:bodyPr/>
          <a:lstStyle/>
          <a:p>
            <a:fld id="{C349DF2C-1EA7-4647-8DA7-630AF33ECA6F}" type="slidenum">
              <a:rPr lang="en-US" smtClean="0"/>
              <a:t>4</a:t>
            </a:fld>
            <a:endParaRPr lang="en-US"/>
          </a:p>
        </p:txBody>
      </p:sp>
    </p:spTree>
    <p:extLst>
      <p:ext uri="{BB962C8B-B14F-4D97-AF65-F5344CB8AC3E}">
        <p14:creationId xmlns:p14="http://schemas.microsoft.com/office/powerpoint/2010/main" val="1915766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has been </a:t>
            </a:r>
            <a:r>
              <a:rPr lang="en-US" baseline="0" dirty="0" smtClean="0"/>
              <a:t> a related case presented in the past but this does not fall within the cases that were being presented in the 1970s.</a:t>
            </a:r>
            <a:endParaRPr lang="en-US" dirty="0"/>
          </a:p>
        </p:txBody>
      </p:sp>
      <p:sp>
        <p:nvSpPr>
          <p:cNvPr id="4" name="Slide Number Placeholder 3"/>
          <p:cNvSpPr>
            <a:spLocks noGrp="1"/>
          </p:cNvSpPr>
          <p:nvPr>
            <p:ph type="sldNum" sz="quarter" idx="10"/>
          </p:nvPr>
        </p:nvSpPr>
        <p:spPr/>
        <p:txBody>
          <a:bodyPr/>
          <a:lstStyle/>
          <a:p>
            <a:fld id="{C349DF2C-1EA7-4647-8DA7-630AF33ECA6F}" type="slidenum">
              <a:rPr lang="en-US" smtClean="0"/>
              <a:t>5</a:t>
            </a:fld>
            <a:endParaRPr lang="en-US"/>
          </a:p>
        </p:txBody>
      </p:sp>
    </p:spTree>
    <p:extLst>
      <p:ext uri="{BB962C8B-B14F-4D97-AF65-F5344CB8AC3E}">
        <p14:creationId xmlns:p14="http://schemas.microsoft.com/office/powerpoint/2010/main" val="1115939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36442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1008609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1200091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7D56839-C408-4D81-849A-BA2165F251C8}" type="datetimeFigureOut">
              <a:rPr lang="en-US" smtClean="0"/>
              <a:t>7/25/2019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159332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D56839-C408-4D81-849A-BA2165F251C8}" type="datetimeFigureOut">
              <a:rPr lang="en-US" smtClean="0"/>
              <a:t>7/25/2019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6757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7D56839-C408-4D81-849A-BA2165F251C8}" type="datetimeFigureOut">
              <a:rPr lang="en-US" smtClean="0"/>
              <a:t>7/25/2019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1564955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D56839-C408-4D81-849A-BA2165F251C8}" type="datetimeFigureOut">
              <a:rPr lang="en-US" smtClean="0"/>
              <a:t>7/25/2019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167617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D56839-C408-4D81-849A-BA2165F251C8}" type="datetimeFigureOut">
              <a:rPr lang="en-US" smtClean="0"/>
              <a:t>7/25/2019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3053332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D56839-C408-4D81-849A-BA2165F251C8}" type="datetimeFigureOut">
              <a:rPr lang="en-US" smtClean="0"/>
              <a:t>7/25/2019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1187232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960957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82383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2778039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71442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2581634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3894303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D56839-C408-4D81-849A-BA2165F251C8}" type="datetimeFigureOut">
              <a:rPr lang="en-US" smtClean="0"/>
              <a:t>7/25/2019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AE6F3-4922-46A1-B287-A8BA0EF51AFC}" type="slidenum">
              <a:rPr lang="en-US" smtClean="0"/>
              <a:t>‹#›</a:t>
            </a:fld>
            <a:endParaRPr lang="en-US"/>
          </a:p>
        </p:txBody>
      </p:sp>
    </p:spTree>
    <p:extLst>
      <p:ext uri="{BB962C8B-B14F-4D97-AF65-F5344CB8AC3E}">
        <p14:creationId xmlns:p14="http://schemas.microsoft.com/office/powerpoint/2010/main" val="5546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D56839-C408-4D81-849A-BA2165F251C8}" type="datetimeFigureOut">
              <a:rPr lang="en-US" smtClean="0"/>
              <a:t>7/25/2019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EAAE6F3-4922-46A1-B287-A8BA0EF51AFC}" type="slidenum">
              <a:rPr lang="en-US" smtClean="0"/>
              <a:t>‹#›</a:t>
            </a:fld>
            <a:endParaRPr lang="en-US"/>
          </a:p>
        </p:txBody>
      </p:sp>
    </p:spTree>
    <p:extLst>
      <p:ext uri="{BB962C8B-B14F-4D97-AF65-F5344CB8AC3E}">
        <p14:creationId xmlns:p14="http://schemas.microsoft.com/office/powerpoint/2010/main" val="115770020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Legal Issues</a:t>
            </a:r>
            <a:endParaRPr lang="en-US" dirty="0"/>
          </a:p>
        </p:txBody>
      </p:sp>
      <p:sp>
        <p:nvSpPr>
          <p:cNvPr id="3" name="Subtitle 2"/>
          <p:cNvSpPr>
            <a:spLocks noGrp="1"/>
          </p:cNvSpPr>
          <p:nvPr>
            <p:ph type="subTitle" idx="1"/>
          </p:nvPr>
        </p:nvSpPr>
        <p:spPr>
          <a:xfrm>
            <a:off x="1524000" y="3602038"/>
            <a:ext cx="3962400" cy="1655762"/>
          </a:xfrm>
        </p:spPr>
        <p:txBody>
          <a:bodyPr/>
          <a:lstStyle/>
          <a:p>
            <a:r>
              <a:rPr lang="en-US" dirty="0" smtClean="0"/>
              <a:t>McDonalds Unethical Marketing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5338" y="3962400"/>
            <a:ext cx="6029739" cy="2719387"/>
          </a:xfrm>
          <a:prstGeom prst="rect">
            <a:avLst/>
          </a:prstGeom>
        </p:spPr>
      </p:pic>
    </p:spTree>
    <p:extLst>
      <p:ext uri="{BB962C8B-B14F-4D97-AF65-F5344CB8AC3E}">
        <p14:creationId xmlns:p14="http://schemas.microsoft.com/office/powerpoint/2010/main" val="3192412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Reasoning for Selection of MacDonald’s Corp.</a:t>
            </a:r>
            <a:endParaRPr lang="en-US" dirty="0"/>
          </a:p>
        </p:txBody>
      </p:sp>
      <p:sp>
        <p:nvSpPr>
          <p:cNvPr id="3" name="Content Placeholder 2"/>
          <p:cNvSpPr>
            <a:spLocks noGrp="1"/>
          </p:cNvSpPr>
          <p:nvPr>
            <p:ph idx="1"/>
          </p:nvPr>
        </p:nvSpPr>
        <p:spPr>
          <a:xfrm>
            <a:off x="677333" y="2160589"/>
            <a:ext cx="5140371" cy="3880773"/>
          </a:xfrm>
        </p:spPr>
        <p:txBody>
          <a:bodyPr/>
          <a:lstStyle/>
          <a:p>
            <a:r>
              <a:rPr lang="en-US" dirty="0" smtClean="0"/>
              <a:t>I have chosen MacDonald’s Corp. because it operates in many countries governed by different laws</a:t>
            </a:r>
          </a:p>
          <a:p>
            <a:r>
              <a:rPr lang="en-US" dirty="0" smtClean="0"/>
              <a:t>The Corp. has also being involved in legal issues in Quebec</a:t>
            </a:r>
            <a:endParaRPr lang="en-US" dirty="0"/>
          </a:p>
        </p:txBody>
      </p:sp>
      <p:pic>
        <p:nvPicPr>
          <p:cNvPr id="4" name="Picture 3"/>
          <p:cNvPicPr>
            <a:picLocks noChangeAspect="1"/>
          </p:cNvPicPr>
          <p:nvPr/>
        </p:nvPicPr>
        <p:blipFill>
          <a:blip r:embed="rId3"/>
          <a:stretch>
            <a:fillRect/>
          </a:stretch>
        </p:blipFill>
        <p:spPr>
          <a:xfrm>
            <a:off x="5817704" y="2160588"/>
            <a:ext cx="4405096" cy="2685731"/>
          </a:xfrm>
          <a:prstGeom prst="rect">
            <a:avLst/>
          </a:prstGeom>
        </p:spPr>
      </p:pic>
    </p:spTree>
    <p:extLst>
      <p:ext uri="{BB962C8B-B14F-4D97-AF65-F5344CB8AC3E}">
        <p14:creationId xmlns:p14="http://schemas.microsoft.com/office/powerpoint/2010/main" val="1050665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310809" cy="4351338"/>
          </a:xfrm>
        </p:spPr>
        <p:txBody>
          <a:bodyPr>
            <a:normAutofit/>
          </a:bodyPr>
          <a:lstStyle/>
          <a:p>
            <a:r>
              <a:rPr lang="en-US" dirty="0" smtClean="0"/>
              <a:t>MacDonald’s Corp. deals with fast foods</a:t>
            </a:r>
          </a:p>
          <a:p>
            <a:r>
              <a:rPr lang="en-US" dirty="0" smtClean="0"/>
              <a:t> MacDonald's corp. is currently running more than 30,000 restaurants in the six continents</a:t>
            </a:r>
          </a:p>
          <a:p>
            <a:r>
              <a:rPr lang="en-US" dirty="0" smtClean="0"/>
              <a:t>MacDonald’s shareholders are; customers, partners, shareholders and employees</a:t>
            </a:r>
          </a:p>
          <a:p>
            <a:r>
              <a:rPr lang="en-US" dirty="0" smtClean="0"/>
              <a:t>MacDonald's Corp. has to maintain professionalism and ethical conducts with its significant shareholders</a:t>
            </a:r>
          </a:p>
          <a:p>
            <a:r>
              <a:rPr lang="en-US" dirty="0" smtClean="0"/>
              <a:t>The Corp. has been involved in legal issue that made it to break Quebec's law</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636" y="2285999"/>
            <a:ext cx="4701873" cy="3756992"/>
          </a:xfrm>
          <a:prstGeom prst="rect">
            <a:avLst/>
          </a:prstGeom>
        </p:spPr>
      </p:pic>
    </p:spTree>
    <p:extLst>
      <p:ext uri="{BB962C8B-B14F-4D97-AF65-F5344CB8AC3E}">
        <p14:creationId xmlns:p14="http://schemas.microsoft.com/office/powerpoint/2010/main" val="2866889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377070" cy="4351338"/>
          </a:xfrm>
        </p:spPr>
        <p:txBody>
          <a:bodyPr>
            <a:normAutofit/>
          </a:bodyPr>
          <a:lstStyle/>
          <a:p>
            <a:r>
              <a:rPr lang="en-US" dirty="0" smtClean="0"/>
              <a:t>MacDonald’s Corp. was being sued by a dad of three</a:t>
            </a:r>
          </a:p>
          <a:p>
            <a:r>
              <a:rPr lang="en-US" dirty="0" smtClean="0"/>
              <a:t>MacDonald’s Corp. had wrongfully advertised the Happy Meals to kids</a:t>
            </a:r>
          </a:p>
          <a:p>
            <a:r>
              <a:rPr lang="en-US" dirty="0" smtClean="0"/>
              <a:t>It had run ad that was against the law of Quebec that opposes advertising of items to kids aged below 13</a:t>
            </a:r>
          </a:p>
          <a:p>
            <a:r>
              <a:rPr lang="en-US" dirty="0" smtClean="0"/>
              <a:t>He sought to stop MacDonald’s Corp. from advertising toys and glad dinners to kids growing</a:t>
            </a:r>
          </a:p>
          <a:p>
            <a:r>
              <a:rPr lang="en-US" dirty="0" smtClean="0"/>
              <a:t>The ad involved the dispatch of kid’s motion pictures which were inciting for continued consumption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1742" y="2004975"/>
            <a:ext cx="4797757" cy="3799478"/>
          </a:xfrm>
          <a:prstGeom prst="rect">
            <a:avLst/>
          </a:prstGeom>
        </p:spPr>
      </p:pic>
    </p:spTree>
    <p:extLst>
      <p:ext uri="{BB962C8B-B14F-4D97-AF65-F5344CB8AC3E}">
        <p14:creationId xmlns:p14="http://schemas.microsoft.com/office/powerpoint/2010/main" val="1613209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363817" cy="4351338"/>
          </a:xfrm>
        </p:spPr>
        <p:txBody>
          <a:bodyPr>
            <a:normAutofit/>
          </a:bodyPr>
          <a:lstStyle/>
          <a:p>
            <a:r>
              <a:rPr lang="en-US" dirty="0" smtClean="0"/>
              <a:t>MacDonald’s Corp. appreciates the  support that they have got from the Quebecers and their families</a:t>
            </a:r>
          </a:p>
          <a:p>
            <a:r>
              <a:rPr lang="en-US" dirty="0" smtClean="0"/>
              <a:t>Such advertising as the one being run by the company has been prohibited in Quebec</a:t>
            </a:r>
          </a:p>
          <a:p>
            <a:r>
              <a:rPr lang="en-US" dirty="0" smtClean="0"/>
              <a:t>The case  presented in court does not fall in any of the above protected case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9039" y="2174227"/>
            <a:ext cx="4570022" cy="3626498"/>
          </a:xfrm>
          <a:prstGeom prst="rect">
            <a:avLst/>
          </a:prstGeom>
        </p:spPr>
      </p:pic>
    </p:spTree>
    <p:extLst>
      <p:ext uri="{BB962C8B-B14F-4D97-AF65-F5344CB8AC3E}">
        <p14:creationId xmlns:p14="http://schemas.microsoft.com/office/powerpoint/2010/main" val="3428771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838202" y="1825625"/>
            <a:ext cx="5748128" cy="4351338"/>
          </a:xfrm>
        </p:spPr>
        <p:txBody>
          <a:bodyPr>
            <a:normAutofit/>
          </a:bodyPr>
          <a:lstStyle/>
          <a:p>
            <a:r>
              <a:rPr lang="en-CA" dirty="0"/>
              <a:t>Green, S. (2015). McDonald's. Bellwether Media.</a:t>
            </a:r>
            <a:endParaRPr lang="en-US" dirty="0"/>
          </a:p>
          <a:p>
            <a:r>
              <a:rPr lang="en-CA" dirty="0" err="1"/>
              <a:t>Olšanová</a:t>
            </a:r>
            <a:r>
              <a:rPr lang="en-CA" dirty="0"/>
              <a:t>, K. (2013). FOOD MARKETING TO CHILDREN-REVIEW OF THE ISSUE FOR FURTHER EXPLORATION. Central European Business Review, 2(3).</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6329" y="1825625"/>
            <a:ext cx="4767471" cy="2905401"/>
          </a:xfrm>
          <a:prstGeom prst="rect">
            <a:avLst/>
          </a:prstGeom>
        </p:spPr>
      </p:pic>
    </p:spTree>
    <p:extLst>
      <p:ext uri="{BB962C8B-B14F-4D97-AF65-F5344CB8AC3E}">
        <p14:creationId xmlns:p14="http://schemas.microsoft.com/office/powerpoint/2010/main" val="5306163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134</TotalTime>
  <Words>382</Words>
  <Application>Microsoft Office PowerPoint</Application>
  <PresentationFormat>Widescreen</PresentationFormat>
  <Paragraphs>32</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Trebuchet MS</vt:lpstr>
      <vt:lpstr>Wingdings 3</vt:lpstr>
      <vt:lpstr>Facet</vt:lpstr>
      <vt:lpstr>Legal Issues</vt:lpstr>
      <vt:lpstr>Reasoning for Selection of MacDonald’s Corp.</vt:lpstr>
      <vt:lpstr>Cont…,</vt:lpstr>
      <vt:lpstr>Cont…,</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vinny</cp:lastModifiedBy>
  <cp:revision>53</cp:revision>
  <dcterms:created xsi:type="dcterms:W3CDTF">2019-07-25T06:28:07Z</dcterms:created>
  <dcterms:modified xsi:type="dcterms:W3CDTF">2019-07-25T09:44:42Z</dcterms:modified>
</cp:coreProperties>
</file>