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embeddedFontLst>
    <p:embeddedFont>
      <p:font typeface="Nunito Sans" charset="0"/>
      <p:regular r:id="rId15"/>
      <p:bold r:id="rId16"/>
      <p:italic r:id="rId17"/>
      <p:boldItalic r:id="rId18"/>
    </p:embeddedFont>
    <p:embeddedFont>
      <p:font typeface="Montserrat"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9" d="100"/>
          <a:sy n="99" d="100"/>
        </p:scale>
        <p:origin x="-1974" y="-85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89136714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Hormone concentrations in a blood plasma sample reflect the amount of hormones produced by the body. Thus measuring hormone levels helps in the diagnosis of endocrine disorders such Diabetes Mellitus, Grave’s disease, Hirsutism, Adrenal insufficiency, Cushing’s syndrome, Infertility, Mood disorders, Hyperthyroidism to mention a few.</a:t>
            </a:r>
            <a:endParaRPr sz="1200">
              <a:solidFill>
                <a:schemeClr val="dk1"/>
              </a:solidFill>
              <a:latin typeface="Times New Roman"/>
              <a:ea typeface="Times New Roman"/>
              <a:cs typeface="Times New Roman"/>
              <a:sym typeface="Times New Roman"/>
            </a:endParaRPr>
          </a:p>
          <a:p>
            <a:pPr marL="0" lvl="0" indent="0" algn="l" rtl="0">
              <a:spcBef>
                <a:spcPts val="1200"/>
              </a:spcBef>
              <a:spcAft>
                <a:spcPts val="0"/>
              </a:spcAft>
              <a:buNone/>
            </a:pPr>
            <a:endParaRPr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f0eca0b486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f0eca0b486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f0eca0b486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f0eca0b486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f0eca0b486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f0eca0b486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f0d48f006b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f0d48f006b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Times New Roman"/>
                <a:ea typeface="Times New Roman"/>
                <a:cs typeface="Times New Roman"/>
                <a:sym typeface="Times New Roman"/>
              </a:rPr>
              <a:t>Liquid chromatography-tandem mass spectrometry and Molecular Sieving (Gel Filtration) are also used for qualitative analysis of hormones. </a:t>
            </a:r>
            <a:endParaRPr sz="1200">
              <a:latin typeface="Times New Roman"/>
              <a:ea typeface="Times New Roman"/>
              <a:cs typeface="Times New Roman"/>
              <a:sym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f0d48f006b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f0d48f006b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1200"/>
              </a:spcBef>
              <a:spcAft>
                <a:spcPts val="0"/>
              </a:spcAft>
              <a:buNone/>
            </a:pPr>
            <a:r>
              <a:rPr lang="en" sz="1200">
                <a:latin typeface="Times New Roman"/>
                <a:ea typeface="Times New Roman"/>
                <a:cs typeface="Times New Roman"/>
                <a:sym typeface="Times New Roman"/>
              </a:rPr>
              <a:t>Radioimmunoassay was first developed in 1956 by Rosalyn Yalow and Solomon Berson to measure insulin levels (Goldsmith 1975).</a:t>
            </a:r>
            <a:endParaRPr sz="1200">
              <a:latin typeface="Times New Roman"/>
              <a:ea typeface="Times New Roman"/>
              <a:cs typeface="Times New Roman"/>
              <a:sym typeface="Times New Roman"/>
            </a:endParaRPr>
          </a:p>
          <a:p>
            <a:pPr marL="0" lvl="0" indent="0" algn="l" rtl="0">
              <a:lnSpc>
                <a:spcPct val="150000"/>
              </a:lnSpc>
              <a:spcBef>
                <a:spcPts val="1200"/>
              </a:spcBef>
              <a:spcAft>
                <a:spcPts val="0"/>
              </a:spcAft>
              <a:buNone/>
            </a:pPr>
            <a:r>
              <a:rPr lang="en" sz="1200">
                <a:latin typeface="Times New Roman"/>
                <a:ea typeface="Times New Roman"/>
                <a:cs typeface="Times New Roman"/>
                <a:sym typeface="Times New Roman"/>
              </a:rPr>
              <a:t>Principle- In this technique, radiolabeled isotopes are used as tags to quantify biochemical molecules such as antigens and hormones from the plasma of a subject. The technique is exceptionally sensitive and specific.</a:t>
            </a:r>
            <a:endParaRPr sz="1200">
              <a:latin typeface="Times New Roman"/>
              <a:ea typeface="Times New Roman"/>
              <a:cs typeface="Times New Roman"/>
              <a:sym typeface="Times New Roman"/>
            </a:endParaRPr>
          </a:p>
          <a:p>
            <a:pPr marL="0" lvl="0" indent="0" algn="l" rtl="0">
              <a:lnSpc>
                <a:spcPct val="150000"/>
              </a:lnSpc>
              <a:spcBef>
                <a:spcPts val="1200"/>
              </a:spcBef>
              <a:spcAft>
                <a:spcPts val="0"/>
              </a:spcAft>
              <a:buNone/>
            </a:pPr>
            <a:r>
              <a:rPr lang="en" sz="1200">
                <a:latin typeface="Times New Roman"/>
                <a:ea typeface="Times New Roman"/>
                <a:cs typeface="Times New Roman"/>
                <a:sym typeface="Times New Roman"/>
              </a:rPr>
              <a:t>Method- A known quantity of antigen (hormone analog) is radiolabeled with radioactive isotopes such as iodine-125. The radiolabeled hormone analog is mixed with antibodies that can interact with the substance being tested hence producing an antibody-antigen complex. Afterward, the sample containing the hormone being quantified is mixed with the antigen-antibody complex. Thus it competes with the radiolabeled antigens for receptors dislodging the radiolabeled antigens as its concentration increases. The antigen-antibody complex (bound) is then separated from the free radiolabeled antigen. The resulting supernatant is then collected and the unbound radiolabeled antigens quantified by a gamma counter (Bang 2018)</a:t>
            </a:r>
            <a:endParaRPr sz="1200">
              <a:latin typeface="Times New Roman"/>
              <a:ea typeface="Times New Roman"/>
              <a:cs typeface="Times New Roman"/>
              <a:sym typeface="Times New Roman"/>
            </a:endParaRPr>
          </a:p>
          <a:p>
            <a:pPr marL="0" lvl="0" indent="0" algn="l" rtl="0">
              <a:spcBef>
                <a:spcPts val="1200"/>
              </a:spcBef>
              <a:spcAft>
                <a:spcPts val="0"/>
              </a:spcAft>
              <a:buNone/>
            </a:pPr>
            <a:endParaRPr sz="1200">
              <a:latin typeface="Times New Roman"/>
              <a:ea typeface="Times New Roman"/>
              <a:cs typeface="Times New Roman"/>
              <a:sym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f0d48f006b_0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f0d48f006b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200">
                <a:latin typeface="Times New Roman"/>
                <a:ea typeface="Times New Roman"/>
                <a:cs typeface="Times New Roman"/>
                <a:sym typeface="Times New Roman"/>
              </a:rPr>
              <a:t>Hormones that can be measured with this method include thyroid hormones (T3 and T4), thyroid releasing hormone, insulin, testosterone, estrogen, aldosterone, progesterone, follicle-stimulating hormone, and luteinizing hormone.</a:t>
            </a:r>
            <a:endParaRPr sz="1200">
              <a:latin typeface="Times New Roman"/>
              <a:ea typeface="Times New Roman"/>
              <a:cs typeface="Times New Roman"/>
              <a:sym typeface="Times New Roman"/>
            </a:endParaRPr>
          </a:p>
          <a:p>
            <a:pPr marL="0" lvl="0" indent="0" algn="l" rtl="0">
              <a:lnSpc>
                <a:spcPct val="200000"/>
              </a:lnSpc>
              <a:spcBef>
                <a:spcPts val="0"/>
              </a:spcBef>
              <a:spcAft>
                <a:spcPts val="0"/>
              </a:spcAft>
              <a:buNone/>
            </a:pPr>
            <a:r>
              <a:rPr lang="en" sz="1200">
                <a:latin typeface="Times New Roman"/>
                <a:ea typeface="Times New Roman"/>
                <a:cs typeface="Times New Roman"/>
                <a:sym typeface="Times New Roman"/>
              </a:rPr>
              <a:t>Its advantage is that it is specific, sensitive, and relatively simple to perform. </a:t>
            </a:r>
            <a:endParaRPr sz="1200">
              <a:latin typeface="Times New Roman"/>
              <a:ea typeface="Times New Roman"/>
              <a:cs typeface="Times New Roman"/>
              <a:sym typeface="Times New Roman"/>
            </a:endParaRPr>
          </a:p>
          <a:p>
            <a:pPr marL="0" lvl="0" indent="0" algn="l" rtl="0">
              <a:lnSpc>
                <a:spcPct val="200000"/>
              </a:lnSpc>
              <a:spcBef>
                <a:spcPts val="0"/>
              </a:spcBef>
              <a:spcAft>
                <a:spcPts val="0"/>
              </a:spcAft>
              <a:buNone/>
            </a:pPr>
            <a:r>
              <a:rPr lang="en" sz="1200">
                <a:latin typeface="Times New Roman"/>
                <a:ea typeface="Times New Roman"/>
                <a:cs typeface="Times New Roman"/>
                <a:sym typeface="Times New Roman"/>
              </a:rPr>
              <a:t>Disadvantages- It is very expensive, time-consuming, and hazardous due to the use of radiation.</a:t>
            </a:r>
            <a:endParaRPr sz="1200">
              <a:latin typeface="Times New Roman"/>
              <a:ea typeface="Times New Roman"/>
              <a:cs typeface="Times New Roman"/>
              <a:sym typeface="Times New Roman"/>
            </a:endParaRPr>
          </a:p>
          <a:p>
            <a:pPr marL="0" lvl="0" indent="0" algn="l" rtl="0">
              <a:lnSpc>
                <a:spcPct val="200000"/>
              </a:lnSpc>
              <a:spcBef>
                <a:spcPts val="0"/>
              </a:spcBef>
              <a:spcAft>
                <a:spcPts val="0"/>
              </a:spcAft>
              <a:buNone/>
            </a:pPr>
            <a:endParaRPr sz="1200">
              <a:latin typeface="Times New Roman"/>
              <a:ea typeface="Times New Roman"/>
              <a:cs typeface="Times New Roman"/>
              <a:sym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f0d48f006b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f0d48f006b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ELISA is a versatile assaying technique with vast applications in medicine, biotechnology and plant pathology. It was invented in 1971 by</a:t>
            </a:r>
            <a:r>
              <a:rPr lang="en" sz="1200">
                <a:solidFill>
                  <a:schemeClr val="dk1"/>
                </a:solidFill>
                <a:highlight>
                  <a:srgbClr val="FFFFFF"/>
                </a:highlight>
              </a:rPr>
              <a:t> </a:t>
            </a:r>
            <a:r>
              <a:rPr lang="en" sz="1200">
                <a:solidFill>
                  <a:schemeClr val="dk1"/>
                </a:solidFill>
                <a:latin typeface="Times New Roman"/>
                <a:ea typeface="Times New Roman"/>
                <a:cs typeface="Times New Roman"/>
                <a:sym typeface="Times New Roman"/>
              </a:rPr>
              <a:t>Eva Engvall and Peter Perlman (Alhajj 2021). It is a modification and improvement of radioimmunoassay.</a:t>
            </a:r>
            <a:endParaRPr sz="1200">
              <a:solidFill>
                <a:schemeClr val="dk1"/>
              </a:solidFill>
              <a:latin typeface="Times New Roman"/>
              <a:ea typeface="Times New Roman"/>
              <a:cs typeface="Times New Roman"/>
              <a:sym typeface="Times New Roman"/>
            </a:endParaRPr>
          </a:p>
          <a:p>
            <a:pPr marL="0" lvl="0" indent="0" algn="l" rtl="0">
              <a:lnSpc>
                <a:spcPct val="200000"/>
              </a:lnSpc>
              <a:spcBef>
                <a:spcPts val="120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Types</a:t>
            </a:r>
            <a:endParaRPr sz="1200">
              <a:solidFill>
                <a:schemeClr val="dk1"/>
              </a:solidFill>
              <a:latin typeface="Times New Roman"/>
              <a:ea typeface="Times New Roman"/>
              <a:cs typeface="Times New Roman"/>
              <a:sym typeface="Times New Roman"/>
            </a:endParaRPr>
          </a:p>
          <a:p>
            <a:pPr marL="0" lvl="0" indent="0" algn="l" rtl="0">
              <a:lnSpc>
                <a:spcPct val="200000"/>
              </a:lnSpc>
              <a:spcBef>
                <a:spcPts val="120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Direct ELISA –Antigen is fixed to the surface of the multi-well plate. Enzyme linked antibody is poured into the well. A substrate is then added. The substrate enzyme-complex produces color.</a:t>
            </a:r>
            <a:endParaRPr sz="1200">
              <a:solidFill>
                <a:schemeClr val="dk1"/>
              </a:solidFill>
              <a:latin typeface="Times New Roman"/>
              <a:ea typeface="Times New Roman"/>
              <a:cs typeface="Times New Roman"/>
              <a:sym typeface="Times New Roman"/>
            </a:endParaRPr>
          </a:p>
          <a:p>
            <a:pPr marL="0" lvl="0" indent="0" algn="l" rtl="0">
              <a:lnSpc>
                <a:spcPct val="200000"/>
              </a:lnSpc>
              <a:spcBef>
                <a:spcPts val="120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Indirect ELISA – Antigen is immobilized to the surface of the multi-well plate. The analyte to be assayed is poured. The anylate binds to the antigen. An enzyme-linked antibody against the anylate is added. The excess is washed off. Then a substrate is added that reacts with the enzyme to produce color. </a:t>
            </a:r>
            <a:endParaRPr sz="1200">
              <a:solidFill>
                <a:schemeClr val="dk1"/>
              </a:solidFill>
              <a:latin typeface="Times New Roman"/>
              <a:ea typeface="Times New Roman"/>
              <a:cs typeface="Times New Roman"/>
              <a:sym typeface="Times New Roman"/>
            </a:endParaRPr>
          </a:p>
          <a:p>
            <a:pPr marL="0" lvl="0" indent="0" algn="l" rtl="0">
              <a:lnSpc>
                <a:spcPct val="200000"/>
              </a:lnSpc>
              <a:spcBef>
                <a:spcPts val="120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Sandwich ELISA –The surface of the multi-well plate is coated with a capture antibody, and then an antigen is added to bind it. The complex is the incubated with the enzyme-antibody complex that binds to the antigen. The substrate is poured to produce color after conjugating with the enzyme.</a:t>
            </a:r>
            <a:endParaRPr sz="1200">
              <a:solidFill>
                <a:schemeClr val="dk1"/>
              </a:solidFill>
              <a:latin typeface="Times New Roman"/>
              <a:ea typeface="Times New Roman"/>
              <a:cs typeface="Times New Roman"/>
              <a:sym typeface="Times New Roman"/>
            </a:endParaRPr>
          </a:p>
          <a:p>
            <a:pPr marL="0" lvl="0" indent="0" algn="l" rtl="0">
              <a:lnSpc>
                <a:spcPct val="200000"/>
              </a:lnSpc>
              <a:spcBef>
                <a:spcPts val="120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Competitive ELISA- Primary antibody is incubated with the sample antigen. The mixture is poured into micro-wells pre-coated with similar antigens. Unbound antibody is removed by washing. A secondary antibody, specific to the primary antibody, complexed with an enzyme is added. The enzyme reacts with the substrate to produce color. Absence of color means the test is positive (presence of antibodies).</a:t>
            </a:r>
            <a:endParaRPr sz="1200">
              <a:solidFill>
                <a:schemeClr val="dk1"/>
              </a:solidFill>
              <a:latin typeface="Times New Roman"/>
              <a:ea typeface="Times New Roman"/>
              <a:cs typeface="Times New Roman"/>
              <a:sym typeface="Times New Roman"/>
            </a:endParaRPr>
          </a:p>
          <a:p>
            <a:pPr marL="0" lvl="0" indent="0" algn="l" rtl="0">
              <a:lnSpc>
                <a:spcPct val="200000"/>
              </a:lnSpc>
              <a:spcBef>
                <a:spcPts val="1200"/>
              </a:spcBef>
              <a:spcAft>
                <a:spcPts val="0"/>
              </a:spcAft>
              <a:buClr>
                <a:schemeClr val="dk1"/>
              </a:buClr>
              <a:buSzPts val="1100"/>
              <a:buFont typeface="Arial"/>
              <a:buNone/>
            </a:pPr>
            <a:endParaRPr sz="1200">
              <a:solidFill>
                <a:schemeClr val="dk1"/>
              </a:solidFill>
              <a:latin typeface="Times New Roman"/>
              <a:ea typeface="Times New Roman"/>
              <a:cs typeface="Times New Roman"/>
              <a:sym typeface="Times New Roman"/>
            </a:endParaRPr>
          </a:p>
          <a:p>
            <a:pPr marL="0" lvl="0" indent="0" algn="l" rtl="0">
              <a:spcBef>
                <a:spcPts val="1200"/>
              </a:spcBef>
              <a:spcAft>
                <a:spcPts val="0"/>
              </a:spcAft>
              <a:buNone/>
            </a:pPr>
            <a:endParaRPr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f0e69cbe11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f0e69cbe11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None/>
            </a:pPr>
            <a:r>
              <a:rPr lang="en" sz="1200">
                <a:solidFill>
                  <a:srgbClr val="1F2B6C"/>
                </a:solidFill>
                <a:latin typeface="Times New Roman"/>
                <a:ea typeface="Times New Roman"/>
                <a:cs typeface="Times New Roman"/>
                <a:sym typeface="Times New Roman"/>
              </a:rPr>
              <a:t>Principle- An enzyme linked to an antibody interacts with a colorless substrate to produce a colored complex whose optical density can be measured (Sakamoto 2017).</a:t>
            </a:r>
            <a:endParaRPr sz="1200">
              <a:solidFill>
                <a:srgbClr val="1F2B6C"/>
              </a:solidFill>
              <a:latin typeface="Times New Roman"/>
              <a:ea typeface="Times New Roman"/>
              <a:cs typeface="Times New Roman"/>
              <a:sym typeface="Times New Roman"/>
            </a:endParaRPr>
          </a:p>
          <a:p>
            <a:pPr marL="0" lvl="0" indent="0" algn="l" rtl="0">
              <a:lnSpc>
                <a:spcPct val="200000"/>
              </a:lnSpc>
              <a:spcBef>
                <a:spcPts val="1200"/>
              </a:spcBef>
              <a:spcAft>
                <a:spcPts val="0"/>
              </a:spcAft>
              <a:buClr>
                <a:schemeClr val="dk1"/>
              </a:buClr>
              <a:buSzPts val="1100"/>
              <a:buFont typeface="Arial"/>
              <a:buNone/>
            </a:pPr>
            <a:r>
              <a:rPr lang="en" sz="1200">
                <a:solidFill>
                  <a:srgbClr val="1F2B6C"/>
                </a:solidFill>
                <a:latin typeface="Times New Roman"/>
                <a:ea typeface="Times New Roman"/>
                <a:cs typeface="Times New Roman"/>
                <a:sym typeface="Times New Roman"/>
              </a:rPr>
              <a:t>Method- ELISA wells are coated with an antigen that is suitable for the test. The serum containing the antibody (in this case an unknown hormone) to be tested is added and left to bind with the antigen. The excess is washed away. Afterward, the enzyme-linked purified antibody that is against the serum hormone is added. This binds to the initial hormone and the excess is washed off before a substrate is added. The substrate reacts to the enzyme producing a pigment whose intensity is proportional to the hormone hormone being assayed. It is then measured using a calorimeter (Sakamoto 2017)</a:t>
            </a:r>
            <a:endParaRPr sz="1200">
              <a:solidFill>
                <a:srgbClr val="1F2B6C"/>
              </a:solidFill>
              <a:latin typeface="Times New Roman"/>
              <a:ea typeface="Times New Roman"/>
              <a:cs typeface="Times New Roman"/>
              <a:sym typeface="Times New Roman"/>
            </a:endParaRPr>
          </a:p>
          <a:p>
            <a:pPr marL="0" lvl="0" indent="0" algn="l" rtl="0">
              <a:lnSpc>
                <a:spcPct val="200000"/>
              </a:lnSpc>
              <a:spcBef>
                <a:spcPts val="1200"/>
              </a:spcBef>
              <a:spcAft>
                <a:spcPts val="0"/>
              </a:spcAft>
              <a:buClr>
                <a:schemeClr val="dk1"/>
              </a:buClr>
              <a:buSzPts val="1100"/>
              <a:buFont typeface="Arial"/>
              <a:buNone/>
            </a:pPr>
            <a:r>
              <a:rPr lang="en" sz="1200">
                <a:solidFill>
                  <a:srgbClr val="1F2B6C"/>
                </a:solidFill>
                <a:latin typeface="Times New Roman"/>
                <a:ea typeface="Times New Roman"/>
                <a:cs typeface="Times New Roman"/>
                <a:sym typeface="Times New Roman"/>
              </a:rPr>
              <a:t>Hormones that can be assayed by ELISA are; thyroid stimulating hormone, thyroxine, triiodothyronine, free T3 and T4, cortisol, follicle stimulating hormone, luteinizing hormone, prolactin, estrogen, prolactin, progesterone, testosterone, human chorionic gonadotropin.</a:t>
            </a:r>
            <a:endParaRPr sz="1200">
              <a:solidFill>
                <a:srgbClr val="1F2B6C"/>
              </a:solidFill>
              <a:latin typeface="Times New Roman"/>
              <a:ea typeface="Times New Roman"/>
              <a:cs typeface="Times New Roman"/>
              <a:sym typeface="Times New Roman"/>
            </a:endParaRPr>
          </a:p>
          <a:p>
            <a:pPr marL="0" lvl="0" indent="0" algn="l" rtl="0">
              <a:lnSpc>
                <a:spcPct val="200000"/>
              </a:lnSpc>
              <a:spcBef>
                <a:spcPts val="1200"/>
              </a:spcBef>
              <a:spcAft>
                <a:spcPts val="0"/>
              </a:spcAft>
              <a:buClr>
                <a:schemeClr val="dk1"/>
              </a:buClr>
              <a:buSzPts val="1100"/>
              <a:buFont typeface="Arial"/>
              <a:buNone/>
            </a:pPr>
            <a:r>
              <a:rPr lang="en" sz="1200">
                <a:solidFill>
                  <a:srgbClr val="1F2B6C"/>
                </a:solidFill>
                <a:latin typeface="Times New Roman"/>
                <a:ea typeface="Times New Roman"/>
                <a:cs typeface="Times New Roman"/>
                <a:sym typeface="Times New Roman"/>
              </a:rPr>
              <a:t>ELISA is superior to other tests including RIA as it is cost effective, specific, and sensitive and can allow simultaneous analysis without pre-treatment. It does not bear any radiological hazards. However, it the antibody/ anti-hormone can be unstable thus causing false negative and false positive errors. It is also laborious to perform and requires a lot of skill to perform (Sakamoto 2017)</a:t>
            </a:r>
            <a:endParaRPr sz="1200">
              <a:solidFill>
                <a:srgbClr val="1F2B6C"/>
              </a:solidFill>
              <a:latin typeface="Times New Roman"/>
              <a:ea typeface="Times New Roman"/>
              <a:cs typeface="Times New Roman"/>
              <a:sym typeface="Times New Roman"/>
            </a:endParaRPr>
          </a:p>
          <a:p>
            <a:pPr marL="0" lvl="0" indent="0" algn="l" rtl="0">
              <a:lnSpc>
                <a:spcPct val="200000"/>
              </a:lnSpc>
              <a:spcBef>
                <a:spcPts val="1200"/>
              </a:spcBef>
              <a:spcAft>
                <a:spcPts val="0"/>
              </a:spcAft>
              <a:buClr>
                <a:schemeClr val="dk1"/>
              </a:buClr>
              <a:buSzPts val="1100"/>
              <a:buFont typeface="Arial"/>
              <a:buNone/>
            </a:pPr>
            <a:r>
              <a:rPr lang="en" sz="1200">
                <a:solidFill>
                  <a:srgbClr val="1F2B6C"/>
                </a:solidFill>
                <a:latin typeface="Times New Roman"/>
                <a:ea typeface="Times New Roman"/>
                <a:cs typeface="Times New Roman"/>
                <a:sym typeface="Times New Roman"/>
              </a:rPr>
              <a:t>being assayed. It is then measured using a calorimeter (Sakamoto 2017).</a:t>
            </a:r>
            <a:endParaRPr sz="1200">
              <a:solidFill>
                <a:srgbClr val="1F2B6C"/>
              </a:solidFill>
              <a:latin typeface="Times New Roman"/>
              <a:ea typeface="Times New Roman"/>
              <a:cs typeface="Times New Roman"/>
              <a:sym typeface="Times New Roman"/>
            </a:endParaRPr>
          </a:p>
          <a:p>
            <a:pPr marL="0" lvl="0" indent="0" algn="l" rtl="0">
              <a:spcBef>
                <a:spcPts val="1200"/>
              </a:spcBef>
              <a:spcAft>
                <a:spcPts val="0"/>
              </a:spcAft>
              <a:buClr>
                <a:schemeClr val="dk1"/>
              </a:buClr>
              <a:buSzPts val="1100"/>
              <a:buFont typeface="Arial"/>
              <a:buNone/>
            </a:pPr>
            <a:endParaRPr sz="1200">
              <a:solidFill>
                <a:schemeClr val="dk1"/>
              </a:solidFill>
            </a:endParaRPr>
          </a:p>
          <a:p>
            <a:pPr marL="0" lvl="0" indent="0" algn="l" rtl="0">
              <a:spcBef>
                <a:spcPts val="0"/>
              </a:spcBef>
              <a:spcAft>
                <a:spcPts val="0"/>
              </a:spcAft>
              <a:buNone/>
            </a:pPr>
            <a:endParaRPr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f0eca0b486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f0eca0b486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200">
                <a:latin typeface="Times New Roman"/>
                <a:ea typeface="Times New Roman"/>
                <a:cs typeface="Times New Roman"/>
                <a:sym typeface="Times New Roman"/>
              </a:rPr>
              <a:t>This is a powerful novel method that has gained recognition in therapeutic drug monitoring, endocrinology toxicology and pediatrics. It can be used for both qualitative and quantitative analysis (Jannetto 2015).</a:t>
            </a:r>
            <a:endParaRPr sz="1200">
              <a:latin typeface="Times New Roman"/>
              <a:ea typeface="Times New Roman"/>
              <a:cs typeface="Times New Roman"/>
              <a:sym typeface="Times New Roman"/>
            </a:endParaRPr>
          </a:p>
          <a:p>
            <a:pPr marL="0" lvl="0" indent="0" algn="l" rtl="0">
              <a:lnSpc>
                <a:spcPct val="200000"/>
              </a:lnSpc>
              <a:spcBef>
                <a:spcPts val="0"/>
              </a:spcBef>
              <a:spcAft>
                <a:spcPts val="0"/>
              </a:spcAft>
              <a:buNone/>
            </a:pPr>
            <a:r>
              <a:rPr lang="en" sz="1200">
                <a:latin typeface="Times New Roman"/>
                <a:ea typeface="Times New Roman"/>
                <a:cs typeface="Times New Roman"/>
                <a:sym typeface="Times New Roman"/>
              </a:rPr>
              <a:t>Principle- Its principle is based on integrating many mass spectrometers in a series to analyze mixtures (Jannetto 2015).</a:t>
            </a:r>
            <a:endParaRPr sz="1200">
              <a:latin typeface="Times New Roman"/>
              <a:ea typeface="Times New Roman"/>
              <a:cs typeface="Times New Roman"/>
              <a:sym typeface="Times New Roman"/>
            </a:endParaRPr>
          </a:p>
          <a:p>
            <a:pPr marL="0" lvl="0" indent="0" algn="l" rtl="0">
              <a:lnSpc>
                <a:spcPct val="200000"/>
              </a:lnSpc>
              <a:spcBef>
                <a:spcPts val="0"/>
              </a:spcBef>
              <a:spcAft>
                <a:spcPts val="0"/>
              </a:spcAft>
              <a:buNone/>
            </a:pPr>
            <a:r>
              <a:rPr lang="en" sz="1200">
                <a:latin typeface="Times New Roman"/>
                <a:ea typeface="Times New Roman"/>
                <a:cs typeface="Times New Roman"/>
                <a:sym typeface="Times New Roman"/>
              </a:rPr>
              <a:t>Method- Liquid chromatography tandem mass spectrometry involves sophisticated equipment where a serum sample to be analyzed is nebulized then ionized. After ionization it is passed through an analyzer. The ions are then separated based on mass charge ratio and passed through a detector and the information is obtained through a computer through different kind of plots (Jannetto 2015).</a:t>
            </a:r>
            <a:endParaRPr sz="1200">
              <a:latin typeface="Times New Roman"/>
              <a:ea typeface="Times New Roman"/>
              <a:cs typeface="Times New Roman"/>
              <a:sym typeface="Times New Roman"/>
            </a:endParaRPr>
          </a:p>
          <a:p>
            <a:pPr marL="0" lvl="0" indent="0" algn="l" rtl="0">
              <a:lnSpc>
                <a:spcPct val="200000"/>
              </a:lnSpc>
              <a:spcBef>
                <a:spcPts val="0"/>
              </a:spcBef>
              <a:spcAft>
                <a:spcPts val="0"/>
              </a:spcAft>
              <a:buNone/>
            </a:pPr>
            <a:endParaRPr sz="1200">
              <a:latin typeface="Times New Roman"/>
              <a:ea typeface="Times New Roman"/>
              <a:cs typeface="Times New Roman"/>
              <a:sym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f0eca0b48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f0eca0b48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200">
                <a:latin typeface="Times New Roman"/>
                <a:ea typeface="Times New Roman"/>
                <a:cs typeface="Times New Roman"/>
                <a:sym typeface="Times New Roman"/>
              </a:rPr>
              <a:t>The method is principally used to measure steroid hormones such as androgens and glucocorticoids.</a:t>
            </a:r>
            <a:endParaRPr sz="1200">
              <a:latin typeface="Times New Roman"/>
              <a:ea typeface="Times New Roman"/>
              <a:cs typeface="Times New Roman"/>
              <a:sym typeface="Times New Roman"/>
            </a:endParaRPr>
          </a:p>
          <a:p>
            <a:pPr marL="0" lvl="0" indent="0" algn="l" rtl="0">
              <a:lnSpc>
                <a:spcPct val="200000"/>
              </a:lnSpc>
              <a:spcBef>
                <a:spcPts val="0"/>
              </a:spcBef>
              <a:spcAft>
                <a:spcPts val="0"/>
              </a:spcAft>
              <a:buNone/>
            </a:pPr>
            <a:r>
              <a:rPr lang="en" sz="1200">
                <a:latin typeface="Times New Roman"/>
                <a:ea typeface="Times New Roman"/>
                <a:cs typeface="Times New Roman"/>
                <a:sym typeface="Times New Roman"/>
              </a:rPr>
              <a:t>The advantage of the method is that it enables analysis of different analytes concurrently, therefore saving costs of individual analysis. It can also be able to measure hormones at extremely low concentrations. The major drawback of the method is that sophisticated equipment which is costly to acquire.</a:t>
            </a:r>
            <a:endParaRPr sz="1200">
              <a:latin typeface="Times New Roman"/>
              <a:ea typeface="Times New Roman"/>
              <a:cs typeface="Times New Roman"/>
              <a:sym typeface="Times New Roman"/>
            </a:endParaRPr>
          </a:p>
          <a:p>
            <a:pPr marL="0" lvl="0" indent="0" algn="l" rtl="0">
              <a:lnSpc>
                <a:spcPct val="200000"/>
              </a:lnSpc>
              <a:spcBef>
                <a:spcPts val="0"/>
              </a:spcBef>
              <a:spcAft>
                <a:spcPts val="0"/>
              </a:spcAft>
              <a:buNone/>
            </a:pPr>
            <a:endParaRPr sz="1200">
              <a:latin typeface="Times New Roman"/>
              <a:ea typeface="Times New Roman"/>
              <a:cs typeface="Times New Roman"/>
              <a:sym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f0eca0b486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f0eca0b486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200">
                <a:latin typeface="Times New Roman"/>
                <a:ea typeface="Times New Roman"/>
                <a:cs typeface="Times New Roman"/>
                <a:sym typeface="Times New Roman"/>
              </a:rPr>
              <a:t>The technique that is also known as molecular sieve chromatography is a separation technique that can also be used to quantify hormones</a:t>
            </a:r>
            <a:endParaRPr sz="1200">
              <a:latin typeface="Times New Roman"/>
              <a:ea typeface="Times New Roman"/>
              <a:cs typeface="Times New Roman"/>
              <a:sym typeface="Times New Roman"/>
            </a:endParaRPr>
          </a:p>
          <a:p>
            <a:pPr marL="0" lvl="0" indent="0" algn="l" rtl="0">
              <a:lnSpc>
                <a:spcPct val="200000"/>
              </a:lnSpc>
              <a:spcBef>
                <a:spcPts val="0"/>
              </a:spcBef>
              <a:spcAft>
                <a:spcPts val="0"/>
              </a:spcAft>
              <a:buNone/>
            </a:pPr>
            <a:r>
              <a:rPr lang="en" sz="1200">
                <a:latin typeface="Times New Roman"/>
                <a:ea typeface="Times New Roman"/>
                <a:cs typeface="Times New Roman"/>
                <a:sym typeface="Times New Roman"/>
              </a:rPr>
              <a:t>Principle- Its principle relies on the relative molecular weight and sizes of hormones which allow their separation.</a:t>
            </a:r>
            <a:endParaRPr sz="1200">
              <a:latin typeface="Times New Roman"/>
              <a:ea typeface="Times New Roman"/>
              <a:cs typeface="Times New Roman"/>
              <a:sym typeface="Times New Roman"/>
            </a:endParaRPr>
          </a:p>
          <a:p>
            <a:pPr marL="0" lvl="0" indent="0" algn="l" rtl="0">
              <a:lnSpc>
                <a:spcPct val="200000"/>
              </a:lnSpc>
              <a:spcBef>
                <a:spcPts val="0"/>
              </a:spcBef>
              <a:spcAft>
                <a:spcPts val="0"/>
              </a:spcAft>
              <a:buNone/>
            </a:pPr>
            <a:r>
              <a:rPr lang="en" sz="1200">
                <a:latin typeface="Times New Roman"/>
                <a:ea typeface="Times New Roman"/>
                <a:cs typeface="Times New Roman"/>
                <a:sym typeface="Times New Roman"/>
              </a:rPr>
              <a:t>Method- The serum containing the hormone to be measured is poured into a gel matrix. The matrix has the ability to separate molecules based on their molecular weights. The process involves the use of an eluent. Molecules with high molecular weights cannot pass through the pores of the gel. They will also elute early leaving the target molecule to pass through the gel. Once separation has occurred, the target molecule is acquired through fractionation and analyzed (N.S 2020).</a:t>
            </a:r>
            <a:endParaRPr sz="1200">
              <a:latin typeface="Times New Roman"/>
              <a:ea typeface="Times New Roman"/>
              <a:cs typeface="Times New Roman"/>
              <a:sym typeface="Times New Roman"/>
            </a:endParaRPr>
          </a:p>
          <a:p>
            <a:pPr marL="0" lvl="0" indent="0" algn="l" rtl="0">
              <a:lnSpc>
                <a:spcPct val="200000"/>
              </a:lnSpc>
              <a:spcBef>
                <a:spcPts val="0"/>
              </a:spcBef>
              <a:spcAft>
                <a:spcPts val="0"/>
              </a:spcAft>
              <a:buNone/>
            </a:pPr>
            <a:r>
              <a:rPr lang="en" sz="1200">
                <a:latin typeface="Times New Roman"/>
                <a:ea typeface="Times New Roman"/>
                <a:cs typeface="Times New Roman"/>
                <a:sym typeface="Times New Roman"/>
              </a:rPr>
              <a:t>Hormones that can be assayed by the method include cortisol, thyroid hormones, estradiol, testosterone and progesterone.</a:t>
            </a:r>
            <a:endParaRPr sz="1200">
              <a:latin typeface="Times New Roman"/>
              <a:ea typeface="Times New Roman"/>
              <a:cs typeface="Times New Roman"/>
              <a:sym typeface="Times New Roman"/>
            </a:endParaRPr>
          </a:p>
          <a:p>
            <a:pPr marL="0" lvl="0" indent="0" algn="l" rtl="0">
              <a:lnSpc>
                <a:spcPct val="200000"/>
              </a:lnSpc>
              <a:spcBef>
                <a:spcPts val="0"/>
              </a:spcBef>
              <a:spcAft>
                <a:spcPts val="0"/>
              </a:spcAft>
              <a:buNone/>
            </a:pPr>
            <a:r>
              <a:rPr lang="en" sz="1200">
                <a:latin typeface="Times New Roman"/>
                <a:ea typeface="Times New Roman"/>
                <a:cs typeface="Times New Roman"/>
                <a:sym typeface="Times New Roman"/>
              </a:rPr>
              <a:t>The technique is effective in that no sample is lost during the process. It requires a short analysis time. It also has high sensitivity. However it has relatively poor selectivity and has a limited load capacity.</a:t>
            </a:r>
            <a:endParaRPr sz="1200">
              <a:latin typeface="Times New Roman"/>
              <a:ea typeface="Times New Roman"/>
              <a:cs typeface="Times New Roman"/>
              <a:sym typeface="Times New Roman"/>
            </a:endParaRPr>
          </a:p>
          <a:p>
            <a:pPr marL="0" lvl="0" indent="0" algn="l" rtl="0">
              <a:lnSpc>
                <a:spcPct val="200000"/>
              </a:lnSpc>
              <a:spcBef>
                <a:spcPts val="0"/>
              </a:spcBef>
              <a:spcAft>
                <a:spcPts val="0"/>
              </a:spcAft>
              <a:buNone/>
            </a:pPr>
            <a:endParaRPr sz="1200">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0" y="3737865"/>
            <a:ext cx="2288049" cy="1405603"/>
          </a:xfrm>
          <a:custGeom>
            <a:avLst/>
            <a:gdLst/>
            <a:ahLst/>
            <a:cxnLst/>
            <a:rect l="l" t="t" r="r" b="b"/>
            <a:pathLst>
              <a:path w="59830" h="36755" extrusionOk="0">
                <a:moveTo>
                  <a:pt x="1" y="0"/>
                </a:moveTo>
                <a:lnTo>
                  <a:pt x="1" y="36755"/>
                </a:lnTo>
                <a:lnTo>
                  <a:pt x="59830" y="36755"/>
                </a:lnTo>
                <a:lnTo>
                  <a:pt x="54877" y="25301"/>
                </a:lnTo>
                <a:cubicBezTo>
                  <a:pt x="49471" y="12788"/>
                  <a:pt x="37768" y="4132"/>
                  <a:pt x="24218" y="2655"/>
                </a:cubicBezTo>
                <a:lnTo>
                  <a:pt x="1"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10;p2"/>
          <p:cNvSpPr/>
          <p:nvPr/>
        </p:nvSpPr>
        <p:spPr>
          <a:xfrm rot="-5400000">
            <a:off x="4035678" y="-601923"/>
            <a:ext cx="1199426" cy="2403326"/>
          </a:xfrm>
          <a:custGeom>
            <a:avLst/>
            <a:gdLst/>
            <a:ahLst/>
            <a:cxnLst/>
            <a:rect l="l" t="t" r="r" b="b"/>
            <a:pathLst>
              <a:path w="37804" h="75749" extrusionOk="0">
                <a:moveTo>
                  <a:pt x="37803" y="1"/>
                </a:moveTo>
                <a:cubicBezTo>
                  <a:pt x="16920" y="48"/>
                  <a:pt x="1" y="16979"/>
                  <a:pt x="1" y="37874"/>
                </a:cubicBezTo>
                <a:cubicBezTo>
                  <a:pt x="1" y="58770"/>
                  <a:pt x="16920" y="75712"/>
                  <a:pt x="37803" y="75748"/>
                </a:cubicBezTo>
                <a:lnTo>
                  <a:pt x="37803"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2"/>
          <p:cNvSpPr txBox="1">
            <a:spLocks noGrp="1"/>
          </p:cNvSpPr>
          <p:nvPr>
            <p:ph type="ctrTitle"/>
          </p:nvPr>
        </p:nvSpPr>
        <p:spPr>
          <a:xfrm>
            <a:off x="713100" y="744575"/>
            <a:ext cx="3776400" cy="2052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713100" y="2797175"/>
            <a:ext cx="2286000" cy="7131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sp>
        <p:nvSpPr>
          <p:cNvPr id="55" name="Google Shape;55;p11"/>
          <p:cNvSpPr/>
          <p:nvPr/>
        </p:nvSpPr>
        <p:spPr>
          <a:xfrm>
            <a:off x="0" y="3737941"/>
            <a:ext cx="2288049" cy="1405603"/>
          </a:xfrm>
          <a:custGeom>
            <a:avLst/>
            <a:gdLst/>
            <a:ahLst/>
            <a:cxnLst/>
            <a:rect l="l" t="t" r="r" b="b"/>
            <a:pathLst>
              <a:path w="59830" h="36755" extrusionOk="0">
                <a:moveTo>
                  <a:pt x="1" y="0"/>
                </a:moveTo>
                <a:lnTo>
                  <a:pt x="1" y="36755"/>
                </a:lnTo>
                <a:lnTo>
                  <a:pt x="59830" y="36755"/>
                </a:lnTo>
                <a:lnTo>
                  <a:pt x="54877" y="25301"/>
                </a:lnTo>
                <a:cubicBezTo>
                  <a:pt x="49471" y="12788"/>
                  <a:pt x="37768" y="4132"/>
                  <a:pt x="24218" y="2655"/>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11"/>
          <p:cNvSpPr/>
          <p:nvPr/>
        </p:nvSpPr>
        <p:spPr>
          <a:xfrm rot="10800000">
            <a:off x="2081310" y="-10"/>
            <a:ext cx="7062687" cy="2965494"/>
          </a:xfrm>
          <a:custGeom>
            <a:avLst/>
            <a:gdLst/>
            <a:ahLst/>
            <a:cxnLst/>
            <a:rect l="l" t="t" r="r" b="b"/>
            <a:pathLst>
              <a:path w="92869" h="38994" extrusionOk="0">
                <a:moveTo>
                  <a:pt x="0" y="0"/>
                </a:moveTo>
                <a:lnTo>
                  <a:pt x="0" y="38993"/>
                </a:lnTo>
                <a:lnTo>
                  <a:pt x="92869" y="38993"/>
                </a:lnTo>
                <a:cubicBezTo>
                  <a:pt x="92869" y="17455"/>
                  <a:pt x="75414" y="0"/>
                  <a:pt x="5387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11"/>
          <p:cNvSpPr txBox="1">
            <a:spLocks noGrp="1"/>
          </p:cNvSpPr>
          <p:nvPr>
            <p:ph type="title" hasCustomPrompt="1"/>
          </p:nvPr>
        </p:nvSpPr>
        <p:spPr>
          <a:xfrm>
            <a:off x="1573725" y="1390525"/>
            <a:ext cx="5998500" cy="109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7200"/>
              <a:buNone/>
              <a:defRPr sz="7200"/>
            </a:lvl1pPr>
            <a:lvl2pPr lvl="1" algn="ctr">
              <a:lnSpc>
                <a:spcPct val="100000"/>
              </a:lnSpc>
              <a:spcBef>
                <a:spcPts val="0"/>
              </a:spcBef>
              <a:spcAft>
                <a:spcPts val="0"/>
              </a:spcAft>
              <a:buSzPts val="7200"/>
              <a:buNone/>
              <a:defRPr sz="7200"/>
            </a:lvl2pPr>
            <a:lvl3pPr lvl="2" algn="ctr">
              <a:lnSpc>
                <a:spcPct val="100000"/>
              </a:lnSpc>
              <a:spcBef>
                <a:spcPts val="0"/>
              </a:spcBef>
              <a:spcAft>
                <a:spcPts val="0"/>
              </a:spcAft>
              <a:buSzPts val="7200"/>
              <a:buNone/>
              <a:defRPr sz="7200"/>
            </a:lvl3pPr>
            <a:lvl4pPr lvl="3" algn="ctr">
              <a:lnSpc>
                <a:spcPct val="100000"/>
              </a:lnSpc>
              <a:spcBef>
                <a:spcPts val="0"/>
              </a:spcBef>
              <a:spcAft>
                <a:spcPts val="0"/>
              </a:spcAft>
              <a:buSzPts val="7200"/>
              <a:buNone/>
              <a:defRPr sz="7200"/>
            </a:lvl4pPr>
            <a:lvl5pPr lvl="4" algn="ctr">
              <a:lnSpc>
                <a:spcPct val="100000"/>
              </a:lnSpc>
              <a:spcBef>
                <a:spcPts val="0"/>
              </a:spcBef>
              <a:spcAft>
                <a:spcPts val="0"/>
              </a:spcAft>
              <a:buSzPts val="7200"/>
              <a:buNone/>
              <a:defRPr sz="7200"/>
            </a:lvl5pPr>
            <a:lvl6pPr lvl="5" algn="ctr">
              <a:lnSpc>
                <a:spcPct val="100000"/>
              </a:lnSpc>
              <a:spcBef>
                <a:spcPts val="0"/>
              </a:spcBef>
              <a:spcAft>
                <a:spcPts val="0"/>
              </a:spcAft>
              <a:buSzPts val="7200"/>
              <a:buNone/>
              <a:defRPr sz="7200"/>
            </a:lvl6pPr>
            <a:lvl7pPr lvl="6" algn="ctr">
              <a:lnSpc>
                <a:spcPct val="100000"/>
              </a:lnSpc>
              <a:spcBef>
                <a:spcPts val="0"/>
              </a:spcBef>
              <a:spcAft>
                <a:spcPts val="0"/>
              </a:spcAft>
              <a:buSzPts val="7200"/>
              <a:buNone/>
              <a:defRPr sz="7200"/>
            </a:lvl7pPr>
            <a:lvl8pPr lvl="7" algn="ctr">
              <a:lnSpc>
                <a:spcPct val="100000"/>
              </a:lnSpc>
              <a:spcBef>
                <a:spcPts val="0"/>
              </a:spcBef>
              <a:spcAft>
                <a:spcPts val="0"/>
              </a:spcAft>
              <a:buSzPts val="7200"/>
              <a:buNone/>
              <a:defRPr sz="7200"/>
            </a:lvl8pPr>
            <a:lvl9pPr lvl="8" algn="ctr">
              <a:lnSpc>
                <a:spcPct val="100000"/>
              </a:lnSpc>
              <a:spcBef>
                <a:spcPts val="0"/>
              </a:spcBef>
              <a:spcAft>
                <a:spcPts val="0"/>
              </a:spcAft>
              <a:buSzPts val="7200"/>
              <a:buNone/>
              <a:defRPr sz="7200"/>
            </a:lvl9pPr>
          </a:lstStyle>
          <a:p>
            <a:r>
              <a:t>xx%</a:t>
            </a:r>
          </a:p>
        </p:txBody>
      </p:sp>
      <p:sp>
        <p:nvSpPr>
          <p:cNvPr id="58" name="Google Shape;58;p11"/>
          <p:cNvSpPr txBox="1">
            <a:spLocks noGrp="1"/>
          </p:cNvSpPr>
          <p:nvPr>
            <p:ph type="subTitle" idx="1"/>
          </p:nvPr>
        </p:nvSpPr>
        <p:spPr>
          <a:xfrm>
            <a:off x="1571625" y="2570650"/>
            <a:ext cx="5998500" cy="502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9"/>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60"/>
        <p:cNvGrpSpPr/>
        <p:nvPr/>
      </p:nvGrpSpPr>
      <p:grpSpPr>
        <a:xfrm>
          <a:off x="0" y="0"/>
          <a:ext cx="0" cy="0"/>
          <a:chOff x="0" y="0"/>
          <a:chExt cx="0" cy="0"/>
        </a:xfrm>
      </p:grpSpPr>
      <p:sp>
        <p:nvSpPr>
          <p:cNvPr id="61" name="Google Shape;61;p13"/>
          <p:cNvSpPr/>
          <p:nvPr/>
        </p:nvSpPr>
        <p:spPr>
          <a:xfrm>
            <a:off x="0" y="2178050"/>
            <a:ext cx="7062687" cy="2965494"/>
          </a:xfrm>
          <a:custGeom>
            <a:avLst/>
            <a:gdLst/>
            <a:ahLst/>
            <a:cxnLst/>
            <a:rect l="l" t="t" r="r" b="b"/>
            <a:pathLst>
              <a:path w="92869" h="38994" extrusionOk="0">
                <a:moveTo>
                  <a:pt x="0" y="0"/>
                </a:moveTo>
                <a:lnTo>
                  <a:pt x="0" y="38993"/>
                </a:lnTo>
                <a:lnTo>
                  <a:pt x="92869" y="38993"/>
                </a:lnTo>
                <a:cubicBezTo>
                  <a:pt x="92869" y="17455"/>
                  <a:pt x="75414" y="0"/>
                  <a:pt x="5387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13"/>
          <p:cNvSpPr/>
          <p:nvPr/>
        </p:nvSpPr>
        <p:spPr>
          <a:xfrm rot="10800000">
            <a:off x="6855950" y="-10"/>
            <a:ext cx="2288049" cy="1405603"/>
          </a:xfrm>
          <a:custGeom>
            <a:avLst/>
            <a:gdLst/>
            <a:ahLst/>
            <a:cxnLst/>
            <a:rect l="l" t="t" r="r" b="b"/>
            <a:pathLst>
              <a:path w="59830" h="36755" extrusionOk="0">
                <a:moveTo>
                  <a:pt x="1" y="0"/>
                </a:moveTo>
                <a:lnTo>
                  <a:pt x="1" y="36755"/>
                </a:lnTo>
                <a:lnTo>
                  <a:pt x="59830" y="36755"/>
                </a:lnTo>
                <a:lnTo>
                  <a:pt x="54877" y="25301"/>
                </a:lnTo>
                <a:cubicBezTo>
                  <a:pt x="49471" y="12788"/>
                  <a:pt x="37768" y="4132"/>
                  <a:pt x="24218" y="2655"/>
                </a:cubicBezTo>
                <a:lnTo>
                  <a:pt x="1"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13"/>
          <p:cNvSpPr txBox="1">
            <a:spLocks noGrp="1"/>
          </p:cNvSpPr>
          <p:nvPr>
            <p:ph type="title"/>
          </p:nvPr>
        </p:nvSpPr>
        <p:spPr>
          <a:xfrm>
            <a:off x="713100" y="368825"/>
            <a:ext cx="7717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600"/>
              <a:buNone/>
              <a:defRPr/>
            </a:lvl1pPr>
            <a:lvl2pPr lvl="1" algn="l">
              <a:lnSpc>
                <a:spcPct val="100000"/>
              </a:lnSpc>
              <a:spcBef>
                <a:spcPts val="0"/>
              </a:spcBef>
              <a:spcAft>
                <a:spcPts val="0"/>
              </a:spcAft>
              <a:buSzPts val="2600"/>
              <a:buNone/>
              <a:defRPr/>
            </a:lvl2pPr>
            <a:lvl3pPr lvl="2" algn="l">
              <a:lnSpc>
                <a:spcPct val="100000"/>
              </a:lnSpc>
              <a:spcBef>
                <a:spcPts val="0"/>
              </a:spcBef>
              <a:spcAft>
                <a:spcPts val="0"/>
              </a:spcAft>
              <a:buSzPts val="2600"/>
              <a:buNone/>
              <a:defRPr/>
            </a:lvl3pPr>
            <a:lvl4pPr lvl="3" algn="l">
              <a:lnSpc>
                <a:spcPct val="100000"/>
              </a:lnSpc>
              <a:spcBef>
                <a:spcPts val="0"/>
              </a:spcBef>
              <a:spcAft>
                <a:spcPts val="0"/>
              </a:spcAft>
              <a:buSzPts val="2600"/>
              <a:buNone/>
              <a:defRPr/>
            </a:lvl4pPr>
            <a:lvl5pPr lvl="4" algn="l">
              <a:lnSpc>
                <a:spcPct val="100000"/>
              </a:lnSpc>
              <a:spcBef>
                <a:spcPts val="0"/>
              </a:spcBef>
              <a:spcAft>
                <a:spcPts val="0"/>
              </a:spcAft>
              <a:buSzPts val="2600"/>
              <a:buNone/>
              <a:defRPr/>
            </a:lvl5pPr>
            <a:lvl6pPr lvl="5" algn="l">
              <a:lnSpc>
                <a:spcPct val="100000"/>
              </a:lnSpc>
              <a:spcBef>
                <a:spcPts val="0"/>
              </a:spcBef>
              <a:spcAft>
                <a:spcPts val="0"/>
              </a:spcAft>
              <a:buSzPts val="2600"/>
              <a:buNone/>
              <a:defRPr/>
            </a:lvl6pPr>
            <a:lvl7pPr lvl="6" algn="l">
              <a:lnSpc>
                <a:spcPct val="100000"/>
              </a:lnSpc>
              <a:spcBef>
                <a:spcPts val="0"/>
              </a:spcBef>
              <a:spcAft>
                <a:spcPts val="0"/>
              </a:spcAft>
              <a:buSzPts val="2600"/>
              <a:buNone/>
              <a:defRPr/>
            </a:lvl7pPr>
            <a:lvl8pPr lvl="7" algn="l">
              <a:lnSpc>
                <a:spcPct val="100000"/>
              </a:lnSpc>
              <a:spcBef>
                <a:spcPts val="0"/>
              </a:spcBef>
              <a:spcAft>
                <a:spcPts val="0"/>
              </a:spcAft>
              <a:buSzPts val="2600"/>
              <a:buNone/>
              <a:defRPr/>
            </a:lvl8pPr>
            <a:lvl9pPr lvl="8" algn="l">
              <a:lnSpc>
                <a:spcPct val="100000"/>
              </a:lnSpc>
              <a:spcBef>
                <a:spcPts val="0"/>
              </a:spcBef>
              <a:spcAft>
                <a:spcPts val="0"/>
              </a:spcAft>
              <a:buSzPts val="2600"/>
              <a:buNone/>
              <a:defRPr/>
            </a:lvl9pPr>
          </a:lstStyle>
          <a:p>
            <a:endParaRPr/>
          </a:p>
        </p:txBody>
      </p:sp>
      <p:sp>
        <p:nvSpPr>
          <p:cNvPr id="64" name="Google Shape;64;p13"/>
          <p:cNvSpPr txBox="1">
            <a:spLocks noGrp="1"/>
          </p:cNvSpPr>
          <p:nvPr>
            <p:ph type="subTitle" idx="1"/>
          </p:nvPr>
        </p:nvSpPr>
        <p:spPr>
          <a:xfrm>
            <a:off x="1483225" y="1527500"/>
            <a:ext cx="2587800" cy="420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65" name="Google Shape;65;p13"/>
          <p:cNvSpPr txBox="1">
            <a:spLocks noGrp="1"/>
          </p:cNvSpPr>
          <p:nvPr>
            <p:ph type="subTitle" idx="2"/>
          </p:nvPr>
        </p:nvSpPr>
        <p:spPr>
          <a:xfrm>
            <a:off x="1483225" y="1873189"/>
            <a:ext cx="2587800" cy="621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3"/>
          <p:cNvSpPr txBox="1">
            <a:spLocks noGrp="1"/>
          </p:cNvSpPr>
          <p:nvPr>
            <p:ph type="title" idx="3"/>
          </p:nvPr>
        </p:nvSpPr>
        <p:spPr>
          <a:xfrm>
            <a:off x="996825" y="1185863"/>
            <a:ext cx="539400" cy="420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
        <p:nvSpPr>
          <p:cNvPr id="67" name="Google Shape;67;p13"/>
          <p:cNvSpPr txBox="1">
            <a:spLocks noGrp="1"/>
          </p:cNvSpPr>
          <p:nvPr>
            <p:ph type="subTitle" idx="4"/>
          </p:nvPr>
        </p:nvSpPr>
        <p:spPr>
          <a:xfrm>
            <a:off x="5365375" y="1527500"/>
            <a:ext cx="2587800" cy="420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68" name="Google Shape;68;p13"/>
          <p:cNvSpPr txBox="1">
            <a:spLocks noGrp="1"/>
          </p:cNvSpPr>
          <p:nvPr>
            <p:ph type="subTitle" idx="5"/>
          </p:nvPr>
        </p:nvSpPr>
        <p:spPr>
          <a:xfrm>
            <a:off x="5365375" y="1873189"/>
            <a:ext cx="2587800" cy="621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3"/>
          <p:cNvSpPr txBox="1">
            <a:spLocks noGrp="1"/>
          </p:cNvSpPr>
          <p:nvPr>
            <p:ph type="title" idx="6"/>
          </p:nvPr>
        </p:nvSpPr>
        <p:spPr>
          <a:xfrm>
            <a:off x="4878975" y="1185863"/>
            <a:ext cx="539400" cy="420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
        <p:nvSpPr>
          <p:cNvPr id="70" name="Google Shape;70;p13"/>
          <p:cNvSpPr txBox="1">
            <a:spLocks noGrp="1"/>
          </p:cNvSpPr>
          <p:nvPr>
            <p:ph type="subTitle" idx="7"/>
          </p:nvPr>
        </p:nvSpPr>
        <p:spPr>
          <a:xfrm>
            <a:off x="1483225" y="3310050"/>
            <a:ext cx="2587800" cy="420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71" name="Google Shape;71;p13"/>
          <p:cNvSpPr txBox="1">
            <a:spLocks noGrp="1"/>
          </p:cNvSpPr>
          <p:nvPr>
            <p:ph type="subTitle" idx="8"/>
          </p:nvPr>
        </p:nvSpPr>
        <p:spPr>
          <a:xfrm>
            <a:off x="1483225" y="3655739"/>
            <a:ext cx="2587800" cy="621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3"/>
          <p:cNvSpPr txBox="1">
            <a:spLocks noGrp="1"/>
          </p:cNvSpPr>
          <p:nvPr>
            <p:ph type="title" idx="9"/>
          </p:nvPr>
        </p:nvSpPr>
        <p:spPr>
          <a:xfrm>
            <a:off x="996825" y="2968413"/>
            <a:ext cx="539400" cy="420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
        <p:nvSpPr>
          <p:cNvPr id="73" name="Google Shape;73;p13"/>
          <p:cNvSpPr txBox="1">
            <a:spLocks noGrp="1"/>
          </p:cNvSpPr>
          <p:nvPr>
            <p:ph type="subTitle" idx="13"/>
          </p:nvPr>
        </p:nvSpPr>
        <p:spPr>
          <a:xfrm>
            <a:off x="5365375" y="3310050"/>
            <a:ext cx="2587800" cy="420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74" name="Google Shape;74;p13"/>
          <p:cNvSpPr txBox="1">
            <a:spLocks noGrp="1"/>
          </p:cNvSpPr>
          <p:nvPr>
            <p:ph type="subTitle" idx="14"/>
          </p:nvPr>
        </p:nvSpPr>
        <p:spPr>
          <a:xfrm>
            <a:off x="5365375" y="3655739"/>
            <a:ext cx="2587800" cy="621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13"/>
          <p:cNvSpPr txBox="1">
            <a:spLocks noGrp="1"/>
          </p:cNvSpPr>
          <p:nvPr>
            <p:ph type="title" idx="15"/>
          </p:nvPr>
        </p:nvSpPr>
        <p:spPr>
          <a:xfrm>
            <a:off x="4878975" y="2968413"/>
            <a:ext cx="539400" cy="420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six columns">
  <p:cSld name="CUSTOM_1">
    <p:spTree>
      <p:nvGrpSpPr>
        <p:cNvPr id="1" name="Shape 76"/>
        <p:cNvGrpSpPr/>
        <p:nvPr/>
      </p:nvGrpSpPr>
      <p:grpSpPr>
        <a:xfrm>
          <a:off x="0" y="0"/>
          <a:ext cx="0" cy="0"/>
          <a:chOff x="0" y="0"/>
          <a:chExt cx="0" cy="0"/>
        </a:xfrm>
      </p:grpSpPr>
      <p:sp>
        <p:nvSpPr>
          <p:cNvPr id="77" name="Google Shape;77;p14"/>
          <p:cNvSpPr/>
          <p:nvPr/>
        </p:nvSpPr>
        <p:spPr>
          <a:xfrm rot="10800000">
            <a:off x="5583942" y="-5635"/>
            <a:ext cx="3560058" cy="1853485"/>
          </a:xfrm>
          <a:custGeom>
            <a:avLst/>
            <a:gdLst/>
            <a:ahLst/>
            <a:cxnLst/>
            <a:rect l="l" t="t" r="r" b="b"/>
            <a:pathLst>
              <a:path w="113849" h="47626" extrusionOk="0">
                <a:moveTo>
                  <a:pt x="1" y="1"/>
                </a:moveTo>
                <a:lnTo>
                  <a:pt x="1" y="47625"/>
                </a:lnTo>
                <a:lnTo>
                  <a:pt x="113848" y="47625"/>
                </a:lnTo>
                <a:lnTo>
                  <a:pt x="113848" y="37708"/>
                </a:lnTo>
                <a:cubicBezTo>
                  <a:pt x="113848" y="25956"/>
                  <a:pt x="105264" y="15967"/>
                  <a:pt x="93643" y="14205"/>
                </a:cubicBezTo>
                <a:lnTo>
                  <a:pt x="1"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14"/>
          <p:cNvSpPr txBox="1">
            <a:spLocks noGrp="1"/>
          </p:cNvSpPr>
          <p:nvPr>
            <p:ph type="title"/>
          </p:nvPr>
        </p:nvSpPr>
        <p:spPr>
          <a:xfrm>
            <a:off x="713100" y="368825"/>
            <a:ext cx="7717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600"/>
              <a:buNone/>
              <a:defRPr/>
            </a:lvl1pPr>
            <a:lvl2pPr lvl="1" algn="l">
              <a:lnSpc>
                <a:spcPct val="100000"/>
              </a:lnSpc>
              <a:spcBef>
                <a:spcPts val="0"/>
              </a:spcBef>
              <a:spcAft>
                <a:spcPts val="0"/>
              </a:spcAft>
              <a:buSzPts val="2600"/>
              <a:buNone/>
              <a:defRPr/>
            </a:lvl2pPr>
            <a:lvl3pPr lvl="2" algn="l">
              <a:lnSpc>
                <a:spcPct val="100000"/>
              </a:lnSpc>
              <a:spcBef>
                <a:spcPts val="0"/>
              </a:spcBef>
              <a:spcAft>
                <a:spcPts val="0"/>
              </a:spcAft>
              <a:buSzPts val="2600"/>
              <a:buNone/>
              <a:defRPr/>
            </a:lvl3pPr>
            <a:lvl4pPr lvl="3" algn="l">
              <a:lnSpc>
                <a:spcPct val="100000"/>
              </a:lnSpc>
              <a:spcBef>
                <a:spcPts val="0"/>
              </a:spcBef>
              <a:spcAft>
                <a:spcPts val="0"/>
              </a:spcAft>
              <a:buSzPts val="2600"/>
              <a:buNone/>
              <a:defRPr/>
            </a:lvl4pPr>
            <a:lvl5pPr lvl="4" algn="l">
              <a:lnSpc>
                <a:spcPct val="100000"/>
              </a:lnSpc>
              <a:spcBef>
                <a:spcPts val="0"/>
              </a:spcBef>
              <a:spcAft>
                <a:spcPts val="0"/>
              </a:spcAft>
              <a:buSzPts val="2600"/>
              <a:buNone/>
              <a:defRPr/>
            </a:lvl5pPr>
            <a:lvl6pPr lvl="5" algn="l">
              <a:lnSpc>
                <a:spcPct val="100000"/>
              </a:lnSpc>
              <a:spcBef>
                <a:spcPts val="0"/>
              </a:spcBef>
              <a:spcAft>
                <a:spcPts val="0"/>
              </a:spcAft>
              <a:buSzPts val="2600"/>
              <a:buNone/>
              <a:defRPr/>
            </a:lvl6pPr>
            <a:lvl7pPr lvl="6" algn="l">
              <a:lnSpc>
                <a:spcPct val="100000"/>
              </a:lnSpc>
              <a:spcBef>
                <a:spcPts val="0"/>
              </a:spcBef>
              <a:spcAft>
                <a:spcPts val="0"/>
              </a:spcAft>
              <a:buSzPts val="2600"/>
              <a:buNone/>
              <a:defRPr/>
            </a:lvl7pPr>
            <a:lvl8pPr lvl="7" algn="l">
              <a:lnSpc>
                <a:spcPct val="100000"/>
              </a:lnSpc>
              <a:spcBef>
                <a:spcPts val="0"/>
              </a:spcBef>
              <a:spcAft>
                <a:spcPts val="0"/>
              </a:spcAft>
              <a:buSzPts val="2600"/>
              <a:buNone/>
              <a:defRPr/>
            </a:lvl8pPr>
            <a:lvl9pPr lvl="8" algn="l">
              <a:lnSpc>
                <a:spcPct val="100000"/>
              </a:lnSpc>
              <a:spcBef>
                <a:spcPts val="0"/>
              </a:spcBef>
              <a:spcAft>
                <a:spcPts val="0"/>
              </a:spcAft>
              <a:buSzPts val="2600"/>
              <a:buNone/>
              <a:defRPr/>
            </a:lvl9pPr>
          </a:lstStyle>
          <a:p>
            <a:endParaRPr/>
          </a:p>
        </p:txBody>
      </p:sp>
      <p:sp>
        <p:nvSpPr>
          <p:cNvPr id="79" name="Google Shape;79;p14"/>
          <p:cNvSpPr txBox="1">
            <a:spLocks noGrp="1"/>
          </p:cNvSpPr>
          <p:nvPr>
            <p:ph type="subTitle" idx="1"/>
          </p:nvPr>
        </p:nvSpPr>
        <p:spPr>
          <a:xfrm>
            <a:off x="903676" y="1256259"/>
            <a:ext cx="2075700" cy="420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80" name="Google Shape;80;p14"/>
          <p:cNvSpPr txBox="1">
            <a:spLocks noGrp="1"/>
          </p:cNvSpPr>
          <p:nvPr>
            <p:ph type="subTitle" idx="2"/>
          </p:nvPr>
        </p:nvSpPr>
        <p:spPr>
          <a:xfrm>
            <a:off x="905626" y="1600762"/>
            <a:ext cx="2075700" cy="1069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81" name="Google Shape;81;p14"/>
          <p:cNvSpPr txBox="1">
            <a:spLocks noGrp="1"/>
          </p:cNvSpPr>
          <p:nvPr>
            <p:ph type="subTitle" idx="3"/>
          </p:nvPr>
        </p:nvSpPr>
        <p:spPr>
          <a:xfrm>
            <a:off x="3535126" y="1256259"/>
            <a:ext cx="2075700" cy="420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82" name="Google Shape;82;p14"/>
          <p:cNvSpPr txBox="1">
            <a:spLocks noGrp="1"/>
          </p:cNvSpPr>
          <p:nvPr>
            <p:ph type="subTitle" idx="4"/>
          </p:nvPr>
        </p:nvSpPr>
        <p:spPr>
          <a:xfrm>
            <a:off x="3535126" y="1600762"/>
            <a:ext cx="2075700" cy="1069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83" name="Google Shape;83;p14"/>
          <p:cNvSpPr txBox="1">
            <a:spLocks noGrp="1"/>
          </p:cNvSpPr>
          <p:nvPr>
            <p:ph type="subTitle" idx="5"/>
          </p:nvPr>
        </p:nvSpPr>
        <p:spPr>
          <a:xfrm>
            <a:off x="6164625" y="1256259"/>
            <a:ext cx="2075700" cy="420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84" name="Google Shape;84;p14"/>
          <p:cNvSpPr txBox="1">
            <a:spLocks noGrp="1"/>
          </p:cNvSpPr>
          <p:nvPr>
            <p:ph type="subTitle" idx="6"/>
          </p:nvPr>
        </p:nvSpPr>
        <p:spPr>
          <a:xfrm>
            <a:off x="6164625" y="1600762"/>
            <a:ext cx="2075700" cy="1069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85" name="Google Shape;85;p14"/>
          <p:cNvSpPr txBox="1">
            <a:spLocks noGrp="1"/>
          </p:cNvSpPr>
          <p:nvPr>
            <p:ph type="subTitle" idx="7"/>
          </p:nvPr>
        </p:nvSpPr>
        <p:spPr>
          <a:xfrm>
            <a:off x="905626" y="3087559"/>
            <a:ext cx="2075700" cy="420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86" name="Google Shape;86;p14"/>
          <p:cNvSpPr txBox="1">
            <a:spLocks noGrp="1"/>
          </p:cNvSpPr>
          <p:nvPr>
            <p:ph type="subTitle" idx="8"/>
          </p:nvPr>
        </p:nvSpPr>
        <p:spPr>
          <a:xfrm>
            <a:off x="905626" y="3432062"/>
            <a:ext cx="2075700" cy="1069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87" name="Google Shape;87;p14"/>
          <p:cNvSpPr txBox="1">
            <a:spLocks noGrp="1"/>
          </p:cNvSpPr>
          <p:nvPr>
            <p:ph type="subTitle" idx="9"/>
          </p:nvPr>
        </p:nvSpPr>
        <p:spPr>
          <a:xfrm>
            <a:off x="3535126" y="3087559"/>
            <a:ext cx="2075700" cy="420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88" name="Google Shape;88;p14"/>
          <p:cNvSpPr txBox="1">
            <a:spLocks noGrp="1"/>
          </p:cNvSpPr>
          <p:nvPr>
            <p:ph type="subTitle" idx="13"/>
          </p:nvPr>
        </p:nvSpPr>
        <p:spPr>
          <a:xfrm>
            <a:off x="3535126" y="3432062"/>
            <a:ext cx="2075700" cy="1069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89" name="Google Shape;89;p14"/>
          <p:cNvSpPr txBox="1">
            <a:spLocks noGrp="1"/>
          </p:cNvSpPr>
          <p:nvPr>
            <p:ph type="subTitle" idx="14"/>
          </p:nvPr>
        </p:nvSpPr>
        <p:spPr>
          <a:xfrm>
            <a:off x="6164625" y="3087559"/>
            <a:ext cx="2075700" cy="420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90" name="Google Shape;90;p14"/>
          <p:cNvSpPr txBox="1">
            <a:spLocks noGrp="1"/>
          </p:cNvSpPr>
          <p:nvPr>
            <p:ph type="subTitle" idx="15"/>
          </p:nvPr>
        </p:nvSpPr>
        <p:spPr>
          <a:xfrm>
            <a:off x="6164625" y="3432062"/>
            <a:ext cx="2075700" cy="1069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p:cSld name="CUSTOM_2">
    <p:spTree>
      <p:nvGrpSpPr>
        <p:cNvPr id="1" name="Shape 91"/>
        <p:cNvGrpSpPr/>
        <p:nvPr/>
      </p:nvGrpSpPr>
      <p:grpSpPr>
        <a:xfrm>
          <a:off x="0" y="0"/>
          <a:ext cx="0" cy="0"/>
          <a:chOff x="0" y="0"/>
          <a:chExt cx="0" cy="0"/>
        </a:xfrm>
      </p:grpSpPr>
      <p:sp>
        <p:nvSpPr>
          <p:cNvPr id="92" name="Google Shape;92;p15"/>
          <p:cNvSpPr/>
          <p:nvPr/>
        </p:nvSpPr>
        <p:spPr>
          <a:xfrm>
            <a:off x="-100" y="2490600"/>
            <a:ext cx="9144000" cy="26529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15"/>
          <p:cNvSpPr txBox="1">
            <a:spLocks noGrp="1"/>
          </p:cNvSpPr>
          <p:nvPr>
            <p:ph type="subTitle" idx="1"/>
          </p:nvPr>
        </p:nvSpPr>
        <p:spPr>
          <a:xfrm>
            <a:off x="879901" y="2252684"/>
            <a:ext cx="2075700" cy="420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94" name="Google Shape;94;p15"/>
          <p:cNvSpPr txBox="1">
            <a:spLocks noGrp="1"/>
          </p:cNvSpPr>
          <p:nvPr>
            <p:ph type="subTitle" idx="2"/>
          </p:nvPr>
        </p:nvSpPr>
        <p:spPr>
          <a:xfrm>
            <a:off x="879901" y="2597187"/>
            <a:ext cx="2075700" cy="1069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95" name="Google Shape;95;p15"/>
          <p:cNvSpPr txBox="1">
            <a:spLocks noGrp="1"/>
          </p:cNvSpPr>
          <p:nvPr>
            <p:ph type="title"/>
          </p:nvPr>
        </p:nvSpPr>
        <p:spPr>
          <a:xfrm>
            <a:off x="713100" y="368825"/>
            <a:ext cx="7717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600"/>
              <a:buNone/>
              <a:defRPr/>
            </a:lvl1pPr>
            <a:lvl2pPr lvl="1" algn="l">
              <a:lnSpc>
                <a:spcPct val="100000"/>
              </a:lnSpc>
              <a:spcBef>
                <a:spcPts val="0"/>
              </a:spcBef>
              <a:spcAft>
                <a:spcPts val="0"/>
              </a:spcAft>
              <a:buSzPts val="2600"/>
              <a:buNone/>
              <a:defRPr/>
            </a:lvl2pPr>
            <a:lvl3pPr lvl="2" algn="l">
              <a:lnSpc>
                <a:spcPct val="100000"/>
              </a:lnSpc>
              <a:spcBef>
                <a:spcPts val="0"/>
              </a:spcBef>
              <a:spcAft>
                <a:spcPts val="0"/>
              </a:spcAft>
              <a:buSzPts val="2600"/>
              <a:buNone/>
              <a:defRPr/>
            </a:lvl3pPr>
            <a:lvl4pPr lvl="3" algn="l">
              <a:lnSpc>
                <a:spcPct val="100000"/>
              </a:lnSpc>
              <a:spcBef>
                <a:spcPts val="0"/>
              </a:spcBef>
              <a:spcAft>
                <a:spcPts val="0"/>
              </a:spcAft>
              <a:buSzPts val="2600"/>
              <a:buNone/>
              <a:defRPr/>
            </a:lvl4pPr>
            <a:lvl5pPr lvl="4" algn="l">
              <a:lnSpc>
                <a:spcPct val="100000"/>
              </a:lnSpc>
              <a:spcBef>
                <a:spcPts val="0"/>
              </a:spcBef>
              <a:spcAft>
                <a:spcPts val="0"/>
              </a:spcAft>
              <a:buSzPts val="2600"/>
              <a:buNone/>
              <a:defRPr/>
            </a:lvl5pPr>
            <a:lvl6pPr lvl="5" algn="l">
              <a:lnSpc>
                <a:spcPct val="100000"/>
              </a:lnSpc>
              <a:spcBef>
                <a:spcPts val="0"/>
              </a:spcBef>
              <a:spcAft>
                <a:spcPts val="0"/>
              </a:spcAft>
              <a:buSzPts val="2600"/>
              <a:buNone/>
              <a:defRPr/>
            </a:lvl6pPr>
            <a:lvl7pPr lvl="6" algn="l">
              <a:lnSpc>
                <a:spcPct val="100000"/>
              </a:lnSpc>
              <a:spcBef>
                <a:spcPts val="0"/>
              </a:spcBef>
              <a:spcAft>
                <a:spcPts val="0"/>
              </a:spcAft>
              <a:buSzPts val="2600"/>
              <a:buNone/>
              <a:defRPr/>
            </a:lvl7pPr>
            <a:lvl8pPr lvl="7" algn="l">
              <a:lnSpc>
                <a:spcPct val="100000"/>
              </a:lnSpc>
              <a:spcBef>
                <a:spcPts val="0"/>
              </a:spcBef>
              <a:spcAft>
                <a:spcPts val="0"/>
              </a:spcAft>
              <a:buSzPts val="2600"/>
              <a:buNone/>
              <a:defRPr/>
            </a:lvl8pPr>
            <a:lvl9pPr lvl="8" algn="l">
              <a:lnSpc>
                <a:spcPct val="100000"/>
              </a:lnSpc>
              <a:spcBef>
                <a:spcPts val="0"/>
              </a:spcBef>
              <a:spcAft>
                <a:spcPts val="0"/>
              </a:spcAft>
              <a:buSzPts val="2600"/>
              <a:buNone/>
              <a:defRPr/>
            </a:lvl9pPr>
          </a:lstStyle>
          <a:p>
            <a:endParaRPr/>
          </a:p>
        </p:txBody>
      </p:sp>
      <p:sp>
        <p:nvSpPr>
          <p:cNvPr id="96" name="Google Shape;96;p15"/>
          <p:cNvSpPr txBox="1">
            <a:spLocks noGrp="1"/>
          </p:cNvSpPr>
          <p:nvPr>
            <p:ph type="subTitle" idx="3"/>
          </p:nvPr>
        </p:nvSpPr>
        <p:spPr>
          <a:xfrm>
            <a:off x="3535126" y="2252684"/>
            <a:ext cx="2075700" cy="420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97" name="Google Shape;97;p15"/>
          <p:cNvSpPr txBox="1">
            <a:spLocks noGrp="1"/>
          </p:cNvSpPr>
          <p:nvPr>
            <p:ph type="subTitle" idx="4"/>
          </p:nvPr>
        </p:nvSpPr>
        <p:spPr>
          <a:xfrm>
            <a:off x="3535126" y="2597187"/>
            <a:ext cx="2075700" cy="1069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98" name="Google Shape;98;p15"/>
          <p:cNvSpPr txBox="1">
            <a:spLocks noGrp="1"/>
          </p:cNvSpPr>
          <p:nvPr>
            <p:ph type="subTitle" idx="5"/>
          </p:nvPr>
        </p:nvSpPr>
        <p:spPr>
          <a:xfrm>
            <a:off x="6190351" y="2252684"/>
            <a:ext cx="2075700" cy="420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99" name="Google Shape;99;p15"/>
          <p:cNvSpPr txBox="1">
            <a:spLocks noGrp="1"/>
          </p:cNvSpPr>
          <p:nvPr>
            <p:ph type="subTitle" idx="6"/>
          </p:nvPr>
        </p:nvSpPr>
        <p:spPr>
          <a:xfrm>
            <a:off x="6190351" y="2597187"/>
            <a:ext cx="2075700" cy="1069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four columns">
  <p:cSld name="CUSTOM_3">
    <p:spTree>
      <p:nvGrpSpPr>
        <p:cNvPr id="1" name="Shape 100"/>
        <p:cNvGrpSpPr/>
        <p:nvPr/>
      </p:nvGrpSpPr>
      <p:grpSpPr>
        <a:xfrm>
          <a:off x="0" y="0"/>
          <a:ext cx="0" cy="0"/>
          <a:chOff x="0" y="0"/>
          <a:chExt cx="0" cy="0"/>
        </a:xfrm>
      </p:grpSpPr>
      <p:sp>
        <p:nvSpPr>
          <p:cNvPr id="101" name="Google Shape;101;p16"/>
          <p:cNvSpPr/>
          <p:nvPr/>
        </p:nvSpPr>
        <p:spPr>
          <a:xfrm>
            <a:off x="7050" y="7050"/>
            <a:ext cx="2575200" cy="51435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6"/>
          <p:cNvSpPr txBox="1">
            <a:spLocks noGrp="1"/>
          </p:cNvSpPr>
          <p:nvPr>
            <p:ph type="title"/>
          </p:nvPr>
        </p:nvSpPr>
        <p:spPr>
          <a:xfrm>
            <a:off x="4501450" y="368825"/>
            <a:ext cx="39294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600"/>
              <a:buNone/>
              <a:defRPr/>
            </a:lvl1pPr>
            <a:lvl2pPr lvl="1" algn="l">
              <a:lnSpc>
                <a:spcPct val="100000"/>
              </a:lnSpc>
              <a:spcBef>
                <a:spcPts val="0"/>
              </a:spcBef>
              <a:spcAft>
                <a:spcPts val="0"/>
              </a:spcAft>
              <a:buSzPts val="2600"/>
              <a:buNone/>
              <a:defRPr/>
            </a:lvl2pPr>
            <a:lvl3pPr lvl="2" algn="l">
              <a:lnSpc>
                <a:spcPct val="100000"/>
              </a:lnSpc>
              <a:spcBef>
                <a:spcPts val="0"/>
              </a:spcBef>
              <a:spcAft>
                <a:spcPts val="0"/>
              </a:spcAft>
              <a:buSzPts val="2600"/>
              <a:buNone/>
              <a:defRPr/>
            </a:lvl3pPr>
            <a:lvl4pPr lvl="3" algn="l">
              <a:lnSpc>
                <a:spcPct val="100000"/>
              </a:lnSpc>
              <a:spcBef>
                <a:spcPts val="0"/>
              </a:spcBef>
              <a:spcAft>
                <a:spcPts val="0"/>
              </a:spcAft>
              <a:buSzPts val="2600"/>
              <a:buNone/>
              <a:defRPr/>
            </a:lvl4pPr>
            <a:lvl5pPr lvl="4" algn="l">
              <a:lnSpc>
                <a:spcPct val="100000"/>
              </a:lnSpc>
              <a:spcBef>
                <a:spcPts val="0"/>
              </a:spcBef>
              <a:spcAft>
                <a:spcPts val="0"/>
              </a:spcAft>
              <a:buSzPts val="2600"/>
              <a:buNone/>
              <a:defRPr/>
            </a:lvl5pPr>
            <a:lvl6pPr lvl="5" algn="l">
              <a:lnSpc>
                <a:spcPct val="100000"/>
              </a:lnSpc>
              <a:spcBef>
                <a:spcPts val="0"/>
              </a:spcBef>
              <a:spcAft>
                <a:spcPts val="0"/>
              </a:spcAft>
              <a:buSzPts val="2600"/>
              <a:buNone/>
              <a:defRPr/>
            </a:lvl6pPr>
            <a:lvl7pPr lvl="6" algn="l">
              <a:lnSpc>
                <a:spcPct val="100000"/>
              </a:lnSpc>
              <a:spcBef>
                <a:spcPts val="0"/>
              </a:spcBef>
              <a:spcAft>
                <a:spcPts val="0"/>
              </a:spcAft>
              <a:buSzPts val="2600"/>
              <a:buNone/>
              <a:defRPr/>
            </a:lvl7pPr>
            <a:lvl8pPr lvl="7" algn="l">
              <a:lnSpc>
                <a:spcPct val="100000"/>
              </a:lnSpc>
              <a:spcBef>
                <a:spcPts val="0"/>
              </a:spcBef>
              <a:spcAft>
                <a:spcPts val="0"/>
              </a:spcAft>
              <a:buSzPts val="2600"/>
              <a:buNone/>
              <a:defRPr/>
            </a:lvl8pPr>
            <a:lvl9pPr lvl="8" algn="l">
              <a:lnSpc>
                <a:spcPct val="100000"/>
              </a:lnSpc>
              <a:spcBef>
                <a:spcPts val="0"/>
              </a:spcBef>
              <a:spcAft>
                <a:spcPts val="0"/>
              </a:spcAft>
              <a:buSzPts val="2600"/>
              <a:buNone/>
              <a:defRPr/>
            </a:lvl9pPr>
          </a:lstStyle>
          <a:p>
            <a:endParaRPr/>
          </a:p>
        </p:txBody>
      </p:sp>
      <p:sp>
        <p:nvSpPr>
          <p:cNvPr id="103" name="Google Shape;103;p16"/>
          <p:cNvSpPr/>
          <p:nvPr/>
        </p:nvSpPr>
        <p:spPr>
          <a:xfrm flipH="1">
            <a:off x="6752146" y="3626549"/>
            <a:ext cx="2391854" cy="1528549"/>
          </a:xfrm>
          <a:custGeom>
            <a:avLst/>
            <a:gdLst/>
            <a:ahLst/>
            <a:cxnLst/>
            <a:rect l="l" t="t" r="r" b="b"/>
            <a:pathLst>
              <a:path w="59830" h="36755" extrusionOk="0">
                <a:moveTo>
                  <a:pt x="1" y="0"/>
                </a:moveTo>
                <a:lnTo>
                  <a:pt x="1" y="36755"/>
                </a:lnTo>
                <a:lnTo>
                  <a:pt x="59830" y="36755"/>
                </a:lnTo>
                <a:lnTo>
                  <a:pt x="54877" y="25301"/>
                </a:lnTo>
                <a:cubicBezTo>
                  <a:pt x="49471" y="12788"/>
                  <a:pt x="37768" y="4132"/>
                  <a:pt x="24218" y="2655"/>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16"/>
          <p:cNvSpPr txBox="1">
            <a:spLocks noGrp="1"/>
          </p:cNvSpPr>
          <p:nvPr>
            <p:ph type="subTitle" idx="1"/>
          </p:nvPr>
        </p:nvSpPr>
        <p:spPr>
          <a:xfrm>
            <a:off x="4651476" y="1395647"/>
            <a:ext cx="1600200" cy="420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105" name="Google Shape;105;p16"/>
          <p:cNvSpPr txBox="1">
            <a:spLocks noGrp="1"/>
          </p:cNvSpPr>
          <p:nvPr>
            <p:ph type="subTitle" idx="2"/>
          </p:nvPr>
        </p:nvSpPr>
        <p:spPr>
          <a:xfrm>
            <a:off x="4651476" y="1741286"/>
            <a:ext cx="1600200" cy="8505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06" name="Google Shape;106;p16"/>
          <p:cNvSpPr txBox="1">
            <a:spLocks noGrp="1"/>
          </p:cNvSpPr>
          <p:nvPr>
            <p:ph type="subTitle" idx="3"/>
          </p:nvPr>
        </p:nvSpPr>
        <p:spPr>
          <a:xfrm>
            <a:off x="6682126" y="1395647"/>
            <a:ext cx="1600200" cy="420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107" name="Google Shape;107;p16"/>
          <p:cNvSpPr txBox="1">
            <a:spLocks noGrp="1"/>
          </p:cNvSpPr>
          <p:nvPr>
            <p:ph type="subTitle" idx="4"/>
          </p:nvPr>
        </p:nvSpPr>
        <p:spPr>
          <a:xfrm>
            <a:off x="6682126" y="1741286"/>
            <a:ext cx="1600200" cy="8505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08" name="Google Shape;108;p16"/>
          <p:cNvSpPr txBox="1">
            <a:spLocks noGrp="1"/>
          </p:cNvSpPr>
          <p:nvPr>
            <p:ph type="subTitle" idx="5"/>
          </p:nvPr>
        </p:nvSpPr>
        <p:spPr>
          <a:xfrm>
            <a:off x="4651476" y="3048047"/>
            <a:ext cx="1600200" cy="420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109" name="Google Shape;109;p16"/>
          <p:cNvSpPr txBox="1">
            <a:spLocks noGrp="1"/>
          </p:cNvSpPr>
          <p:nvPr>
            <p:ph type="subTitle" idx="6"/>
          </p:nvPr>
        </p:nvSpPr>
        <p:spPr>
          <a:xfrm>
            <a:off x="4651476" y="3393686"/>
            <a:ext cx="1600200" cy="8505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10" name="Google Shape;110;p16"/>
          <p:cNvSpPr txBox="1">
            <a:spLocks noGrp="1"/>
          </p:cNvSpPr>
          <p:nvPr>
            <p:ph type="subTitle" idx="7"/>
          </p:nvPr>
        </p:nvSpPr>
        <p:spPr>
          <a:xfrm>
            <a:off x="6682126" y="3048047"/>
            <a:ext cx="1600200" cy="420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111" name="Google Shape;111;p16"/>
          <p:cNvSpPr txBox="1">
            <a:spLocks noGrp="1"/>
          </p:cNvSpPr>
          <p:nvPr>
            <p:ph type="subTitle" idx="8"/>
          </p:nvPr>
        </p:nvSpPr>
        <p:spPr>
          <a:xfrm>
            <a:off x="6682126" y="3393686"/>
            <a:ext cx="1600200" cy="8505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
  <p:cSld name="CUSTOM_4">
    <p:spTree>
      <p:nvGrpSpPr>
        <p:cNvPr id="1" name="Shape 112"/>
        <p:cNvGrpSpPr/>
        <p:nvPr/>
      </p:nvGrpSpPr>
      <p:grpSpPr>
        <a:xfrm>
          <a:off x="0" y="0"/>
          <a:ext cx="0" cy="0"/>
          <a:chOff x="0" y="0"/>
          <a:chExt cx="0" cy="0"/>
        </a:xfrm>
      </p:grpSpPr>
      <p:sp>
        <p:nvSpPr>
          <p:cNvPr id="113" name="Google Shape;113;p17"/>
          <p:cNvSpPr/>
          <p:nvPr/>
        </p:nvSpPr>
        <p:spPr>
          <a:xfrm>
            <a:off x="6872100" y="211675"/>
            <a:ext cx="2053200" cy="2053200"/>
          </a:xfrm>
          <a:prstGeom prst="ellipse">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17"/>
          <p:cNvSpPr/>
          <p:nvPr/>
        </p:nvSpPr>
        <p:spPr>
          <a:xfrm>
            <a:off x="0" y="2638775"/>
            <a:ext cx="5987604" cy="2504770"/>
          </a:xfrm>
          <a:custGeom>
            <a:avLst/>
            <a:gdLst/>
            <a:ahLst/>
            <a:cxnLst/>
            <a:rect l="l" t="t" r="r" b="b"/>
            <a:pathLst>
              <a:path w="113849" h="47626" extrusionOk="0">
                <a:moveTo>
                  <a:pt x="1" y="1"/>
                </a:moveTo>
                <a:lnTo>
                  <a:pt x="1" y="47625"/>
                </a:lnTo>
                <a:lnTo>
                  <a:pt x="113848" y="47625"/>
                </a:lnTo>
                <a:lnTo>
                  <a:pt x="113848" y="37708"/>
                </a:lnTo>
                <a:cubicBezTo>
                  <a:pt x="113848" y="25956"/>
                  <a:pt x="105264" y="15967"/>
                  <a:pt x="93643" y="14205"/>
                </a:cubicBezTo>
                <a:lnTo>
                  <a:pt x="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17"/>
          <p:cNvSpPr txBox="1">
            <a:spLocks noGrp="1"/>
          </p:cNvSpPr>
          <p:nvPr>
            <p:ph type="title"/>
          </p:nvPr>
        </p:nvSpPr>
        <p:spPr>
          <a:xfrm>
            <a:off x="3389425" y="3209600"/>
            <a:ext cx="2395800" cy="4299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116" name="Google Shape;116;p17"/>
          <p:cNvSpPr txBox="1">
            <a:spLocks noGrp="1"/>
          </p:cNvSpPr>
          <p:nvPr>
            <p:ph type="subTitle" idx="1"/>
          </p:nvPr>
        </p:nvSpPr>
        <p:spPr>
          <a:xfrm>
            <a:off x="1946725" y="1847200"/>
            <a:ext cx="5285100" cy="1298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lumns with numbers">
  <p:cSld name="CUSTOM_5">
    <p:spTree>
      <p:nvGrpSpPr>
        <p:cNvPr id="1" name="Shape 117"/>
        <p:cNvGrpSpPr/>
        <p:nvPr/>
      </p:nvGrpSpPr>
      <p:grpSpPr>
        <a:xfrm>
          <a:off x="0" y="0"/>
          <a:ext cx="0" cy="0"/>
          <a:chOff x="0" y="0"/>
          <a:chExt cx="0" cy="0"/>
        </a:xfrm>
      </p:grpSpPr>
      <p:sp>
        <p:nvSpPr>
          <p:cNvPr id="118" name="Google Shape;118;p18"/>
          <p:cNvSpPr/>
          <p:nvPr/>
        </p:nvSpPr>
        <p:spPr>
          <a:xfrm flipH="1">
            <a:off x="2438403" y="869780"/>
            <a:ext cx="6705597" cy="4285357"/>
          </a:xfrm>
          <a:custGeom>
            <a:avLst/>
            <a:gdLst/>
            <a:ahLst/>
            <a:cxnLst/>
            <a:rect l="l" t="t" r="r" b="b"/>
            <a:pathLst>
              <a:path w="59830" h="36755" extrusionOk="0">
                <a:moveTo>
                  <a:pt x="1" y="0"/>
                </a:moveTo>
                <a:lnTo>
                  <a:pt x="1" y="36755"/>
                </a:lnTo>
                <a:lnTo>
                  <a:pt x="59830" y="36755"/>
                </a:lnTo>
                <a:lnTo>
                  <a:pt x="54877" y="25301"/>
                </a:lnTo>
                <a:cubicBezTo>
                  <a:pt x="49471" y="12788"/>
                  <a:pt x="37768" y="4132"/>
                  <a:pt x="24218" y="2655"/>
                </a:cubicBezTo>
                <a:lnTo>
                  <a:pt x="1"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18"/>
          <p:cNvSpPr txBox="1">
            <a:spLocks noGrp="1"/>
          </p:cNvSpPr>
          <p:nvPr>
            <p:ph type="title"/>
          </p:nvPr>
        </p:nvSpPr>
        <p:spPr>
          <a:xfrm>
            <a:off x="713100" y="368825"/>
            <a:ext cx="7717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600"/>
              <a:buNone/>
              <a:defRPr/>
            </a:lvl1pPr>
            <a:lvl2pPr lvl="1" algn="l">
              <a:lnSpc>
                <a:spcPct val="100000"/>
              </a:lnSpc>
              <a:spcBef>
                <a:spcPts val="0"/>
              </a:spcBef>
              <a:spcAft>
                <a:spcPts val="0"/>
              </a:spcAft>
              <a:buSzPts val="2600"/>
              <a:buNone/>
              <a:defRPr/>
            </a:lvl2pPr>
            <a:lvl3pPr lvl="2" algn="l">
              <a:lnSpc>
                <a:spcPct val="100000"/>
              </a:lnSpc>
              <a:spcBef>
                <a:spcPts val="0"/>
              </a:spcBef>
              <a:spcAft>
                <a:spcPts val="0"/>
              </a:spcAft>
              <a:buSzPts val="2600"/>
              <a:buNone/>
              <a:defRPr/>
            </a:lvl3pPr>
            <a:lvl4pPr lvl="3" algn="l">
              <a:lnSpc>
                <a:spcPct val="100000"/>
              </a:lnSpc>
              <a:spcBef>
                <a:spcPts val="0"/>
              </a:spcBef>
              <a:spcAft>
                <a:spcPts val="0"/>
              </a:spcAft>
              <a:buSzPts val="2600"/>
              <a:buNone/>
              <a:defRPr/>
            </a:lvl4pPr>
            <a:lvl5pPr lvl="4" algn="l">
              <a:lnSpc>
                <a:spcPct val="100000"/>
              </a:lnSpc>
              <a:spcBef>
                <a:spcPts val="0"/>
              </a:spcBef>
              <a:spcAft>
                <a:spcPts val="0"/>
              </a:spcAft>
              <a:buSzPts val="2600"/>
              <a:buNone/>
              <a:defRPr/>
            </a:lvl5pPr>
            <a:lvl6pPr lvl="5" algn="l">
              <a:lnSpc>
                <a:spcPct val="100000"/>
              </a:lnSpc>
              <a:spcBef>
                <a:spcPts val="0"/>
              </a:spcBef>
              <a:spcAft>
                <a:spcPts val="0"/>
              </a:spcAft>
              <a:buSzPts val="2600"/>
              <a:buNone/>
              <a:defRPr/>
            </a:lvl6pPr>
            <a:lvl7pPr lvl="6" algn="l">
              <a:lnSpc>
                <a:spcPct val="100000"/>
              </a:lnSpc>
              <a:spcBef>
                <a:spcPts val="0"/>
              </a:spcBef>
              <a:spcAft>
                <a:spcPts val="0"/>
              </a:spcAft>
              <a:buSzPts val="2600"/>
              <a:buNone/>
              <a:defRPr/>
            </a:lvl7pPr>
            <a:lvl8pPr lvl="7" algn="l">
              <a:lnSpc>
                <a:spcPct val="100000"/>
              </a:lnSpc>
              <a:spcBef>
                <a:spcPts val="0"/>
              </a:spcBef>
              <a:spcAft>
                <a:spcPts val="0"/>
              </a:spcAft>
              <a:buSzPts val="2600"/>
              <a:buNone/>
              <a:defRPr/>
            </a:lvl8pPr>
            <a:lvl9pPr lvl="8" algn="l">
              <a:lnSpc>
                <a:spcPct val="100000"/>
              </a:lnSpc>
              <a:spcBef>
                <a:spcPts val="0"/>
              </a:spcBef>
              <a:spcAft>
                <a:spcPts val="0"/>
              </a:spcAft>
              <a:buSzPts val="2600"/>
              <a:buNone/>
              <a:defRPr/>
            </a:lvl9pPr>
          </a:lstStyle>
          <a:p>
            <a:endParaRPr/>
          </a:p>
        </p:txBody>
      </p:sp>
      <p:sp>
        <p:nvSpPr>
          <p:cNvPr id="120" name="Google Shape;120;p18"/>
          <p:cNvSpPr txBox="1">
            <a:spLocks noGrp="1"/>
          </p:cNvSpPr>
          <p:nvPr>
            <p:ph type="subTitle" idx="1"/>
          </p:nvPr>
        </p:nvSpPr>
        <p:spPr>
          <a:xfrm>
            <a:off x="1575225" y="2726059"/>
            <a:ext cx="2450700" cy="420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121" name="Google Shape;121;p18"/>
          <p:cNvSpPr txBox="1">
            <a:spLocks noGrp="1"/>
          </p:cNvSpPr>
          <p:nvPr>
            <p:ph type="subTitle" idx="2"/>
          </p:nvPr>
        </p:nvSpPr>
        <p:spPr>
          <a:xfrm>
            <a:off x="1575225" y="3070562"/>
            <a:ext cx="2450700" cy="850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18"/>
          <p:cNvSpPr txBox="1">
            <a:spLocks noGrp="1"/>
          </p:cNvSpPr>
          <p:nvPr>
            <p:ph type="subTitle" idx="3"/>
          </p:nvPr>
        </p:nvSpPr>
        <p:spPr>
          <a:xfrm>
            <a:off x="4928850" y="2726059"/>
            <a:ext cx="2450700" cy="420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1"/>
              </a:buClr>
              <a:buSzPts val="1600"/>
              <a:buFont typeface="Montserrat"/>
              <a:buNone/>
              <a:defRPr sz="1600" b="1">
                <a:solidFill>
                  <a:schemeClr val="lt1"/>
                </a:solidFill>
                <a:latin typeface="Montserrat"/>
                <a:ea typeface="Montserrat"/>
                <a:cs typeface="Montserrat"/>
                <a:sym typeface="Montserrat"/>
              </a:defRPr>
            </a:lvl1pPr>
            <a:lvl2pPr lvl="1"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l">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123" name="Google Shape;123;p18"/>
          <p:cNvSpPr txBox="1">
            <a:spLocks noGrp="1"/>
          </p:cNvSpPr>
          <p:nvPr>
            <p:ph type="subTitle" idx="4"/>
          </p:nvPr>
        </p:nvSpPr>
        <p:spPr>
          <a:xfrm>
            <a:off x="4928850" y="3070562"/>
            <a:ext cx="2450700" cy="850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18"/>
          <p:cNvSpPr txBox="1">
            <a:spLocks noGrp="1"/>
          </p:cNvSpPr>
          <p:nvPr>
            <p:ph type="title" idx="5"/>
          </p:nvPr>
        </p:nvSpPr>
        <p:spPr>
          <a:xfrm>
            <a:off x="1573725" y="1628650"/>
            <a:ext cx="2450700" cy="1097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7200"/>
              <a:buNone/>
              <a:defRPr sz="7200"/>
            </a:lvl1pPr>
            <a:lvl2pPr lvl="1" algn="l">
              <a:lnSpc>
                <a:spcPct val="100000"/>
              </a:lnSpc>
              <a:spcBef>
                <a:spcPts val="0"/>
              </a:spcBef>
              <a:spcAft>
                <a:spcPts val="0"/>
              </a:spcAft>
              <a:buSzPts val="7200"/>
              <a:buNone/>
              <a:defRPr sz="7200"/>
            </a:lvl2pPr>
            <a:lvl3pPr lvl="2" algn="l">
              <a:lnSpc>
                <a:spcPct val="100000"/>
              </a:lnSpc>
              <a:spcBef>
                <a:spcPts val="0"/>
              </a:spcBef>
              <a:spcAft>
                <a:spcPts val="0"/>
              </a:spcAft>
              <a:buSzPts val="7200"/>
              <a:buNone/>
              <a:defRPr sz="7200"/>
            </a:lvl3pPr>
            <a:lvl4pPr lvl="3" algn="l">
              <a:lnSpc>
                <a:spcPct val="100000"/>
              </a:lnSpc>
              <a:spcBef>
                <a:spcPts val="0"/>
              </a:spcBef>
              <a:spcAft>
                <a:spcPts val="0"/>
              </a:spcAft>
              <a:buSzPts val="7200"/>
              <a:buNone/>
              <a:defRPr sz="7200"/>
            </a:lvl4pPr>
            <a:lvl5pPr lvl="4" algn="l">
              <a:lnSpc>
                <a:spcPct val="100000"/>
              </a:lnSpc>
              <a:spcBef>
                <a:spcPts val="0"/>
              </a:spcBef>
              <a:spcAft>
                <a:spcPts val="0"/>
              </a:spcAft>
              <a:buSzPts val="7200"/>
              <a:buNone/>
              <a:defRPr sz="7200"/>
            </a:lvl5pPr>
            <a:lvl6pPr lvl="5" algn="l">
              <a:lnSpc>
                <a:spcPct val="100000"/>
              </a:lnSpc>
              <a:spcBef>
                <a:spcPts val="0"/>
              </a:spcBef>
              <a:spcAft>
                <a:spcPts val="0"/>
              </a:spcAft>
              <a:buSzPts val="7200"/>
              <a:buNone/>
              <a:defRPr sz="7200"/>
            </a:lvl6pPr>
            <a:lvl7pPr lvl="6" algn="l">
              <a:lnSpc>
                <a:spcPct val="100000"/>
              </a:lnSpc>
              <a:spcBef>
                <a:spcPts val="0"/>
              </a:spcBef>
              <a:spcAft>
                <a:spcPts val="0"/>
              </a:spcAft>
              <a:buSzPts val="7200"/>
              <a:buNone/>
              <a:defRPr sz="7200"/>
            </a:lvl7pPr>
            <a:lvl8pPr lvl="7" algn="l">
              <a:lnSpc>
                <a:spcPct val="100000"/>
              </a:lnSpc>
              <a:spcBef>
                <a:spcPts val="0"/>
              </a:spcBef>
              <a:spcAft>
                <a:spcPts val="0"/>
              </a:spcAft>
              <a:buSzPts val="7200"/>
              <a:buNone/>
              <a:defRPr sz="7200"/>
            </a:lvl8pPr>
            <a:lvl9pPr lvl="8" algn="l">
              <a:lnSpc>
                <a:spcPct val="100000"/>
              </a:lnSpc>
              <a:spcBef>
                <a:spcPts val="0"/>
              </a:spcBef>
              <a:spcAft>
                <a:spcPts val="0"/>
              </a:spcAft>
              <a:buSzPts val="7200"/>
              <a:buNone/>
              <a:defRPr sz="7200"/>
            </a:lvl9pPr>
          </a:lstStyle>
          <a:p>
            <a:endParaRPr/>
          </a:p>
        </p:txBody>
      </p:sp>
      <p:sp>
        <p:nvSpPr>
          <p:cNvPr id="125" name="Google Shape;125;p18"/>
          <p:cNvSpPr txBox="1">
            <a:spLocks noGrp="1"/>
          </p:cNvSpPr>
          <p:nvPr>
            <p:ph type="title" idx="6"/>
          </p:nvPr>
        </p:nvSpPr>
        <p:spPr>
          <a:xfrm>
            <a:off x="4931850" y="1628650"/>
            <a:ext cx="2450700" cy="1097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7200"/>
              <a:buNone/>
              <a:defRPr sz="7200">
                <a:solidFill>
                  <a:schemeClr val="lt1"/>
                </a:solidFill>
              </a:defRPr>
            </a:lvl1pPr>
            <a:lvl2pPr lvl="1" algn="l">
              <a:lnSpc>
                <a:spcPct val="100000"/>
              </a:lnSpc>
              <a:spcBef>
                <a:spcPts val="0"/>
              </a:spcBef>
              <a:spcAft>
                <a:spcPts val="0"/>
              </a:spcAft>
              <a:buSzPts val="7200"/>
              <a:buNone/>
              <a:defRPr sz="7200"/>
            </a:lvl2pPr>
            <a:lvl3pPr lvl="2" algn="l">
              <a:lnSpc>
                <a:spcPct val="100000"/>
              </a:lnSpc>
              <a:spcBef>
                <a:spcPts val="0"/>
              </a:spcBef>
              <a:spcAft>
                <a:spcPts val="0"/>
              </a:spcAft>
              <a:buSzPts val="7200"/>
              <a:buNone/>
              <a:defRPr sz="7200"/>
            </a:lvl3pPr>
            <a:lvl4pPr lvl="3" algn="l">
              <a:lnSpc>
                <a:spcPct val="100000"/>
              </a:lnSpc>
              <a:spcBef>
                <a:spcPts val="0"/>
              </a:spcBef>
              <a:spcAft>
                <a:spcPts val="0"/>
              </a:spcAft>
              <a:buSzPts val="7200"/>
              <a:buNone/>
              <a:defRPr sz="7200"/>
            </a:lvl4pPr>
            <a:lvl5pPr lvl="4" algn="l">
              <a:lnSpc>
                <a:spcPct val="100000"/>
              </a:lnSpc>
              <a:spcBef>
                <a:spcPts val="0"/>
              </a:spcBef>
              <a:spcAft>
                <a:spcPts val="0"/>
              </a:spcAft>
              <a:buSzPts val="7200"/>
              <a:buNone/>
              <a:defRPr sz="7200"/>
            </a:lvl5pPr>
            <a:lvl6pPr lvl="5" algn="l">
              <a:lnSpc>
                <a:spcPct val="100000"/>
              </a:lnSpc>
              <a:spcBef>
                <a:spcPts val="0"/>
              </a:spcBef>
              <a:spcAft>
                <a:spcPts val="0"/>
              </a:spcAft>
              <a:buSzPts val="7200"/>
              <a:buNone/>
              <a:defRPr sz="7200"/>
            </a:lvl6pPr>
            <a:lvl7pPr lvl="6" algn="l">
              <a:lnSpc>
                <a:spcPct val="100000"/>
              </a:lnSpc>
              <a:spcBef>
                <a:spcPts val="0"/>
              </a:spcBef>
              <a:spcAft>
                <a:spcPts val="0"/>
              </a:spcAft>
              <a:buSzPts val="7200"/>
              <a:buNone/>
              <a:defRPr sz="7200"/>
            </a:lvl7pPr>
            <a:lvl8pPr lvl="7" algn="l">
              <a:lnSpc>
                <a:spcPct val="100000"/>
              </a:lnSpc>
              <a:spcBef>
                <a:spcPts val="0"/>
              </a:spcBef>
              <a:spcAft>
                <a:spcPts val="0"/>
              </a:spcAft>
              <a:buSzPts val="7200"/>
              <a:buNone/>
              <a:defRPr sz="7200"/>
            </a:lvl8pPr>
            <a:lvl9pPr lvl="8" algn="l">
              <a:lnSpc>
                <a:spcPct val="100000"/>
              </a:lnSpc>
              <a:spcBef>
                <a:spcPts val="0"/>
              </a:spcBef>
              <a:spcAft>
                <a:spcPts val="0"/>
              </a:spcAft>
              <a:buSzPts val="7200"/>
              <a:buNone/>
              <a:defRPr sz="72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2">
  <p:cSld name="CUSTOM_6">
    <p:spTree>
      <p:nvGrpSpPr>
        <p:cNvPr id="1" name="Shape 126"/>
        <p:cNvGrpSpPr/>
        <p:nvPr/>
      </p:nvGrpSpPr>
      <p:grpSpPr>
        <a:xfrm>
          <a:off x="0" y="0"/>
          <a:ext cx="0" cy="0"/>
          <a:chOff x="0" y="0"/>
          <a:chExt cx="0" cy="0"/>
        </a:xfrm>
      </p:grpSpPr>
      <p:sp>
        <p:nvSpPr>
          <p:cNvPr id="127" name="Google Shape;127;p19"/>
          <p:cNvSpPr/>
          <p:nvPr/>
        </p:nvSpPr>
        <p:spPr>
          <a:xfrm rot="10800000" flipH="1">
            <a:off x="0" y="-25"/>
            <a:ext cx="3795166" cy="2363438"/>
          </a:xfrm>
          <a:custGeom>
            <a:avLst/>
            <a:gdLst/>
            <a:ahLst/>
            <a:cxnLst/>
            <a:rect l="l" t="t" r="r" b="b"/>
            <a:pathLst>
              <a:path w="59830" h="36755" extrusionOk="0">
                <a:moveTo>
                  <a:pt x="1" y="0"/>
                </a:moveTo>
                <a:lnTo>
                  <a:pt x="1" y="36755"/>
                </a:lnTo>
                <a:lnTo>
                  <a:pt x="59830" y="36755"/>
                </a:lnTo>
                <a:lnTo>
                  <a:pt x="54877" y="25301"/>
                </a:lnTo>
                <a:cubicBezTo>
                  <a:pt x="49471" y="12788"/>
                  <a:pt x="37768" y="4132"/>
                  <a:pt x="24218" y="2655"/>
                </a:cubicBezTo>
                <a:lnTo>
                  <a:pt x="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19"/>
          <p:cNvSpPr txBox="1">
            <a:spLocks noGrp="1"/>
          </p:cNvSpPr>
          <p:nvPr>
            <p:ph type="title"/>
          </p:nvPr>
        </p:nvSpPr>
        <p:spPr>
          <a:xfrm>
            <a:off x="1111950" y="728188"/>
            <a:ext cx="3346800" cy="576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600"/>
              <a:buNone/>
              <a:defRPr/>
            </a:lvl1pPr>
            <a:lvl2pPr lvl="1" algn="l">
              <a:lnSpc>
                <a:spcPct val="100000"/>
              </a:lnSpc>
              <a:spcBef>
                <a:spcPts val="0"/>
              </a:spcBef>
              <a:spcAft>
                <a:spcPts val="0"/>
              </a:spcAft>
              <a:buSzPts val="2600"/>
              <a:buNone/>
              <a:defRPr/>
            </a:lvl2pPr>
            <a:lvl3pPr lvl="2" algn="l">
              <a:lnSpc>
                <a:spcPct val="100000"/>
              </a:lnSpc>
              <a:spcBef>
                <a:spcPts val="0"/>
              </a:spcBef>
              <a:spcAft>
                <a:spcPts val="0"/>
              </a:spcAft>
              <a:buSzPts val="2600"/>
              <a:buNone/>
              <a:defRPr/>
            </a:lvl3pPr>
            <a:lvl4pPr lvl="3" algn="l">
              <a:lnSpc>
                <a:spcPct val="100000"/>
              </a:lnSpc>
              <a:spcBef>
                <a:spcPts val="0"/>
              </a:spcBef>
              <a:spcAft>
                <a:spcPts val="0"/>
              </a:spcAft>
              <a:buSzPts val="2600"/>
              <a:buNone/>
              <a:defRPr/>
            </a:lvl4pPr>
            <a:lvl5pPr lvl="4" algn="l">
              <a:lnSpc>
                <a:spcPct val="100000"/>
              </a:lnSpc>
              <a:spcBef>
                <a:spcPts val="0"/>
              </a:spcBef>
              <a:spcAft>
                <a:spcPts val="0"/>
              </a:spcAft>
              <a:buSzPts val="2600"/>
              <a:buNone/>
              <a:defRPr/>
            </a:lvl5pPr>
            <a:lvl6pPr lvl="5" algn="l">
              <a:lnSpc>
                <a:spcPct val="100000"/>
              </a:lnSpc>
              <a:spcBef>
                <a:spcPts val="0"/>
              </a:spcBef>
              <a:spcAft>
                <a:spcPts val="0"/>
              </a:spcAft>
              <a:buSzPts val="2600"/>
              <a:buNone/>
              <a:defRPr/>
            </a:lvl6pPr>
            <a:lvl7pPr lvl="6" algn="l">
              <a:lnSpc>
                <a:spcPct val="100000"/>
              </a:lnSpc>
              <a:spcBef>
                <a:spcPts val="0"/>
              </a:spcBef>
              <a:spcAft>
                <a:spcPts val="0"/>
              </a:spcAft>
              <a:buSzPts val="2600"/>
              <a:buNone/>
              <a:defRPr/>
            </a:lvl7pPr>
            <a:lvl8pPr lvl="7" algn="l">
              <a:lnSpc>
                <a:spcPct val="100000"/>
              </a:lnSpc>
              <a:spcBef>
                <a:spcPts val="0"/>
              </a:spcBef>
              <a:spcAft>
                <a:spcPts val="0"/>
              </a:spcAft>
              <a:buSzPts val="2600"/>
              <a:buNone/>
              <a:defRPr/>
            </a:lvl8pPr>
            <a:lvl9pPr lvl="8" algn="l">
              <a:lnSpc>
                <a:spcPct val="100000"/>
              </a:lnSpc>
              <a:spcBef>
                <a:spcPts val="0"/>
              </a:spcBef>
              <a:spcAft>
                <a:spcPts val="0"/>
              </a:spcAft>
              <a:buSzPts val="2600"/>
              <a:buNone/>
              <a:defRPr/>
            </a:lvl9pPr>
          </a:lstStyle>
          <a:p>
            <a:endParaRPr/>
          </a:p>
        </p:txBody>
      </p:sp>
      <p:sp>
        <p:nvSpPr>
          <p:cNvPr id="129" name="Google Shape;129;p19"/>
          <p:cNvSpPr txBox="1">
            <a:spLocks noGrp="1"/>
          </p:cNvSpPr>
          <p:nvPr>
            <p:ph type="subTitle" idx="1"/>
          </p:nvPr>
        </p:nvSpPr>
        <p:spPr>
          <a:xfrm>
            <a:off x="1111951" y="1331865"/>
            <a:ext cx="3346800" cy="12801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ne column text 3">
  <p:cSld name="CUSTOM_7">
    <p:spTree>
      <p:nvGrpSpPr>
        <p:cNvPr id="1" name="Shape 130"/>
        <p:cNvGrpSpPr/>
        <p:nvPr/>
      </p:nvGrpSpPr>
      <p:grpSpPr>
        <a:xfrm>
          <a:off x="0" y="0"/>
          <a:ext cx="0" cy="0"/>
          <a:chOff x="0" y="0"/>
          <a:chExt cx="0" cy="0"/>
        </a:xfrm>
      </p:grpSpPr>
      <p:sp>
        <p:nvSpPr>
          <p:cNvPr id="131" name="Google Shape;131;p20"/>
          <p:cNvSpPr/>
          <p:nvPr/>
        </p:nvSpPr>
        <p:spPr>
          <a:xfrm>
            <a:off x="176400" y="218725"/>
            <a:ext cx="1778100" cy="1778100"/>
          </a:xfrm>
          <a:prstGeom prst="ellipse">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20"/>
          <p:cNvSpPr/>
          <p:nvPr/>
        </p:nvSpPr>
        <p:spPr>
          <a:xfrm flipH="1">
            <a:off x="5524445" y="3629326"/>
            <a:ext cx="3619544" cy="1514150"/>
          </a:xfrm>
          <a:custGeom>
            <a:avLst/>
            <a:gdLst/>
            <a:ahLst/>
            <a:cxnLst/>
            <a:rect l="l" t="t" r="r" b="b"/>
            <a:pathLst>
              <a:path w="113849" h="47626" extrusionOk="0">
                <a:moveTo>
                  <a:pt x="1" y="1"/>
                </a:moveTo>
                <a:lnTo>
                  <a:pt x="1" y="47625"/>
                </a:lnTo>
                <a:lnTo>
                  <a:pt x="113848" y="47625"/>
                </a:lnTo>
                <a:lnTo>
                  <a:pt x="113848" y="37708"/>
                </a:lnTo>
                <a:cubicBezTo>
                  <a:pt x="113848" y="25956"/>
                  <a:pt x="105264" y="15967"/>
                  <a:pt x="93643" y="14205"/>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20"/>
          <p:cNvSpPr txBox="1">
            <a:spLocks noGrp="1"/>
          </p:cNvSpPr>
          <p:nvPr>
            <p:ph type="title"/>
          </p:nvPr>
        </p:nvSpPr>
        <p:spPr>
          <a:xfrm>
            <a:off x="5490150" y="751025"/>
            <a:ext cx="2404800" cy="960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600"/>
              <a:buNone/>
              <a:defRPr/>
            </a:lvl1pPr>
            <a:lvl2pPr lvl="1" algn="l">
              <a:lnSpc>
                <a:spcPct val="100000"/>
              </a:lnSpc>
              <a:spcBef>
                <a:spcPts val="0"/>
              </a:spcBef>
              <a:spcAft>
                <a:spcPts val="0"/>
              </a:spcAft>
              <a:buSzPts val="2600"/>
              <a:buNone/>
              <a:defRPr/>
            </a:lvl2pPr>
            <a:lvl3pPr lvl="2" algn="l">
              <a:lnSpc>
                <a:spcPct val="100000"/>
              </a:lnSpc>
              <a:spcBef>
                <a:spcPts val="0"/>
              </a:spcBef>
              <a:spcAft>
                <a:spcPts val="0"/>
              </a:spcAft>
              <a:buSzPts val="2600"/>
              <a:buNone/>
              <a:defRPr/>
            </a:lvl3pPr>
            <a:lvl4pPr lvl="3" algn="l">
              <a:lnSpc>
                <a:spcPct val="100000"/>
              </a:lnSpc>
              <a:spcBef>
                <a:spcPts val="0"/>
              </a:spcBef>
              <a:spcAft>
                <a:spcPts val="0"/>
              </a:spcAft>
              <a:buSzPts val="2600"/>
              <a:buNone/>
              <a:defRPr/>
            </a:lvl4pPr>
            <a:lvl5pPr lvl="4" algn="l">
              <a:lnSpc>
                <a:spcPct val="100000"/>
              </a:lnSpc>
              <a:spcBef>
                <a:spcPts val="0"/>
              </a:spcBef>
              <a:spcAft>
                <a:spcPts val="0"/>
              </a:spcAft>
              <a:buSzPts val="2600"/>
              <a:buNone/>
              <a:defRPr/>
            </a:lvl5pPr>
            <a:lvl6pPr lvl="5" algn="l">
              <a:lnSpc>
                <a:spcPct val="100000"/>
              </a:lnSpc>
              <a:spcBef>
                <a:spcPts val="0"/>
              </a:spcBef>
              <a:spcAft>
                <a:spcPts val="0"/>
              </a:spcAft>
              <a:buSzPts val="2600"/>
              <a:buNone/>
              <a:defRPr/>
            </a:lvl6pPr>
            <a:lvl7pPr lvl="6" algn="l">
              <a:lnSpc>
                <a:spcPct val="100000"/>
              </a:lnSpc>
              <a:spcBef>
                <a:spcPts val="0"/>
              </a:spcBef>
              <a:spcAft>
                <a:spcPts val="0"/>
              </a:spcAft>
              <a:buSzPts val="2600"/>
              <a:buNone/>
              <a:defRPr/>
            </a:lvl7pPr>
            <a:lvl8pPr lvl="7" algn="l">
              <a:lnSpc>
                <a:spcPct val="100000"/>
              </a:lnSpc>
              <a:spcBef>
                <a:spcPts val="0"/>
              </a:spcBef>
              <a:spcAft>
                <a:spcPts val="0"/>
              </a:spcAft>
              <a:buSzPts val="2600"/>
              <a:buNone/>
              <a:defRPr/>
            </a:lvl8pPr>
            <a:lvl9pPr lvl="8" algn="l">
              <a:lnSpc>
                <a:spcPct val="100000"/>
              </a:lnSpc>
              <a:spcBef>
                <a:spcPts val="0"/>
              </a:spcBef>
              <a:spcAft>
                <a:spcPts val="0"/>
              </a:spcAft>
              <a:buSzPts val="2600"/>
              <a:buNone/>
              <a:defRPr/>
            </a:lvl9pPr>
          </a:lstStyle>
          <a:p>
            <a:endParaRPr/>
          </a:p>
        </p:txBody>
      </p:sp>
      <p:sp>
        <p:nvSpPr>
          <p:cNvPr id="134" name="Google Shape;134;p20"/>
          <p:cNvSpPr txBox="1">
            <a:spLocks noGrp="1"/>
          </p:cNvSpPr>
          <p:nvPr>
            <p:ph type="subTitle" idx="1"/>
          </p:nvPr>
        </p:nvSpPr>
        <p:spPr>
          <a:xfrm>
            <a:off x="5490150" y="1753372"/>
            <a:ext cx="2404800" cy="1261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
          <p:cNvSpPr/>
          <p:nvPr/>
        </p:nvSpPr>
        <p:spPr>
          <a:xfrm>
            <a:off x="0" y="0"/>
            <a:ext cx="783234" cy="783234"/>
          </a:xfrm>
          <a:custGeom>
            <a:avLst/>
            <a:gdLst/>
            <a:ahLst/>
            <a:cxnLst/>
            <a:rect l="l" t="t" r="r" b="b"/>
            <a:pathLst>
              <a:path w="47780" h="47780" extrusionOk="0">
                <a:moveTo>
                  <a:pt x="0" y="0"/>
                </a:moveTo>
                <a:lnTo>
                  <a:pt x="0" y="47780"/>
                </a:lnTo>
                <a:lnTo>
                  <a:pt x="9382" y="47780"/>
                </a:lnTo>
                <a:cubicBezTo>
                  <a:pt x="30587" y="47780"/>
                  <a:pt x="47780" y="30587"/>
                  <a:pt x="47780" y="9382"/>
                </a:cubicBezTo>
                <a:lnTo>
                  <a:pt x="4778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3"/>
          <p:cNvSpPr/>
          <p:nvPr/>
        </p:nvSpPr>
        <p:spPr>
          <a:xfrm flipH="1">
            <a:off x="7436601" y="4703625"/>
            <a:ext cx="1707399" cy="439865"/>
          </a:xfrm>
          <a:custGeom>
            <a:avLst/>
            <a:gdLst/>
            <a:ahLst/>
            <a:cxnLst/>
            <a:rect l="l" t="t" r="r" b="b"/>
            <a:pathLst>
              <a:path w="59830" h="36755" extrusionOk="0">
                <a:moveTo>
                  <a:pt x="1" y="0"/>
                </a:moveTo>
                <a:lnTo>
                  <a:pt x="1" y="36755"/>
                </a:lnTo>
                <a:lnTo>
                  <a:pt x="59830" y="36755"/>
                </a:lnTo>
                <a:lnTo>
                  <a:pt x="54877" y="25301"/>
                </a:lnTo>
                <a:cubicBezTo>
                  <a:pt x="49471" y="12788"/>
                  <a:pt x="37768" y="4132"/>
                  <a:pt x="24218" y="2655"/>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3"/>
          <p:cNvSpPr txBox="1">
            <a:spLocks noGrp="1"/>
          </p:cNvSpPr>
          <p:nvPr>
            <p:ph type="title"/>
          </p:nvPr>
        </p:nvSpPr>
        <p:spPr>
          <a:xfrm>
            <a:off x="713100" y="368825"/>
            <a:ext cx="7717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600"/>
              <a:buNone/>
              <a:defRPr/>
            </a:lvl1pPr>
            <a:lvl2pPr lvl="1" algn="l">
              <a:lnSpc>
                <a:spcPct val="100000"/>
              </a:lnSpc>
              <a:spcBef>
                <a:spcPts val="0"/>
              </a:spcBef>
              <a:spcAft>
                <a:spcPts val="0"/>
              </a:spcAft>
              <a:buSzPts val="2600"/>
              <a:buNone/>
              <a:defRPr/>
            </a:lvl2pPr>
            <a:lvl3pPr lvl="2" algn="l">
              <a:lnSpc>
                <a:spcPct val="100000"/>
              </a:lnSpc>
              <a:spcBef>
                <a:spcPts val="0"/>
              </a:spcBef>
              <a:spcAft>
                <a:spcPts val="0"/>
              </a:spcAft>
              <a:buSzPts val="2600"/>
              <a:buNone/>
              <a:defRPr/>
            </a:lvl3pPr>
            <a:lvl4pPr lvl="3" algn="l">
              <a:lnSpc>
                <a:spcPct val="100000"/>
              </a:lnSpc>
              <a:spcBef>
                <a:spcPts val="0"/>
              </a:spcBef>
              <a:spcAft>
                <a:spcPts val="0"/>
              </a:spcAft>
              <a:buSzPts val="2600"/>
              <a:buNone/>
              <a:defRPr/>
            </a:lvl4pPr>
            <a:lvl5pPr lvl="4" algn="l">
              <a:lnSpc>
                <a:spcPct val="100000"/>
              </a:lnSpc>
              <a:spcBef>
                <a:spcPts val="0"/>
              </a:spcBef>
              <a:spcAft>
                <a:spcPts val="0"/>
              </a:spcAft>
              <a:buSzPts val="2600"/>
              <a:buNone/>
              <a:defRPr/>
            </a:lvl5pPr>
            <a:lvl6pPr lvl="5" algn="l">
              <a:lnSpc>
                <a:spcPct val="100000"/>
              </a:lnSpc>
              <a:spcBef>
                <a:spcPts val="0"/>
              </a:spcBef>
              <a:spcAft>
                <a:spcPts val="0"/>
              </a:spcAft>
              <a:buSzPts val="2600"/>
              <a:buNone/>
              <a:defRPr/>
            </a:lvl6pPr>
            <a:lvl7pPr lvl="6" algn="l">
              <a:lnSpc>
                <a:spcPct val="100000"/>
              </a:lnSpc>
              <a:spcBef>
                <a:spcPts val="0"/>
              </a:spcBef>
              <a:spcAft>
                <a:spcPts val="0"/>
              </a:spcAft>
              <a:buSzPts val="2600"/>
              <a:buNone/>
              <a:defRPr/>
            </a:lvl7pPr>
            <a:lvl8pPr lvl="7" algn="l">
              <a:lnSpc>
                <a:spcPct val="100000"/>
              </a:lnSpc>
              <a:spcBef>
                <a:spcPts val="0"/>
              </a:spcBef>
              <a:spcAft>
                <a:spcPts val="0"/>
              </a:spcAft>
              <a:buSzPts val="2600"/>
              <a:buNone/>
              <a:defRPr/>
            </a:lvl8pPr>
            <a:lvl9pPr lvl="8" algn="l">
              <a:lnSpc>
                <a:spcPct val="100000"/>
              </a:lnSpc>
              <a:spcBef>
                <a:spcPts val="0"/>
              </a:spcBef>
              <a:spcAft>
                <a:spcPts val="0"/>
              </a:spcAft>
              <a:buSzPts val="2600"/>
              <a:buNone/>
              <a:defRPr/>
            </a:lvl9pPr>
          </a:lstStyle>
          <a:p>
            <a:endParaRPr/>
          </a:p>
        </p:txBody>
      </p:sp>
      <p:sp>
        <p:nvSpPr>
          <p:cNvPr id="17" name="Google Shape;17;p3"/>
          <p:cNvSpPr txBox="1">
            <a:spLocks noGrp="1"/>
          </p:cNvSpPr>
          <p:nvPr>
            <p:ph type="body" idx="1"/>
          </p:nvPr>
        </p:nvSpPr>
        <p:spPr>
          <a:xfrm>
            <a:off x="713100" y="1152475"/>
            <a:ext cx="77178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0"/>
              </a:spcBef>
              <a:spcAft>
                <a:spcPts val="0"/>
              </a:spcAft>
              <a:buSzPts val="1400"/>
              <a:buChar char="●"/>
              <a:defRPr/>
            </a:lvl1pPr>
            <a:lvl2pPr marL="914400" lvl="1" indent="-317500" algn="l">
              <a:lnSpc>
                <a:spcPct val="100000"/>
              </a:lnSpc>
              <a:spcBef>
                <a:spcPts val="0"/>
              </a:spcBef>
              <a:spcAft>
                <a:spcPts val="0"/>
              </a:spcAft>
              <a:buSzPts val="1400"/>
              <a:buChar char="○"/>
              <a:defRPr/>
            </a:lvl2pPr>
            <a:lvl3pPr marL="1371600" lvl="2" indent="-317500" algn="l">
              <a:lnSpc>
                <a:spcPct val="100000"/>
              </a:lnSpc>
              <a:spcBef>
                <a:spcPts val="0"/>
              </a:spcBef>
              <a:spcAft>
                <a:spcPts val="0"/>
              </a:spcAft>
              <a:buSzPts val="1400"/>
              <a:buChar char="■"/>
              <a:defRPr/>
            </a:lvl3pPr>
            <a:lvl4pPr marL="1828800" lvl="3" indent="-317500" algn="l">
              <a:lnSpc>
                <a:spcPct val="100000"/>
              </a:lnSpc>
              <a:spcBef>
                <a:spcPts val="0"/>
              </a:spcBef>
              <a:spcAft>
                <a:spcPts val="0"/>
              </a:spcAft>
              <a:buSzPts val="1400"/>
              <a:buChar char="●"/>
              <a:defRPr/>
            </a:lvl4pPr>
            <a:lvl5pPr marL="2286000" lvl="4" indent="-317500" algn="l">
              <a:lnSpc>
                <a:spcPct val="100000"/>
              </a:lnSpc>
              <a:spcBef>
                <a:spcPts val="0"/>
              </a:spcBef>
              <a:spcAft>
                <a:spcPts val="0"/>
              </a:spcAft>
              <a:buSzPts val="1400"/>
              <a:buChar char="○"/>
              <a:defRPr/>
            </a:lvl5pPr>
            <a:lvl6pPr marL="2743200" lvl="5" indent="-317500" algn="l">
              <a:lnSpc>
                <a:spcPct val="100000"/>
              </a:lnSpc>
              <a:spcBef>
                <a:spcPts val="0"/>
              </a:spcBef>
              <a:spcAft>
                <a:spcPts val="0"/>
              </a:spcAft>
              <a:buSzPts val="1400"/>
              <a:buChar char="■"/>
              <a:defRPr/>
            </a:lvl6pPr>
            <a:lvl7pPr marL="3200400" lvl="6" indent="-317500" algn="l">
              <a:lnSpc>
                <a:spcPct val="100000"/>
              </a:lnSpc>
              <a:spcBef>
                <a:spcPts val="0"/>
              </a:spcBef>
              <a:spcAft>
                <a:spcPts val="0"/>
              </a:spcAft>
              <a:buSzPts val="1400"/>
              <a:buChar char="●"/>
              <a:defRPr/>
            </a:lvl7pPr>
            <a:lvl8pPr marL="3657600" lvl="7" indent="-317500" algn="l">
              <a:lnSpc>
                <a:spcPct val="100000"/>
              </a:lnSpc>
              <a:spcBef>
                <a:spcPts val="0"/>
              </a:spcBef>
              <a:spcAft>
                <a:spcPts val="0"/>
              </a:spcAft>
              <a:buSzPts val="1400"/>
              <a:buChar char="○"/>
              <a:defRPr/>
            </a:lvl8pPr>
            <a:lvl9pPr marL="4114800" lvl="8" indent="-317500" algn="l">
              <a:lnSpc>
                <a:spcPct val="100000"/>
              </a:lnSpc>
              <a:spcBef>
                <a:spcPts val="0"/>
              </a:spcBef>
              <a:spcAft>
                <a:spcPts val="0"/>
              </a:spcAft>
              <a:buSzPts val="14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hank you">
  <p:cSld name="CUSTOM_8">
    <p:spTree>
      <p:nvGrpSpPr>
        <p:cNvPr id="1" name="Shape 135"/>
        <p:cNvGrpSpPr/>
        <p:nvPr/>
      </p:nvGrpSpPr>
      <p:grpSpPr>
        <a:xfrm>
          <a:off x="0" y="0"/>
          <a:ext cx="0" cy="0"/>
          <a:chOff x="0" y="0"/>
          <a:chExt cx="0" cy="0"/>
        </a:xfrm>
      </p:grpSpPr>
      <p:sp>
        <p:nvSpPr>
          <p:cNvPr id="136" name="Google Shape;136;p21"/>
          <p:cNvSpPr txBox="1">
            <a:spLocks noGrp="1"/>
          </p:cNvSpPr>
          <p:nvPr>
            <p:ph type="title"/>
          </p:nvPr>
        </p:nvSpPr>
        <p:spPr>
          <a:xfrm>
            <a:off x="713100" y="2620450"/>
            <a:ext cx="2587800" cy="914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4500"/>
              <a:buNone/>
              <a:defRPr sz="4500"/>
            </a:lvl1pPr>
            <a:lvl2pPr lvl="1" algn="l">
              <a:lnSpc>
                <a:spcPct val="100000"/>
              </a:lnSpc>
              <a:spcBef>
                <a:spcPts val="0"/>
              </a:spcBef>
              <a:spcAft>
                <a:spcPts val="0"/>
              </a:spcAft>
              <a:buSzPts val="4500"/>
              <a:buNone/>
              <a:defRPr sz="4500"/>
            </a:lvl2pPr>
            <a:lvl3pPr lvl="2" algn="l">
              <a:lnSpc>
                <a:spcPct val="100000"/>
              </a:lnSpc>
              <a:spcBef>
                <a:spcPts val="0"/>
              </a:spcBef>
              <a:spcAft>
                <a:spcPts val="0"/>
              </a:spcAft>
              <a:buSzPts val="4500"/>
              <a:buNone/>
              <a:defRPr sz="4500"/>
            </a:lvl3pPr>
            <a:lvl4pPr lvl="3" algn="l">
              <a:lnSpc>
                <a:spcPct val="100000"/>
              </a:lnSpc>
              <a:spcBef>
                <a:spcPts val="0"/>
              </a:spcBef>
              <a:spcAft>
                <a:spcPts val="0"/>
              </a:spcAft>
              <a:buSzPts val="4500"/>
              <a:buNone/>
              <a:defRPr sz="4500"/>
            </a:lvl4pPr>
            <a:lvl5pPr lvl="4" algn="l">
              <a:lnSpc>
                <a:spcPct val="100000"/>
              </a:lnSpc>
              <a:spcBef>
                <a:spcPts val="0"/>
              </a:spcBef>
              <a:spcAft>
                <a:spcPts val="0"/>
              </a:spcAft>
              <a:buSzPts val="4500"/>
              <a:buNone/>
              <a:defRPr sz="4500"/>
            </a:lvl5pPr>
            <a:lvl6pPr lvl="5" algn="l">
              <a:lnSpc>
                <a:spcPct val="100000"/>
              </a:lnSpc>
              <a:spcBef>
                <a:spcPts val="0"/>
              </a:spcBef>
              <a:spcAft>
                <a:spcPts val="0"/>
              </a:spcAft>
              <a:buSzPts val="4500"/>
              <a:buNone/>
              <a:defRPr sz="4500"/>
            </a:lvl6pPr>
            <a:lvl7pPr lvl="6" algn="l">
              <a:lnSpc>
                <a:spcPct val="100000"/>
              </a:lnSpc>
              <a:spcBef>
                <a:spcPts val="0"/>
              </a:spcBef>
              <a:spcAft>
                <a:spcPts val="0"/>
              </a:spcAft>
              <a:buSzPts val="4500"/>
              <a:buNone/>
              <a:defRPr sz="4500"/>
            </a:lvl7pPr>
            <a:lvl8pPr lvl="7" algn="l">
              <a:lnSpc>
                <a:spcPct val="100000"/>
              </a:lnSpc>
              <a:spcBef>
                <a:spcPts val="0"/>
              </a:spcBef>
              <a:spcAft>
                <a:spcPts val="0"/>
              </a:spcAft>
              <a:buSzPts val="4500"/>
              <a:buNone/>
              <a:defRPr sz="4500"/>
            </a:lvl8pPr>
            <a:lvl9pPr lvl="8" algn="l">
              <a:lnSpc>
                <a:spcPct val="100000"/>
              </a:lnSpc>
              <a:spcBef>
                <a:spcPts val="0"/>
              </a:spcBef>
              <a:spcAft>
                <a:spcPts val="0"/>
              </a:spcAft>
              <a:buSzPts val="4500"/>
              <a:buNone/>
              <a:defRPr sz="4500"/>
            </a:lvl9pPr>
          </a:lstStyle>
          <a:p>
            <a:endParaRPr/>
          </a:p>
        </p:txBody>
      </p:sp>
      <p:sp>
        <p:nvSpPr>
          <p:cNvPr id="137" name="Google Shape;137;p21"/>
          <p:cNvSpPr/>
          <p:nvPr/>
        </p:nvSpPr>
        <p:spPr>
          <a:xfrm rot="10800000">
            <a:off x="5517899" y="2539940"/>
            <a:ext cx="3626091" cy="1517007"/>
          </a:xfrm>
          <a:custGeom>
            <a:avLst/>
            <a:gdLst/>
            <a:ahLst/>
            <a:cxnLst/>
            <a:rect l="l" t="t" r="r" b="b"/>
            <a:pathLst>
              <a:path w="113849" h="47626" extrusionOk="0">
                <a:moveTo>
                  <a:pt x="1" y="1"/>
                </a:moveTo>
                <a:lnTo>
                  <a:pt x="1" y="47625"/>
                </a:lnTo>
                <a:lnTo>
                  <a:pt x="113848" y="47625"/>
                </a:lnTo>
                <a:lnTo>
                  <a:pt x="113848" y="37708"/>
                </a:lnTo>
                <a:cubicBezTo>
                  <a:pt x="113848" y="25956"/>
                  <a:pt x="105264" y="15967"/>
                  <a:pt x="93643" y="14205"/>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21"/>
          <p:cNvSpPr/>
          <p:nvPr/>
        </p:nvSpPr>
        <p:spPr>
          <a:xfrm>
            <a:off x="0" y="4604100"/>
            <a:ext cx="878005" cy="539380"/>
          </a:xfrm>
          <a:custGeom>
            <a:avLst/>
            <a:gdLst/>
            <a:ahLst/>
            <a:cxnLst/>
            <a:rect l="l" t="t" r="r" b="b"/>
            <a:pathLst>
              <a:path w="59830" h="36755" extrusionOk="0">
                <a:moveTo>
                  <a:pt x="1" y="0"/>
                </a:moveTo>
                <a:lnTo>
                  <a:pt x="1" y="36755"/>
                </a:lnTo>
                <a:lnTo>
                  <a:pt x="59830" y="36755"/>
                </a:lnTo>
                <a:lnTo>
                  <a:pt x="54877" y="25301"/>
                </a:lnTo>
                <a:cubicBezTo>
                  <a:pt x="49471" y="12788"/>
                  <a:pt x="37768" y="4132"/>
                  <a:pt x="24218" y="2655"/>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1"/>
          <p:cNvSpPr txBox="1"/>
          <p:nvPr/>
        </p:nvSpPr>
        <p:spPr>
          <a:xfrm>
            <a:off x="5045700" y="3443875"/>
            <a:ext cx="3385500" cy="7467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Nunito Sans"/>
                <a:ea typeface="Nunito Sans"/>
                <a:cs typeface="Nunito Sans"/>
                <a:sym typeface="Nunito Sans"/>
              </a:rPr>
              <a:t>CREDITS: This presentation template was created by Slidesgo, including icons by Flaticon, and infographics &amp; images by Freepik </a:t>
            </a:r>
            <a:endParaRPr sz="1200" b="0" i="0" u="none" strike="noStrike" cap="none">
              <a:solidFill>
                <a:srgbClr val="000000"/>
              </a:solidFill>
              <a:latin typeface="Nunito Sans"/>
              <a:ea typeface="Nunito Sans"/>
              <a:cs typeface="Nunito Sans"/>
              <a:sym typeface="Nunito San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1"/>
        </a:solidFill>
        <a:effectLst/>
      </p:bgPr>
    </p:bg>
    <p:spTree>
      <p:nvGrpSpPr>
        <p:cNvPr id="1" name="Shape 18"/>
        <p:cNvGrpSpPr/>
        <p:nvPr/>
      </p:nvGrpSpPr>
      <p:grpSpPr>
        <a:xfrm>
          <a:off x="0" y="0"/>
          <a:ext cx="0" cy="0"/>
          <a:chOff x="0" y="0"/>
          <a:chExt cx="0" cy="0"/>
        </a:xfrm>
      </p:grpSpPr>
      <p:sp>
        <p:nvSpPr>
          <p:cNvPr id="19" name="Google Shape;19;p4"/>
          <p:cNvSpPr/>
          <p:nvPr/>
        </p:nvSpPr>
        <p:spPr>
          <a:xfrm>
            <a:off x="0" y="0"/>
            <a:ext cx="4649119" cy="4649022"/>
          </a:xfrm>
          <a:custGeom>
            <a:avLst/>
            <a:gdLst/>
            <a:ahLst/>
            <a:cxnLst/>
            <a:rect l="l" t="t" r="r" b="b"/>
            <a:pathLst>
              <a:path w="48079" h="48078" extrusionOk="0">
                <a:moveTo>
                  <a:pt x="1" y="0"/>
                </a:moveTo>
                <a:lnTo>
                  <a:pt x="1" y="48077"/>
                </a:lnTo>
                <a:lnTo>
                  <a:pt x="14562" y="48077"/>
                </a:lnTo>
                <a:cubicBezTo>
                  <a:pt x="33064" y="48077"/>
                  <a:pt x="48078" y="33064"/>
                  <a:pt x="48078" y="14561"/>
                </a:cubicBezTo>
                <a:lnTo>
                  <a:pt x="48078"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4"/>
          <p:cNvSpPr/>
          <p:nvPr/>
        </p:nvSpPr>
        <p:spPr>
          <a:xfrm rot="10800000">
            <a:off x="5820184" y="1819684"/>
            <a:ext cx="3323816" cy="3323816"/>
          </a:xfrm>
          <a:custGeom>
            <a:avLst/>
            <a:gdLst/>
            <a:ahLst/>
            <a:cxnLst/>
            <a:rect l="l" t="t" r="r" b="b"/>
            <a:pathLst>
              <a:path w="47780" h="47780" extrusionOk="0">
                <a:moveTo>
                  <a:pt x="0" y="0"/>
                </a:moveTo>
                <a:lnTo>
                  <a:pt x="0" y="47780"/>
                </a:lnTo>
                <a:lnTo>
                  <a:pt x="9382" y="47780"/>
                </a:lnTo>
                <a:cubicBezTo>
                  <a:pt x="30587" y="47780"/>
                  <a:pt x="47780" y="30587"/>
                  <a:pt x="47780" y="9382"/>
                </a:cubicBezTo>
                <a:lnTo>
                  <a:pt x="4778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4"/>
          <p:cNvSpPr txBox="1">
            <a:spLocks noGrp="1"/>
          </p:cNvSpPr>
          <p:nvPr>
            <p:ph type="title"/>
          </p:nvPr>
        </p:nvSpPr>
        <p:spPr>
          <a:xfrm>
            <a:off x="3363062" y="1804850"/>
            <a:ext cx="2843700" cy="8412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2" name="Google Shape;22;p4"/>
          <p:cNvSpPr txBox="1">
            <a:spLocks noGrp="1"/>
          </p:cNvSpPr>
          <p:nvPr>
            <p:ph type="subTitle" idx="1"/>
          </p:nvPr>
        </p:nvSpPr>
        <p:spPr>
          <a:xfrm>
            <a:off x="3363062" y="2492925"/>
            <a:ext cx="2843700" cy="804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23" name="Google Shape;23;p4"/>
          <p:cNvSpPr txBox="1">
            <a:spLocks noGrp="1"/>
          </p:cNvSpPr>
          <p:nvPr>
            <p:ph type="title" idx="2"/>
          </p:nvPr>
        </p:nvSpPr>
        <p:spPr>
          <a:xfrm>
            <a:off x="2448025" y="1222975"/>
            <a:ext cx="708300" cy="420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400"/>
              <a:buNone/>
              <a:defRPr sz="2400">
                <a:solidFill>
                  <a:schemeClr val="lt1"/>
                </a:solidFill>
              </a:defRPr>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p:nvPr/>
        </p:nvSpPr>
        <p:spPr>
          <a:xfrm>
            <a:off x="0" y="2226457"/>
            <a:ext cx="4748408" cy="2917061"/>
          </a:xfrm>
          <a:custGeom>
            <a:avLst/>
            <a:gdLst/>
            <a:ahLst/>
            <a:cxnLst/>
            <a:rect l="l" t="t" r="r" b="b"/>
            <a:pathLst>
              <a:path w="59830" h="36755" extrusionOk="0">
                <a:moveTo>
                  <a:pt x="1" y="0"/>
                </a:moveTo>
                <a:lnTo>
                  <a:pt x="1" y="36755"/>
                </a:lnTo>
                <a:lnTo>
                  <a:pt x="59830" y="36755"/>
                </a:lnTo>
                <a:lnTo>
                  <a:pt x="54877" y="25301"/>
                </a:lnTo>
                <a:cubicBezTo>
                  <a:pt x="49471" y="12788"/>
                  <a:pt x="37768" y="4132"/>
                  <a:pt x="24218" y="2655"/>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5"/>
          <p:cNvSpPr/>
          <p:nvPr/>
        </p:nvSpPr>
        <p:spPr>
          <a:xfrm>
            <a:off x="8198900" y="368825"/>
            <a:ext cx="945100" cy="1893725"/>
          </a:xfrm>
          <a:custGeom>
            <a:avLst/>
            <a:gdLst/>
            <a:ahLst/>
            <a:cxnLst/>
            <a:rect l="l" t="t" r="r" b="b"/>
            <a:pathLst>
              <a:path w="37804" h="75749" extrusionOk="0">
                <a:moveTo>
                  <a:pt x="37803" y="1"/>
                </a:moveTo>
                <a:cubicBezTo>
                  <a:pt x="16920" y="48"/>
                  <a:pt x="1" y="16979"/>
                  <a:pt x="1" y="37874"/>
                </a:cubicBezTo>
                <a:cubicBezTo>
                  <a:pt x="1" y="58770"/>
                  <a:pt x="16920" y="75712"/>
                  <a:pt x="37803" y="75748"/>
                </a:cubicBezTo>
                <a:lnTo>
                  <a:pt x="37803"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5"/>
          <p:cNvSpPr txBox="1">
            <a:spLocks noGrp="1"/>
          </p:cNvSpPr>
          <p:nvPr>
            <p:ph type="title"/>
          </p:nvPr>
        </p:nvSpPr>
        <p:spPr>
          <a:xfrm>
            <a:off x="713100" y="368825"/>
            <a:ext cx="7717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600"/>
              <a:buNone/>
              <a:defRPr/>
            </a:lvl1pPr>
            <a:lvl2pPr lvl="1" algn="l">
              <a:lnSpc>
                <a:spcPct val="100000"/>
              </a:lnSpc>
              <a:spcBef>
                <a:spcPts val="0"/>
              </a:spcBef>
              <a:spcAft>
                <a:spcPts val="0"/>
              </a:spcAft>
              <a:buSzPts val="2600"/>
              <a:buNone/>
              <a:defRPr/>
            </a:lvl2pPr>
            <a:lvl3pPr lvl="2" algn="l">
              <a:lnSpc>
                <a:spcPct val="100000"/>
              </a:lnSpc>
              <a:spcBef>
                <a:spcPts val="0"/>
              </a:spcBef>
              <a:spcAft>
                <a:spcPts val="0"/>
              </a:spcAft>
              <a:buSzPts val="2600"/>
              <a:buNone/>
              <a:defRPr/>
            </a:lvl3pPr>
            <a:lvl4pPr lvl="3" algn="l">
              <a:lnSpc>
                <a:spcPct val="100000"/>
              </a:lnSpc>
              <a:spcBef>
                <a:spcPts val="0"/>
              </a:spcBef>
              <a:spcAft>
                <a:spcPts val="0"/>
              </a:spcAft>
              <a:buSzPts val="2600"/>
              <a:buNone/>
              <a:defRPr/>
            </a:lvl4pPr>
            <a:lvl5pPr lvl="4" algn="l">
              <a:lnSpc>
                <a:spcPct val="100000"/>
              </a:lnSpc>
              <a:spcBef>
                <a:spcPts val="0"/>
              </a:spcBef>
              <a:spcAft>
                <a:spcPts val="0"/>
              </a:spcAft>
              <a:buSzPts val="2600"/>
              <a:buNone/>
              <a:defRPr/>
            </a:lvl5pPr>
            <a:lvl6pPr lvl="5" algn="l">
              <a:lnSpc>
                <a:spcPct val="100000"/>
              </a:lnSpc>
              <a:spcBef>
                <a:spcPts val="0"/>
              </a:spcBef>
              <a:spcAft>
                <a:spcPts val="0"/>
              </a:spcAft>
              <a:buSzPts val="2600"/>
              <a:buNone/>
              <a:defRPr/>
            </a:lvl6pPr>
            <a:lvl7pPr lvl="6" algn="l">
              <a:lnSpc>
                <a:spcPct val="100000"/>
              </a:lnSpc>
              <a:spcBef>
                <a:spcPts val="0"/>
              </a:spcBef>
              <a:spcAft>
                <a:spcPts val="0"/>
              </a:spcAft>
              <a:buSzPts val="2600"/>
              <a:buNone/>
              <a:defRPr/>
            </a:lvl7pPr>
            <a:lvl8pPr lvl="7" algn="l">
              <a:lnSpc>
                <a:spcPct val="100000"/>
              </a:lnSpc>
              <a:spcBef>
                <a:spcPts val="0"/>
              </a:spcBef>
              <a:spcAft>
                <a:spcPts val="0"/>
              </a:spcAft>
              <a:buSzPts val="2600"/>
              <a:buNone/>
              <a:defRPr/>
            </a:lvl8pPr>
            <a:lvl9pPr lvl="8" algn="l">
              <a:lnSpc>
                <a:spcPct val="100000"/>
              </a:lnSpc>
              <a:spcBef>
                <a:spcPts val="0"/>
              </a:spcBef>
              <a:spcAft>
                <a:spcPts val="0"/>
              </a:spcAft>
              <a:buSzPts val="2600"/>
              <a:buNone/>
              <a:defRPr/>
            </a:lvl9pPr>
          </a:lstStyle>
          <a:p>
            <a:endParaRPr/>
          </a:p>
        </p:txBody>
      </p:sp>
      <p:sp>
        <p:nvSpPr>
          <p:cNvPr id="28" name="Google Shape;28;p5"/>
          <p:cNvSpPr txBox="1">
            <a:spLocks noGrp="1"/>
          </p:cNvSpPr>
          <p:nvPr>
            <p:ph type="subTitle" idx="1"/>
          </p:nvPr>
        </p:nvSpPr>
        <p:spPr>
          <a:xfrm>
            <a:off x="1800851" y="4001328"/>
            <a:ext cx="2075700" cy="420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29" name="Google Shape;29;p5"/>
          <p:cNvSpPr txBox="1">
            <a:spLocks noGrp="1"/>
          </p:cNvSpPr>
          <p:nvPr>
            <p:ph type="subTitle" idx="2"/>
          </p:nvPr>
        </p:nvSpPr>
        <p:spPr>
          <a:xfrm>
            <a:off x="1511025" y="3263112"/>
            <a:ext cx="2651700" cy="841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0" name="Google Shape;30;p5"/>
          <p:cNvSpPr txBox="1">
            <a:spLocks noGrp="1"/>
          </p:cNvSpPr>
          <p:nvPr>
            <p:ph type="subTitle" idx="3"/>
          </p:nvPr>
        </p:nvSpPr>
        <p:spPr>
          <a:xfrm>
            <a:off x="5269276" y="4030434"/>
            <a:ext cx="2075700" cy="420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ctr">
              <a:lnSpc>
                <a:spcPct val="100000"/>
              </a:lnSpc>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31" name="Google Shape;31;p5"/>
          <p:cNvSpPr txBox="1">
            <a:spLocks noGrp="1"/>
          </p:cNvSpPr>
          <p:nvPr>
            <p:ph type="subTitle" idx="4"/>
          </p:nvPr>
        </p:nvSpPr>
        <p:spPr>
          <a:xfrm>
            <a:off x="4979450" y="3263112"/>
            <a:ext cx="2651700" cy="841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sp>
        <p:nvSpPr>
          <p:cNvPr id="33" name="Google Shape;33;p6"/>
          <p:cNvSpPr/>
          <p:nvPr/>
        </p:nvSpPr>
        <p:spPr>
          <a:xfrm>
            <a:off x="0" y="4681276"/>
            <a:ext cx="1104905" cy="462210"/>
          </a:xfrm>
          <a:custGeom>
            <a:avLst/>
            <a:gdLst/>
            <a:ahLst/>
            <a:cxnLst/>
            <a:rect l="l" t="t" r="r" b="b"/>
            <a:pathLst>
              <a:path w="113849" h="47626" extrusionOk="0">
                <a:moveTo>
                  <a:pt x="1" y="1"/>
                </a:moveTo>
                <a:lnTo>
                  <a:pt x="1" y="47625"/>
                </a:lnTo>
                <a:lnTo>
                  <a:pt x="113848" y="47625"/>
                </a:lnTo>
                <a:lnTo>
                  <a:pt x="113848" y="37708"/>
                </a:lnTo>
                <a:cubicBezTo>
                  <a:pt x="113848" y="25956"/>
                  <a:pt x="105264" y="15967"/>
                  <a:pt x="93643" y="14205"/>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6"/>
          <p:cNvSpPr/>
          <p:nvPr/>
        </p:nvSpPr>
        <p:spPr>
          <a:xfrm rot="10800000">
            <a:off x="8202276" y="26"/>
            <a:ext cx="941724" cy="578524"/>
          </a:xfrm>
          <a:custGeom>
            <a:avLst/>
            <a:gdLst/>
            <a:ahLst/>
            <a:cxnLst/>
            <a:rect l="l" t="t" r="r" b="b"/>
            <a:pathLst>
              <a:path w="59830" h="36755" extrusionOk="0">
                <a:moveTo>
                  <a:pt x="1" y="0"/>
                </a:moveTo>
                <a:lnTo>
                  <a:pt x="1" y="36755"/>
                </a:lnTo>
                <a:lnTo>
                  <a:pt x="59830" y="36755"/>
                </a:lnTo>
                <a:lnTo>
                  <a:pt x="54877" y="25301"/>
                </a:lnTo>
                <a:cubicBezTo>
                  <a:pt x="49471" y="12788"/>
                  <a:pt x="37768" y="4132"/>
                  <a:pt x="24218" y="2655"/>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6"/>
          <p:cNvSpPr txBox="1">
            <a:spLocks noGrp="1"/>
          </p:cNvSpPr>
          <p:nvPr>
            <p:ph type="title"/>
          </p:nvPr>
        </p:nvSpPr>
        <p:spPr>
          <a:xfrm>
            <a:off x="713100" y="368825"/>
            <a:ext cx="7717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600"/>
              <a:buNone/>
              <a:defRPr/>
            </a:lvl1pPr>
            <a:lvl2pPr lvl="1" algn="l">
              <a:lnSpc>
                <a:spcPct val="100000"/>
              </a:lnSpc>
              <a:spcBef>
                <a:spcPts val="0"/>
              </a:spcBef>
              <a:spcAft>
                <a:spcPts val="0"/>
              </a:spcAft>
              <a:buSzPts val="2600"/>
              <a:buNone/>
              <a:defRPr/>
            </a:lvl2pPr>
            <a:lvl3pPr lvl="2" algn="l">
              <a:lnSpc>
                <a:spcPct val="100000"/>
              </a:lnSpc>
              <a:spcBef>
                <a:spcPts val="0"/>
              </a:spcBef>
              <a:spcAft>
                <a:spcPts val="0"/>
              </a:spcAft>
              <a:buSzPts val="2600"/>
              <a:buNone/>
              <a:defRPr/>
            </a:lvl3pPr>
            <a:lvl4pPr lvl="3" algn="l">
              <a:lnSpc>
                <a:spcPct val="100000"/>
              </a:lnSpc>
              <a:spcBef>
                <a:spcPts val="0"/>
              </a:spcBef>
              <a:spcAft>
                <a:spcPts val="0"/>
              </a:spcAft>
              <a:buSzPts val="2600"/>
              <a:buNone/>
              <a:defRPr/>
            </a:lvl4pPr>
            <a:lvl5pPr lvl="4" algn="l">
              <a:lnSpc>
                <a:spcPct val="100000"/>
              </a:lnSpc>
              <a:spcBef>
                <a:spcPts val="0"/>
              </a:spcBef>
              <a:spcAft>
                <a:spcPts val="0"/>
              </a:spcAft>
              <a:buSzPts val="2600"/>
              <a:buNone/>
              <a:defRPr/>
            </a:lvl5pPr>
            <a:lvl6pPr lvl="5" algn="l">
              <a:lnSpc>
                <a:spcPct val="100000"/>
              </a:lnSpc>
              <a:spcBef>
                <a:spcPts val="0"/>
              </a:spcBef>
              <a:spcAft>
                <a:spcPts val="0"/>
              </a:spcAft>
              <a:buSzPts val="2600"/>
              <a:buNone/>
              <a:defRPr/>
            </a:lvl6pPr>
            <a:lvl7pPr lvl="6" algn="l">
              <a:lnSpc>
                <a:spcPct val="100000"/>
              </a:lnSpc>
              <a:spcBef>
                <a:spcPts val="0"/>
              </a:spcBef>
              <a:spcAft>
                <a:spcPts val="0"/>
              </a:spcAft>
              <a:buSzPts val="2600"/>
              <a:buNone/>
              <a:defRPr/>
            </a:lvl7pPr>
            <a:lvl8pPr lvl="7" algn="l">
              <a:lnSpc>
                <a:spcPct val="100000"/>
              </a:lnSpc>
              <a:spcBef>
                <a:spcPts val="0"/>
              </a:spcBef>
              <a:spcAft>
                <a:spcPts val="0"/>
              </a:spcAft>
              <a:buSzPts val="2600"/>
              <a:buNone/>
              <a:defRPr/>
            </a:lvl8pPr>
            <a:lvl9pPr lvl="8" algn="l">
              <a:lnSpc>
                <a:spcPct val="100000"/>
              </a:lnSpc>
              <a:spcBef>
                <a:spcPts val="0"/>
              </a:spcBef>
              <a:spcAft>
                <a:spcPts val="0"/>
              </a:spcAft>
              <a:buSzPts val="26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p:nvPr/>
        </p:nvSpPr>
        <p:spPr>
          <a:xfrm flipH="1">
            <a:off x="5373509" y="2780100"/>
            <a:ext cx="3795166" cy="2363438"/>
          </a:xfrm>
          <a:custGeom>
            <a:avLst/>
            <a:gdLst/>
            <a:ahLst/>
            <a:cxnLst/>
            <a:rect l="l" t="t" r="r" b="b"/>
            <a:pathLst>
              <a:path w="59830" h="36755" extrusionOk="0">
                <a:moveTo>
                  <a:pt x="1" y="0"/>
                </a:moveTo>
                <a:lnTo>
                  <a:pt x="1" y="36755"/>
                </a:lnTo>
                <a:lnTo>
                  <a:pt x="59830" y="36755"/>
                </a:lnTo>
                <a:lnTo>
                  <a:pt x="54877" y="25301"/>
                </a:lnTo>
                <a:cubicBezTo>
                  <a:pt x="49471" y="12788"/>
                  <a:pt x="37768" y="4132"/>
                  <a:pt x="24218" y="2655"/>
                </a:cubicBezTo>
                <a:lnTo>
                  <a:pt x="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7"/>
          <p:cNvSpPr txBox="1">
            <a:spLocks noGrp="1"/>
          </p:cNvSpPr>
          <p:nvPr>
            <p:ph type="title"/>
          </p:nvPr>
        </p:nvSpPr>
        <p:spPr>
          <a:xfrm>
            <a:off x="4683300" y="1637475"/>
            <a:ext cx="3346800" cy="5670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600"/>
              <a:buNone/>
              <a:defRPr/>
            </a:lvl1pPr>
            <a:lvl2pPr lvl="1" algn="l">
              <a:lnSpc>
                <a:spcPct val="100000"/>
              </a:lnSpc>
              <a:spcBef>
                <a:spcPts val="0"/>
              </a:spcBef>
              <a:spcAft>
                <a:spcPts val="0"/>
              </a:spcAft>
              <a:buSzPts val="2600"/>
              <a:buNone/>
              <a:defRPr/>
            </a:lvl2pPr>
            <a:lvl3pPr lvl="2" algn="l">
              <a:lnSpc>
                <a:spcPct val="100000"/>
              </a:lnSpc>
              <a:spcBef>
                <a:spcPts val="0"/>
              </a:spcBef>
              <a:spcAft>
                <a:spcPts val="0"/>
              </a:spcAft>
              <a:buSzPts val="2600"/>
              <a:buNone/>
              <a:defRPr/>
            </a:lvl3pPr>
            <a:lvl4pPr lvl="3" algn="l">
              <a:lnSpc>
                <a:spcPct val="100000"/>
              </a:lnSpc>
              <a:spcBef>
                <a:spcPts val="0"/>
              </a:spcBef>
              <a:spcAft>
                <a:spcPts val="0"/>
              </a:spcAft>
              <a:buSzPts val="2600"/>
              <a:buNone/>
              <a:defRPr/>
            </a:lvl4pPr>
            <a:lvl5pPr lvl="4" algn="l">
              <a:lnSpc>
                <a:spcPct val="100000"/>
              </a:lnSpc>
              <a:spcBef>
                <a:spcPts val="0"/>
              </a:spcBef>
              <a:spcAft>
                <a:spcPts val="0"/>
              </a:spcAft>
              <a:buSzPts val="2600"/>
              <a:buNone/>
              <a:defRPr/>
            </a:lvl5pPr>
            <a:lvl6pPr lvl="5" algn="l">
              <a:lnSpc>
                <a:spcPct val="100000"/>
              </a:lnSpc>
              <a:spcBef>
                <a:spcPts val="0"/>
              </a:spcBef>
              <a:spcAft>
                <a:spcPts val="0"/>
              </a:spcAft>
              <a:buSzPts val="2600"/>
              <a:buNone/>
              <a:defRPr/>
            </a:lvl6pPr>
            <a:lvl7pPr lvl="6" algn="l">
              <a:lnSpc>
                <a:spcPct val="100000"/>
              </a:lnSpc>
              <a:spcBef>
                <a:spcPts val="0"/>
              </a:spcBef>
              <a:spcAft>
                <a:spcPts val="0"/>
              </a:spcAft>
              <a:buSzPts val="2600"/>
              <a:buNone/>
              <a:defRPr/>
            </a:lvl7pPr>
            <a:lvl8pPr lvl="7" algn="l">
              <a:lnSpc>
                <a:spcPct val="100000"/>
              </a:lnSpc>
              <a:spcBef>
                <a:spcPts val="0"/>
              </a:spcBef>
              <a:spcAft>
                <a:spcPts val="0"/>
              </a:spcAft>
              <a:buSzPts val="2600"/>
              <a:buNone/>
              <a:defRPr/>
            </a:lvl8pPr>
            <a:lvl9pPr lvl="8" algn="l">
              <a:lnSpc>
                <a:spcPct val="100000"/>
              </a:lnSpc>
              <a:spcBef>
                <a:spcPts val="0"/>
              </a:spcBef>
              <a:spcAft>
                <a:spcPts val="0"/>
              </a:spcAft>
              <a:buSzPts val="2600"/>
              <a:buNone/>
              <a:defRPr/>
            </a:lvl9pPr>
          </a:lstStyle>
          <a:p>
            <a:endParaRPr/>
          </a:p>
        </p:txBody>
      </p:sp>
      <p:sp>
        <p:nvSpPr>
          <p:cNvPr id="39" name="Google Shape;39;p7"/>
          <p:cNvSpPr txBox="1">
            <a:spLocks noGrp="1"/>
          </p:cNvSpPr>
          <p:nvPr>
            <p:ph type="subTitle" idx="1"/>
          </p:nvPr>
        </p:nvSpPr>
        <p:spPr>
          <a:xfrm>
            <a:off x="4683300" y="2221425"/>
            <a:ext cx="3346800" cy="12801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0"/>
        <p:cNvGrpSpPr/>
        <p:nvPr/>
      </p:nvGrpSpPr>
      <p:grpSpPr>
        <a:xfrm>
          <a:off x="0" y="0"/>
          <a:ext cx="0" cy="0"/>
          <a:chOff x="0" y="0"/>
          <a:chExt cx="0" cy="0"/>
        </a:xfrm>
      </p:grpSpPr>
      <p:sp>
        <p:nvSpPr>
          <p:cNvPr id="41" name="Google Shape;41;p8"/>
          <p:cNvSpPr/>
          <p:nvPr/>
        </p:nvSpPr>
        <p:spPr>
          <a:xfrm>
            <a:off x="4376975" y="2513100"/>
            <a:ext cx="1206600" cy="1206600"/>
          </a:xfrm>
          <a:prstGeom prst="ellipse">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8"/>
          <p:cNvSpPr/>
          <p:nvPr/>
        </p:nvSpPr>
        <p:spPr>
          <a:xfrm rot="5400000" flipH="1">
            <a:off x="7427678" y="3427183"/>
            <a:ext cx="1700371" cy="1732264"/>
          </a:xfrm>
          <a:custGeom>
            <a:avLst/>
            <a:gdLst/>
            <a:ahLst/>
            <a:cxnLst/>
            <a:rect l="l" t="t" r="r" b="b"/>
            <a:pathLst>
              <a:path w="47780" h="47780" extrusionOk="0">
                <a:moveTo>
                  <a:pt x="0" y="0"/>
                </a:moveTo>
                <a:lnTo>
                  <a:pt x="0" y="47780"/>
                </a:lnTo>
                <a:lnTo>
                  <a:pt x="9382" y="47780"/>
                </a:lnTo>
                <a:cubicBezTo>
                  <a:pt x="30587" y="47780"/>
                  <a:pt x="47780" y="30587"/>
                  <a:pt x="47780" y="9382"/>
                </a:cubicBezTo>
                <a:lnTo>
                  <a:pt x="4778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8"/>
          <p:cNvSpPr txBox="1">
            <a:spLocks noGrp="1"/>
          </p:cNvSpPr>
          <p:nvPr>
            <p:ph type="title"/>
          </p:nvPr>
        </p:nvSpPr>
        <p:spPr>
          <a:xfrm>
            <a:off x="5045400" y="3155125"/>
            <a:ext cx="3163800" cy="12711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sp>
        <p:nvSpPr>
          <p:cNvPr id="45" name="Google Shape;45;p9"/>
          <p:cNvSpPr/>
          <p:nvPr/>
        </p:nvSpPr>
        <p:spPr>
          <a:xfrm>
            <a:off x="3837925" y="-125"/>
            <a:ext cx="5306100" cy="51435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9"/>
          <p:cNvSpPr txBox="1">
            <a:spLocks noGrp="1"/>
          </p:cNvSpPr>
          <p:nvPr>
            <p:ph type="title"/>
          </p:nvPr>
        </p:nvSpPr>
        <p:spPr>
          <a:xfrm>
            <a:off x="706350" y="1830475"/>
            <a:ext cx="3163500" cy="1482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2600"/>
              <a:buNone/>
              <a:defRPr/>
            </a:lvl1pPr>
            <a:lvl2pPr lvl="1" algn="l">
              <a:lnSpc>
                <a:spcPct val="100000"/>
              </a:lnSpc>
              <a:spcBef>
                <a:spcPts val="0"/>
              </a:spcBef>
              <a:spcAft>
                <a:spcPts val="0"/>
              </a:spcAft>
              <a:buSzPts val="2600"/>
              <a:buNone/>
              <a:defRPr/>
            </a:lvl2pPr>
            <a:lvl3pPr lvl="2" algn="l">
              <a:lnSpc>
                <a:spcPct val="100000"/>
              </a:lnSpc>
              <a:spcBef>
                <a:spcPts val="0"/>
              </a:spcBef>
              <a:spcAft>
                <a:spcPts val="0"/>
              </a:spcAft>
              <a:buSzPts val="2600"/>
              <a:buNone/>
              <a:defRPr/>
            </a:lvl3pPr>
            <a:lvl4pPr lvl="3" algn="l">
              <a:lnSpc>
                <a:spcPct val="100000"/>
              </a:lnSpc>
              <a:spcBef>
                <a:spcPts val="0"/>
              </a:spcBef>
              <a:spcAft>
                <a:spcPts val="0"/>
              </a:spcAft>
              <a:buSzPts val="2600"/>
              <a:buNone/>
              <a:defRPr/>
            </a:lvl4pPr>
            <a:lvl5pPr lvl="4" algn="l">
              <a:lnSpc>
                <a:spcPct val="100000"/>
              </a:lnSpc>
              <a:spcBef>
                <a:spcPts val="0"/>
              </a:spcBef>
              <a:spcAft>
                <a:spcPts val="0"/>
              </a:spcAft>
              <a:buSzPts val="2600"/>
              <a:buNone/>
              <a:defRPr/>
            </a:lvl5pPr>
            <a:lvl6pPr lvl="5" algn="l">
              <a:lnSpc>
                <a:spcPct val="100000"/>
              </a:lnSpc>
              <a:spcBef>
                <a:spcPts val="0"/>
              </a:spcBef>
              <a:spcAft>
                <a:spcPts val="0"/>
              </a:spcAft>
              <a:buSzPts val="2600"/>
              <a:buNone/>
              <a:defRPr/>
            </a:lvl6pPr>
            <a:lvl7pPr lvl="6" algn="l">
              <a:lnSpc>
                <a:spcPct val="100000"/>
              </a:lnSpc>
              <a:spcBef>
                <a:spcPts val="0"/>
              </a:spcBef>
              <a:spcAft>
                <a:spcPts val="0"/>
              </a:spcAft>
              <a:buSzPts val="2600"/>
              <a:buNone/>
              <a:defRPr/>
            </a:lvl7pPr>
            <a:lvl8pPr lvl="7" algn="l">
              <a:lnSpc>
                <a:spcPct val="100000"/>
              </a:lnSpc>
              <a:spcBef>
                <a:spcPts val="0"/>
              </a:spcBef>
              <a:spcAft>
                <a:spcPts val="0"/>
              </a:spcAft>
              <a:buSzPts val="2600"/>
              <a:buNone/>
              <a:defRPr/>
            </a:lvl8pPr>
            <a:lvl9pPr lvl="8" algn="l">
              <a:lnSpc>
                <a:spcPct val="100000"/>
              </a:lnSpc>
              <a:spcBef>
                <a:spcPts val="0"/>
              </a:spcBef>
              <a:spcAft>
                <a:spcPts val="0"/>
              </a:spcAft>
              <a:buSzPts val="2600"/>
              <a:buNone/>
              <a:defRPr/>
            </a:lvl9pPr>
          </a:lstStyle>
          <a:p>
            <a:endParaRPr/>
          </a:p>
        </p:txBody>
      </p:sp>
      <p:sp>
        <p:nvSpPr>
          <p:cNvPr id="47" name="Google Shape;47;p9"/>
          <p:cNvSpPr txBox="1">
            <a:spLocks noGrp="1"/>
          </p:cNvSpPr>
          <p:nvPr>
            <p:ph type="body" idx="1"/>
          </p:nvPr>
        </p:nvSpPr>
        <p:spPr>
          <a:xfrm>
            <a:off x="4572000" y="863425"/>
            <a:ext cx="3849600" cy="3416400"/>
          </a:xfrm>
          <a:prstGeom prst="rect">
            <a:avLst/>
          </a:prstGeom>
          <a:noFill/>
          <a:ln>
            <a:noFill/>
          </a:ln>
        </p:spPr>
        <p:txBody>
          <a:bodyPr spcFirstLastPara="1" wrap="square" lIns="91425" tIns="91425" rIns="91425" bIns="91425" anchor="ctr" anchorCtr="0">
            <a:noAutofit/>
          </a:bodyPr>
          <a:lstStyle>
            <a:lvl1pPr marL="457200" lvl="0" indent="-317500" algn="l">
              <a:lnSpc>
                <a:spcPct val="100000"/>
              </a:lnSpc>
              <a:spcBef>
                <a:spcPts val="0"/>
              </a:spcBef>
              <a:spcAft>
                <a:spcPts val="0"/>
              </a:spcAft>
              <a:buSzPts val="1400"/>
              <a:buChar char="●"/>
              <a:defRPr/>
            </a:lvl1pPr>
            <a:lvl2pPr marL="914400" lvl="1" indent="-317500" algn="l">
              <a:lnSpc>
                <a:spcPct val="100000"/>
              </a:lnSpc>
              <a:spcBef>
                <a:spcPts val="0"/>
              </a:spcBef>
              <a:spcAft>
                <a:spcPts val="0"/>
              </a:spcAft>
              <a:buSzPts val="1400"/>
              <a:buChar char="○"/>
              <a:defRPr/>
            </a:lvl2pPr>
            <a:lvl3pPr marL="1371600" lvl="2" indent="-317500" algn="l">
              <a:lnSpc>
                <a:spcPct val="100000"/>
              </a:lnSpc>
              <a:spcBef>
                <a:spcPts val="0"/>
              </a:spcBef>
              <a:spcAft>
                <a:spcPts val="0"/>
              </a:spcAft>
              <a:buSzPts val="1400"/>
              <a:buChar char="■"/>
              <a:defRPr/>
            </a:lvl3pPr>
            <a:lvl4pPr marL="1828800" lvl="3" indent="-317500" algn="l">
              <a:lnSpc>
                <a:spcPct val="100000"/>
              </a:lnSpc>
              <a:spcBef>
                <a:spcPts val="0"/>
              </a:spcBef>
              <a:spcAft>
                <a:spcPts val="0"/>
              </a:spcAft>
              <a:buSzPts val="1400"/>
              <a:buChar char="●"/>
              <a:defRPr/>
            </a:lvl4pPr>
            <a:lvl5pPr marL="2286000" lvl="4" indent="-317500" algn="l">
              <a:lnSpc>
                <a:spcPct val="100000"/>
              </a:lnSpc>
              <a:spcBef>
                <a:spcPts val="0"/>
              </a:spcBef>
              <a:spcAft>
                <a:spcPts val="0"/>
              </a:spcAft>
              <a:buSzPts val="1400"/>
              <a:buChar char="○"/>
              <a:defRPr/>
            </a:lvl5pPr>
            <a:lvl6pPr marL="2743200" lvl="5" indent="-317500" algn="l">
              <a:lnSpc>
                <a:spcPct val="100000"/>
              </a:lnSpc>
              <a:spcBef>
                <a:spcPts val="0"/>
              </a:spcBef>
              <a:spcAft>
                <a:spcPts val="0"/>
              </a:spcAft>
              <a:buSzPts val="1400"/>
              <a:buChar char="■"/>
              <a:defRPr/>
            </a:lvl6pPr>
            <a:lvl7pPr marL="3200400" lvl="6" indent="-317500" algn="l">
              <a:lnSpc>
                <a:spcPct val="100000"/>
              </a:lnSpc>
              <a:spcBef>
                <a:spcPts val="0"/>
              </a:spcBef>
              <a:spcAft>
                <a:spcPts val="0"/>
              </a:spcAft>
              <a:buSzPts val="1400"/>
              <a:buChar char="●"/>
              <a:defRPr/>
            </a:lvl7pPr>
            <a:lvl8pPr marL="3657600" lvl="7" indent="-317500" algn="l">
              <a:lnSpc>
                <a:spcPct val="100000"/>
              </a:lnSpc>
              <a:spcBef>
                <a:spcPts val="0"/>
              </a:spcBef>
              <a:spcAft>
                <a:spcPts val="0"/>
              </a:spcAft>
              <a:buSzPts val="1400"/>
              <a:buChar char="○"/>
              <a:defRPr/>
            </a:lvl8pPr>
            <a:lvl9pPr marL="4114800" lvl="8" indent="-317500" algn="l">
              <a:lnSpc>
                <a:spcPct val="100000"/>
              </a:lnSpc>
              <a:spcBef>
                <a:spcPts val="0"/>
              </a:spcBef>
              <a:spcAft>
                <a:spcPts val="0"/>
              </a:spcAft>
              <a:buSzPts val="1400"/>
              <a:buChar char="■"/>
              <a:defRPr/>
            </a:lvl9pPr>
          </a:lstStyle>
          <a:p>
            <a:endParaRPr/>
          </a:p>
        </p:txBody>
      </p:sp>
      <p:sp>
        <p:nvSpPr>
          <p:cNvPr id="48" name="Google Shape;48;p9"/>
          <p:cNvSpPr/>
          <p:nvPr/>
        </p:nvSpPr>
        <p:spPr>
          <a:xfrm>
            <a:off x="0" y="-125"/>
            <a:ext cx="1412441" cy="1412411"/>
          </a:xfrm>
          <a:custGeom>
            <a:avLst/>
            <a:gdLst/>
            <a:ahLst/>
            <a:cxnLst/>
            <a:rect l="l" t="t" r="r" b="b"/>
            <a:pathLst>
              <a:path w="48079" h="48078" extrusionOk="0">
                <a:moveTo>
                  <a:pt x="1" y="0"/>
                </a:moveTo>
                <a:lnTo>
                  <a:pt x="1" y="48077"/>
                </a:lnTo>
                <a:lnTo>
                  <a:pt x="14562" y="48077"/>
                </a:lnTo>
                <a:cubicBezTo>
                  <a:pt x="33064" y="48077"/>
                  <a:pt x="48078" y="33064"/>
                  <a:pt x="48078" y="14561"/>
                </a:cubicBezTo>
                <a:lnTo>
                  <a:pt x="4807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9"/>
          <p:cNvSpPr/>
          <p:nvPr/>
        </p:nvSpPr>
        <p:spPr>
          <a:xfrm flipH="1">
            <a:off x="1829881" y="3909750"/>
            <a:ext cx="2008044" cy="1233590"/>
          </a:xfrm>
          <a:custGeom>
            <a:avLst/>
            <a:gdLst/>
            <a:ahLst/>
            <a:cxnLst/>
            <a:rect l="l" t="t" r="r" b="b"/>
            <a:pathLst>
              <a:path w="59830" h="36755" extrusionOk="0">
                <a:moveTo>
                  <a:pt x="1" y="0"/>
                </a:moveTo>
                <a:lnTo>
                  <a:pt x="1" y="36755"/>
                </a:lnTo>
                <a:lnTo>
                  <a:pt x="59830" y="36755"/>
                </a:lnTo>
                <a:lnTo>
                  <a:pt x="54877" y="25301"/>
                </a:lnTo>
                <a:cubicBezTo>
                  <a:pt x="49471" y="12788"/>
                  <a:pt x="37768" y="4132"/>
                  <a:pt x="24218" y="2655"/>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
        <p:cNvGrpSpPr/>
        <p:nvPr/>
      </p:nvGrpSpPr>
      <p:grpSpPr>
        <a:xfrm>
          <a:off x="0" y="0"/>
          <a:ext cx="0" cy="0"/>
          <a:chOff x="0" y="0"/>
          <a:chExt cx="0" cy="0"/>
        </a:xfrm>
      </p:grpSpPr>
      <p:sp>
        <p:nvSpPr>
          <p:cNvPr id="51" name="Google Shape;51;p10"/>
          <p:cNvSpPr/>
          <p:nvPr/>
        </p:nvSpPr>
        <p:spPr>
          <a:xfrm rot="10800000">
            <a:off x="7731550" y="3731099"/>
            <a:ext cx="1412441" cy="1412411"/>
          </a:xfrm>
          <a:custGeom>
            <a:avLst/>
            <a:gdLst/>
            <a:ahLst/>
            <a:cxnLst/>
            <a:rect l="l" t="t" r="r" b="b"/>
            <a:pathLst>
              <a:path w="48079" h="48078" extrusionOk="0">
                <a:moveTo>
                  <a:pt x="1" y="0"/>
                </a:moveTo>
                <a:lnTo>
                  <a:pt x="1" y="48077"/>
                </a:lnTo>
                <a:lnTo>
                  <a:pt x="14562" y="48077"/>
                </a:lnTo>
                <a:cubicBezTo>
                  <a:pt x="33064" y="48077"/>
                  <a:pt x="48078" y="33064"/>
                  <a:pt x="48078" y="14561"/>
                </a:cubicBezTo>
                <a:lnTo>
                  <a:pt x="4807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10"/>
          <p:cNvSpPr/>
          <p:nvPr/>
        </p:nvSpPr>
        <p:spPr>
          <a:xfrm rot="10800000" flipH="1">
            <a:off x="6" y="0"/>
            <a:ext cx="2008044" cy="1233590"/>
          </a:xfrm>
          <a:custGeom>
            <a:avLst/>
            <a:gdLst/>
            <a:ahLst/>
            <a:cxnLst/>
            <a:rect l="l" t="t" r="r" b="b"/>
            <a:pathLst>
              <a:path w="59830" h="36755" extrusionOk="0">
                <a:moveTo>
                  <a:pt x="1" y="0"/>
                </a:moveTo>
                <a:lnTo>
                  <a:pt x="1" y="36755"/>
                </a:lnTo>
                <a:lnTo>
                  <a:pt x="59830" y="36755"/>
                </a:lnTo>
                <a:lnTo>
                  <a:pt x="54877" y="25301"/>
                </a:lnTo>
                <a:cubicBezTo>
                  <a:pt x="49471" y="12788"/>
                  <a:pt x="37768" y="4132"/>
                  <a:pt x="24218" y="2655"/>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0"/>
          <p:cNvSpPr txBox="1">
            <a:spLocks noGrp="1"/>
          </p:cNvSpPr>
          <p:nvPr>
            <p:ph type="body" idx="1"/>
          </p:nvPr>
        </p:nvSpPr>
        <p:spPr>
          <a:xfrm>
            <a:off x="713100" y="3999000"/>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400"/>
              <a:buNone/>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100" y="368825"/>
            <a:ext cx="7717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600"/>
              <a:buFont typeface="Montserrat"/>
              <a:buNone/>
              <a:defRPr sz="26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600"/>
              <a:buFont typeface="Montserrat"/>
              <a:buNone/>
              <a:defRPr sz="26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600"/>
              <a:buFont typeface="Montserrat"/>
              <a:buNone/>
              <a:defRPr sz="26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600"/>
              <a:buFont typeface="Montserrat"/>
              <a:buNone/>
              <a:defRPr sz="26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600"/>
              <a:buFont typeface="Montserrat"/>
              <a:buNone/>
              <a:defRPr sz="26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600"/>
              <a:buFont typeface="Montserrat"/>
              <a:buNone/>
              <a:defRPr sz="26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600"/>
              <a:buFont typeface="Montserrat"/>
              <a:buNone/>
              <a:defRPr sz="26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600"/>
              <a:buFont typeface="Montserrat"/>
              <a:buNone/>
              <a:defRPr sz="26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600"/>
              <a:buFont typeface="Montserrat"/>
              <a:buNone/>
              <a:defRPr sz="2600" b="1" i="0" u="none" strike="noStrike" cap="none">
                <a:solidFill>
                  <a:schemeClr val="dk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713100" y="1152475"/>
            <a:ext cx="77178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chemeClr val="dk2"/>
              </a:buClr>
              <a:buSzPts val="1400"/>
              <a:buFont typeface="Nunito Sans"/>
              <a:buChar char="●"/>
              <a:defRPr sz="1400" b="0" i="0" u="none" strike="noStrike" cap="none">
                <a:solidFill>
                  <a:schemeClr val="dk2"/>
                </a:solidFill>
                <a:latin typeface="Nunito Sans"/>
                <a:ea typeface="Nunito Sans"/>
                <a:cs typeface="Nunito Sans"/>
                <a:sym typeface="Nunito Sans"/>
              </a:defRPr>
            </a:lvl1pPr>
            <a:lvl2pPr marL="914400" marR="0" lvl="1" indent="-317500" algn="l" rtl="0">
              <a:lnSpc>
                <a:spcPct val="100000"/>
              </a:lnSpc>
              <a:spcBef>
                <a:spcPts val="0"/>
              </a:spcBef>
              <a:spcAft>
                <a:spcPts val="0"/>
              </a:spcAft>
              <a:buClr>
                <a:schemeClr val="dk2"/>
              </a:buClr>
              <a:buSzPts val="1400"/>
              <a:buFont typeface="Nunito Sans"/>
              <a:buChar char="○"/>
              <a:defRPr sz="1400" b="0" i="0" u="none" strike="noStrike" cap="none">
                <a:solidFill>
                  <a:schemeClr val="dk2"/>
                </a:solidFill>
                <a:latin typeface="Nunito Sans"/>
                <a:ea typeface="Nunito Sans"/>
                <a:cs typeface="Nunito Sans"/>
                <a:sym typeface="Nunito Sans"/>
              </a:defRPr>
            </a:lvl2pPr>
            <a:lvl3pPr marL="1371600" marR="0" lvl="2" indent="-317500" algn="l" rtl="0">
              <a:lnSpc>
                <a:spcPct val="100000"/>
              </a:lnSpc>
              <a:spcBef>
                <a:spcPts val="0"/>
              </a:spcBef>
              <a:spcAft>
                <a:spcPts val="0"/>
              </a:spcAft>
              <a:buClr>
                <a:schemeClr val="dk2"/>
              </a:buClr>
              <a:buSzPts val="1400"/>
              <a:buFont typeface="Nunito Sans"/>
              <a:buChar char="■"/>
              <a:defRPr sz="1400" b="0" i="0" u="none" strike="noStrike" cap="none">
                <a:solidFill>
                  <a:schemeClr val="dk2"/>
                </a:solidFill>
                <a:latin typeface="Nunito Sans"/>
                <a:ea typeface="Nunito Sans"/>
                <a:cs typeface="Nunito Sans"/>
                <a:sym typeface="Nunito Sans"/>
              </a:defRPr>
            </a:lvl3pPr>
            <a:lvl4pPr marL="1828800" marR="0" lvl="3" indent="-317500" algn="l" rtl="0">
              <a:lnSpc>
                <a:spcPct val="100000"/>
              </a:lnSpc>
              <a:spcBef>
                <a:spcPts val="0"/>
              </a:spcBef>
              <a:spcAft>
                <a:spcPts val="0"/>
              </a:spcAft>
              <a:buClr>
                <a:schemeClr val="dk2"/>
              </a:buClr>
              <a:buSzPts val="1400"/>
              <a:buFont typeface="Nunito Sans"/>
              <a:buChar char="●"/>
              <a:defRPr sz="1400" b="0" i="0" u="none" strike="noStrike" cap="none">
                <a:solidFill>
                  <a:schemeClr val="dk2"/>
                </a:solidFill>
                <a:latin typeface="Nunito Sans"/>
                <a:ea typeface="Nunito Sans"/>
                <a:cs typeface="Nunito Sans"/>
                <a:sym typeface="Nunito Sans"/>
              </a:defRPr>
            </a:lvl4pPr>
            <a:lvl5pPr marL="2286000" marR="0" lvl="4" indent="-317500" algn="l" rtl="0">
              <a:lnSpc>
                <a:spcPct val="100000"/>
              </a:lnSpc>
              <a:spcBef>
                <a:spcPts val="0"/>
              </a:spcBef>
              <a:spcAft>
                <a:spcPts val="0"/>
              </a:spcAft>
              <a:buClr>
                <a:schemeClr val="dk2"/>
              </a:buClr>
              <a:buSzPts val="1400"/>
              <a:buFont typeface="Nunito Sans"/>
              <a:buChar char="○"/>
              <a:defRPr sz="1400" b="0" i="0" u="none" strike="noStrike" cap="none">
                <a:solidFill>
                  <a:schemeClr val="dk2"/>
                </a:solidFill>
                <a:latin typeface="Nunito Sans"/>
                <a:ea typeface="Nunito Sans"/>
                <a:cs typeface="Nunito Sans"/>
                <a:sym typeface="Nunito Sans"/>
              </a:defRPr>
            </a:lvl5pPr>
            <a:lvl6pPr marL="2743200" marR="0" lvl="5" indent="-317500" algn="l" rtl="0">
              <a:lnSpc>
                <a:spcPct val="100000"/>
              </a:lnSpc>
              <a:spcBef>
                <a:spcPts val="0"/>
              </a:spcBef>
              <a:spcAft>
                <a:spcPts val="0"/>
              </a:spcAft>
              <a:buClr>
                <a:schemeClr val="dk2"/>
              </a:buClr>
              <a:buSzPts val="1400"/>
              <a:buFont typeface="Nunito Sans"/>
              <a:buChar char="■"/>
              <a:defRPr sz="1400" b="0" i="0" u="none" strike="noStrike" cap="none">
                <a:solidFill>
                  <a:schemeClr val="dk2"/>
                </a:solidFill>
                <a:latin typeface="Nunito Sans"/>
                <a:ea typeface="Nunito Sans"/>
                <a:cs typeface="Nunito Sans"/>
                <a:sym typeface="Nunito Sans"/>
              </a:defRPr>
            </a:lvl6pPr>
            <a:lvl7pPr marL="3200400" marR="0" lvl="6" indent="-317500" algn="l" rtl="0">
              <a:lnSpc>
                <a:spcPct val="100000"/>
              </a:lnSpc>
              <a:spcBef>
                <a:spcPts val="0"/>
              </a:spcBef>
              <a:spcAft>
                <a:spcPts val="0"/>
              </a:spcAft>
              <a:buClr>
                <a:schemeClr val="dk2"/>
              </a:buClr>
              <a:buSzPts val="1400"/>
              <a:buFont typeface="Nunito Sans"/>
              <a:buChar char="●"/>
              <a:defRPr sz="1400" b="0" i="0" u="none" strike="noStrike" cap="none">
                <a:solidFill>
                  <a:schemeClr val="dk2"/>
                </a:solidFill>
                <a:latin typeface="Nunito Sans"/>
                <a:ea typeface="Nunito Sans"/>
                <a:cs typeface="Nunito Sans"/>
                <a:sym typeface="Nunito Sans"/>
              </a:defRPr>
            </a:lvl7pPr>
            <a:lvl8pPr marL="3657600" marR="0" lvl="7" indent="-317500" algn="l" rtl="0">
              <a:lnSpc>
                <a:spcPct val="100000"/>
              </a:lnSpc>
              <a:spcBef>
                <a:spcPts val="0"/>
              </a:spcBef>
              <a:spcAft>
                <a:spcPts val="0"/>
              </a:spcAft>
              <a:buClr>
                <a:schemeClr val="dk2"/>
              </a:buClr>
              <a:buSzPts val="1400"/>
              <a:buFont typeface="Nunito Sans"/>
              <a:buChar char="○"/>
              <a:defRPr sz="1400" b="0" i="0" u="none" strike="noStrike" cap="none">
                <a:solidFill>
                  <a:schemeClr val="dk2"/>
                </a:solidFill>
                <a:latin typeface="Nunito Sans"/>
                <a:ea typeface="Nunito Sans"/>
                <a:cs typeface="Nunito Sans"/>
                <a:sym typeface="Nunito Sans"/>
              </a:defRPr>
            </a:lvl8pPr>
            <a:lvl9pPr marL="4114800" marR="0" lvl="8" indent="-317500" algn="l" rtl="0">
              <a:lnSpc>
                <a:spcPct val="100000"/>
              </a:lnSpc>
              <a:spcBef>
                <a:spcPts val="0"/>
              </a:spcBef>
              <a:spcAft>
                <a:spcPts val="0"/>
              </a:spcAft>
              <a:buClr>
                <a:schemeClr val="dk2"/>
              </a:buClr>
              <a:buSzPts val="1400"/>
              <a:buFont typeface="Nunito Sans"/>
              <a:buChar char="■"/>
              <a:defRPr sz="1400" b="0" i="0" u="none" strike="noStrike" cap="none">
                <a:solidFill>
                  <a:schemeClr val="dk2"/>
                </a:solidFill>
                <a:latin typeface="Nunito Sans"/>
                <a:ea typeface="Nunito Sans"/>
                <a:cs typeface="Nunito Sans"/>
                <a:sym typeface="Nunito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ncbi.nlm.nih.gov/books/NBK555922/"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aacc.org/cln/articles/2015/july/liquid-chromatography-tandem-mass-spectrometry"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medicinenet.com/elisa_tests/article.ht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www.biosciencenotes.com/elisa-enzyme-linked-immunosorbent-assa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2"/>
          <p:cNvSpPr txBox="1">
            <a:spLocks noGrp="1"/>
          </p:cNvSpPr>
          <p:nvPr>
            <p:ph type="ctrTitle"/>
          </p:nvPr>
        </p:nvSpPr>
        <p:spPr>
          <a:xfrm>
            <a:off x="865775" y="733100"/>
            <a:ext cx="6842100" cy="1395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Measurement of hormone levels in plasma</a:t>
            </a:r>
            <a:endParaRPr sz="3200"/>
          </a:p>
        </p:txBody>
      </p:sp>
      <p:sp>
        <p:nvSpPr>
          <p:cNvPr id="145" name="Google Shape;145;p22"/>
          <p:cNvSpPr txBox="1">
            <a:spLocks noGrp="1"/>
          </p:cNvSpPr>
          <p:nvPr>
            <p:ph type="subTitle" idx="1"/>
          </p:nvPr>
        </p:nvSpPr>
        <p:spPr>
          <a:xfrm>
            <a:off x="865775" y="2453625"/>
            <a:ext cx="5420700" cy="2268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t>INTRODUCTION</a:t>
            </a:r>
            <a:endParaRPr sz="2000" dirty="0"/>
          </a:p>
          <a:p>
            <a:pPr marL="0" lvl="0" indent="0" algn="l" rtl="0">
              <a:spcBef>
                <a:spcPts val="0"/>
              </a:spcBef>
              <a:spcAft>
                <a:spcPts val="0"/>
              </a:spcAft>
              <a:buNone/>
            </a:pPr>
            <a:endParaRPr sz="2000" dirty="0"/>
          </a:p>
          <a:p>
            <a:pPr marL="457200" lvl="0" indent="-342900" algn="l" rtl="0">
              <a:lnSpc>
                <a:spcPct val="150000"/>
              </a:lnSpc>
              <a:spcBef>
                <a:spcPts val="0"/>
              </a:spcBef>
              <a:spcAft>
                <a:spcPts val="0"/>
              </a:spcAft>
              <a:buSzPts val="1800"/>
              <a:buChar char="●"/>
            </a:pPr>
            <a:r>
              <a:rPr lang="en" sz="1800" dirty="0"/>
              <a:t>Relevance of measuring hormone concentrations</a:t>
            </a:r>
            <a:endParaRPr sz="1800" dirty="0"/>
          </a:p>
          <a:p>
            <a:pPr marL="914400" lvl="1" indent="-342900" algn="l" rtl="0">
              <a:lnSpc>
                <a:spcPct val="150000"/>
              </a:lnSpc>
              <a:spcBef>
                <a:spcPts val="0"/>
              </a:spcBef>
              <a:spcAft>
                <a:spcPts val="0"/>
              </a:spcAft>
              <a:buSzPts val="1800"/>
              <a:buChar char="○"/>
            </a:pPr>
            <a:r>
              <a:rPr lang="en" sz="1800" dirty="0"/>
              <a:t>Diagnosis of endocrine disorders</a:t>
            </a:r>
            <a:endParaRPr sz="1800" dirty="0"/>
          </a:p>
          <a:p>
            <a:pPr marL="0" lvl="0" indent="0" algn="l" rtl="0">
              <a:lnSpc>
                <a:spcPct val="150000"/>
              </a:lnSpc>
              <a:spcBef>
                <a:spcPts val="0"/>
              </a:spcBef>
              <a:spcAft>
                <a:spcPts val="0"/>
              </a:spcAft>
              <a:buNone/>
            </a:pPr>
            <a:endParaRPr sz="2000" dirty="0"/>
          </a:p>
          <a:p>
            <a:pPr marL="457200" lvl="0" indent="0" algn="l" rtl="0">
              <a:lnSpc>
                <a:spcPct val="150000"/>
              </a:lnSpc>
              <a:spcBef>
                <a:spcPts val="0"/>
              </a:spcBef>
              <a:spcAft>
                <a:spcPts val="0"/>
              </a:spcAft>
              <a:buNone/>
            </a:pPr>
            <a:endParaRPr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1"/>
          <p:cNvSpPr txBox="1">
            <a:spLocks noGrp="1"/>
          </p:cNvSpPr>
          <p:nvPr>
            <p:ph type="title"/>
          </p:nvPr>
        </p:nvSpPr>
        <p:spPr>
          <a:xfrm>
            <a:off x="713100" y="368825"/>
            <a:ext cx="7717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Other methods used in hormone analysis</a:t>
            </a:r>
            <a:endParaRPr/>
          </a:p>
        </p:txBody>
      </p:sp>
      <p:sp>
        <p:nvSpPr>
          <p:cNvPr id="202" name="Google Shape;202;p31"/>
          <p:cNvSpPr txBox="1">
            <a:spLocks noGrp="1"/>
          </p:cNvSpPr>
          <p:nvPr>
            <p:ph type="body" idx="1"/>
          </p:nvPr>
        </p:nvSpPr>
        <p:spPr>
          <a:xfrm>
            <a:off x="713100" y="1152475"/>
            <a:ext cx="7717800" cy="3416400"/>
          </a:xfrm>
          <a:prstGeom prst="rect">
            <a:avLst/>
          </a:prstGeom>
        </p:spPr>
        <p:txBody>
          <a:bodyPr spcFirstLastPara="1" wrap="square" lIns="91425" tIns="91425" rIns="91425" bIns="91425" anchor="t" anchorCtr="0">
            <a:noAutofit/>
          </a:bodyPr>
          <a:lstStyle/>
          <a:p>
            <a:pPr marL="457200" lvl="0" indent="-317500" algn="l" rtl="0">
              <a:lnSpc>
                <a:spcPct val="200000"/>
              </a:lnSpc>
              <a:spcBef>
                <a:spcPts val="0"/>
              </a:spcBef>
              <a:spcAft>
                <a:spcPts val="0"/>
              </a:spcAft>
              <a:buSzPts val="1400"/>
              <a:buChar char="●"/>
            </a:pPr>
            <a:r>
              <a:rPr lang="en"/>
              <a:t>Other tests that can be used to assay hormones are: </a:t>
            </a:r>
            <a:endParaRPr/>
          </a:p>
          <a:p>
            <a:pPr marL="914400" lvl="1" indent="-317500" algn="l" rtl="0">
              <a:lnSpc>
                <a:spcPct val="200000"/>
              </a:lnSpc>
              <a:spcBef>
                <a:spcPts val="0"/>
              </a:spcBef>
              <a:spcAft>
                <a:spcPts val="0"/>
              </a:spcAft>
              <a:buSzPts val="1400"/>
              <a:buChar char="○"/>
            </a:pPr>
            <a:r>
              <a:rPr lang="en"/>
              <a:t>Blot Tests (qualitative analysis)</a:t>
            </a:r>
            <a:endParaRPr/>
          </a:p>
          <a:p>
            <a:pPr marL="914400" lvl="1" indent="-317500" algn="l" rtl="0">
              <a:lnSpc>
                <a:spcPct val="200000"/>
              </a:lnSpc>
              <a:spcBef>
                <a:spcPts val="0"/>
              </a:spcBef>
              <a:spcAft>
                <a:spcPts val="0"/>
              </a:spcAft>
              <a:buSzPts val="1400"/>
              <a:buChar char="○"/>
            </a:pPr>
            <a:r>
              <a:rPr lang="en"/>
              <a:t>Autoradiography (qualitative analysis)</a:t>
            </a:r>
            <a:endParaRPr/>
          </a:p>
          <a:p>
            <a:pPr marL="914400" lvl="1" indent="-317500" algn="l" rtl="0">
              <a:lnSpc>
                <a:spcPct val="200000"/>
              </a:lnSpc>
              <a:spcBef>
                <a:spcPts val="0"/>
              </a:spcBef>
              <a:spcAft>
                <a:spcPts val="0"/>
              </a:spcAft>
              <a:buSzPts val="1400"/>
              <a:buChar char="○"/>
            </a:pPr>
            <a:r>
              <a:rPr lang="en"/>
              <a:t>Immunocytochemistry (qualitative analysis)</a:t>
            </a:r>
            <a:endParaRPr/>
          </a:p>
          <a:p>
            <a:pPr marL="914400" lvl="1" indent="-317500" algn="l" rtl="0">
              <a:lnSpc>
                <a:spcPct val="200000"/>
              </a:lnSpc>
              <a:spcBef>
                <a:spcPts val="0"/>
              </a:spcBef>
              <a:spcAft>
                <a:spcPts val="0"/>
              </a:spcAft>
              <a:buSzPts val="1400"/>
              <a:buChar char="○"/>
            </a:pPr>
            <a:r>
              <a:rPr lang="en"/>
              <a:t>In situ hybridization (qualitative analysis)</a:t>
            </a:r>
            <a:endParaRPr/>
          </a:p>
          <a:p>
            <a:pPr marL="914400" lvl="1" indent="-317500" algn="l" rtl="0">
              <a:lnSpc>
                <a:spcPct val="200000"/>
              </a:lnSpc>
              <a:spcBef>
                <a:spcPts val="0"/>
              </a:spcBef>
              <a:spcAft>
                <a:spcPts val="0"/>
              </a:spcAft>
              <a:buSzPts val="1400"/>
              <a:buChar char="○"/>
            </a:pPr>
            <a:r>
              <a:rPr lang="en"/>
              <a:t> Solvent extraction (qualitative and quantitative analysis)</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2"/>
          <p:cNvSpPr txBox="1">
            <a:spLocks noGrp="1"/>
          </p:cNvSpPr>
          <p:nvPr>
            <p:ph type="title"/>
          </p:nvPr>
        </p:nvSpPr>
        <p:spPr>
          <a:xfrm>
            <a:off x="713100" y="368825"/>
            <a:ext cx="7717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References</a:t>
            </a:r>
            <a:endParaRPr/>
          </a:p>
        </p:txBody>
      </p:sp>
      <p:sp>
        <p:nvSpPr>
          <p:cNvPr id="208" name="Google Shape;208;p32"/>
          <p:cNvSpPr txBox="1">
            <a:spLocks noGrp="1"/>
          </p:cNvSpPr>
          <p:nvPr>
            <p:ph type="body" idx="1"/>
          </p:nvPr>
        </p:nvSpPr>
        <p:spPr>
          <a:xfrm>
            <a:off x="713100" y="1152475"/>
            <a:ext cx="7717800" cy="3416400"/>
          </a:xfrm>
          <a:prstGeom prst="rect">
            <a:avLst/>
          </a:prstGeom>
        </p:spPr>
        <p:txBody>
          <a:bodyPr spcFirstLastPara="1" wrap="square" lIns="91425" tIns="91425" rIns="91425" bIns="91425" anchor="t" anchorCtr="0">
            <a:noAutofit/>
          </a:bodyPr>
          <a:lstStyle/>
          <a:p>
            <a:pPr marL="457200" lvl="0" indent="-457200" algn="l" rtl="0">
              <a:lnSpc>
                <a:spcPct val="200000"/>
              </a:lnSpc>
              <a:spcBef>
                <a:spcPts val="1200"/>
              </a:spcBef>
              <a:spcAft>
                <a:spcPts val="0"/>
              </a:spcAft>
              <a:buClr>
                <a:schemeClr val="dk2"/>
              </a:buClr>
              <a:buSzPts val="1100"/>
              <a:buFont typeface="Arial"/>
              <a:buNone/>
            </a:pPr>
            <a:r>
              <a:rPr lang="en" sz="1100">
                <a:latin typeface="Times New Roman"/>
                <a:ea typeface="Times New Roman"/>
                <a:cs typeface="Times New Roman"/>
                <a:sym typeface="Times New Roman"/>
              </a:rPr>
              <a:t>Alhajj, M., &amp; Farhana, A. (2021). Enzyme Linked Immunosorbent Assay. </a:t>
            </a:r>
            <a:r>
              <a:rPr lang="en" sz="1100" i="1">
                <a:latin typeface="Times New Roman"/>
                <a:ea typeface="Times New Roman"/>
                <a:cs typeface="Times New Roman"/>
                <a:sym typeface="Times New Roman"/>
              </a:rPr>
              <a:t>Statpearls Publishing</a:t>
            </a:r>
            <a:r>
              <a:rPr lang="en" sz="1100">
                <a:latin typeface="Times New Roman"/>
                <a:ea typeface="Times New Roman"/>
                <a:cs typeface="Times New Roman"/>
                <a:sym typeface="Times New Roman"/>
              </a:rPr>
              <a:t>. Retrieved from</a:t>
            </a:r>
            <a:r>
              <a:rPr lang="en" sz="1100">
                <a:uFill>
                  <a:noFill/>
                </a:uFill>
                <a:latin typeface="Times New Roman"/>
                <a:ea typeface="Times New Roman"/>
                <a:cs typeface="Times New Roman"/>
                <a:sym typeface="Times New Roman"/>
                <a:hlinkClick r:id="rId3"/>
              </a:rPr>
              <a:t> </a:t>
            </a:r>
            <a:r>
              <a:rPr lang="en" sz="1100" u="sng">
                <a:solidFill>
                  <a:schemeClr val="hlink"/>
                </a:solidFill>
                <a:latin typeface="Times New Roman"/>
                <a:ea typeface="Times New Roman"/>
                <a:cs typeface="Times New Roman"/>
                <a:sym typeface="Times New Roman"/>
                <a:hlinkClick r:id="rId3"/>
              </a:rPr>
              <a:t>https://www.ncbi.nlm.nih.gov/books/NBK555922/</a:t>
            </a:r>
            <a:endParaRPr sz="1100" u="sng">
              <a:solidFill>
                <a:schemeClr val="hlink"/>
              </a:solidFill>
              <a:latin typeface="Times New Roman"/>
              <a:ea typeface="Times New Roman"/>
              <a:cs typeface="Times New Roman"/>
              <a:sym typeface="Times New Roman"/>
            </a:endParaRPr>
          </a:p>
          <a:p>
            <a:pPr marL="457200" lvl="0" indent="-457200" algn="l" rtl="0">
              <a:lnSpc>
                <a:spcPct val="200000"/>
              </a:lnSpc>
              <a:spcBef>
                <a:spcPts val="1200"/>
              </a:spcBef>
              <a:spcAft>
                <a:spcPts val="0"/>
              </a:spcAft>
              <a:buClr>
                <a:schemeClr val="dk2"/>
              </a:buClr>
              <a:buSzPts val="1100"/>
              <a:buFont typeface="Arial"/>
              <a:buNone/>
            </a:pPr>
            <a:r>
              <a:rPr lang="en" sz="1100">
                <a:latin typeface="Times New Roman"/>
                <a:ea typeface="Times New Roman"/>
                <a:cs typeface="Times New Roman"/>
                <a:sym typeface="Times New Roman"/>
              </a:rPr>
              <a:t>Goldsmith, S. (1975). Radioimmunoassay: Review of basic principles. </a:t>
            </a:r>
            <a:r>
              <a:rPr lang="en" sz="1100" i="1">
                <a:latin typeface="Times New Roman"/>
                <a:ea typeface="Times New Roman"/>
                <a:cs typeface="Times New Roman"/>
                <a:sym typeface="Times New Roman"/>
              </a:rPr>
              <a:t>Seminars In Nuclear Medicine</a:t>
            </a:r>
            <a:r>
              <a:rPr lang="en" sz="1100">
                <a:latin typeface="Times New Roman"/>
                <a:ea typeface="Times New Roman"/>
                <a:cs typeface="Times New Roman"/>
                <a:sym typeface="Times New Roman"/>
              </a:rPr>
              <a:t>, </a:t>
            </a:r>
            <a:r>
              <a:rPr lang="en" sz="1100" i="1">
                <a:latin typeface="Times New Roman"/>
                <a:ea typeface="Times New Roman"/>
                <a:cs typeface="Times New Roman"/>
                <a:sym typeface="Times New Roman"/>
              </a:rPr>
              <a:t>5</a:t>
            </a:r>
            <a:r>
              <a:rPr lang="en" sz="1100">
                <a:latin typeface="Times New Roman"/>
                <a:ea typeface="Times New Roman"/>
                <a:cs typeface="Times New Roman"/>
                <a:sym typeface="Times New Roman"/>
              </a:rPr>
              <a:t>(2), 125-152. doi: 10.1016/s0001-2998(75)80028-6</a:t>
            </a:r>
            <a:endParaRPr sz="1100">
              <a:latin typeface="Times New Roman"/>
              <a:ea typeface="Times New Roman"/>
              <a:cs typeface="Times New Roman"/>
              <a:sym typeface="Times New Roman"/>
            </a:endParaRPr>
          </a:p>
          <a:p>
            <a:pPr marL="457200" lvl="0" indent="-457200" algn="l" rtl="0">
              <a:lnSpc>
                <a:spcPct val="200000"/>
              </a:lnSpc>
              <a:spcBef>
                <a:spcPts val="1200"/>
              </a:spcBef>
              <a:spcAft>
                <a:spcPts val="0"/>
              </a:spcAft>
              <a:buClr>
                <a:schemeClr val="dk2"/>
              </a:buClr>
              <a:buSzPts val="1100"/>
              <a:buFont typeface="Arial"/>
              <a:buNone/>
            </a:pPr>
            <a:r>
              <a:rPr lang="en" sz="1100">
                <a:latin typeface="Times New Roman"/>
                <a:ea typeface="Times New Roman"/>
                <a:cs typeface="Times New Roman"/>
                <a:sym typeface="Times New Roman"/>
              </a:rPr>
              <a:t>Sakamoto, S., Putalun, W., Vimolmangkang, S., Phoolcharoen, W., Shoyama, Y., Tanaka, H., &amp; Morimoto, S. (2017). Enzyme-linked immunosorbent assay for the quantitative/qualitative analysis of plant secondary metabolites. </a:t>
            </a:r>
            <a:r>
              <a:rPr lang="en" sz="1100" i="1">
                <a:latin typeface="Times New Roman"/>
                <a:ea typeface="Times New Roman"/>
                <a:cs typeface="Times New Roman"/>
                <a:sym typeface="Times New Roman"/>
              </a:rPr>
              <a:t>Journal Of Natural Medicines</a:t>
            </a:r>
            <a:r>
              <a:rPr lang="en" sz="1100">
                <a:latin typeface="Times New Roman"/>
                <a:ea typeface="Times New Roman"/>
                <a:cs typeface="Times New Roman"/>
                <a:sym typeface="Times New Roman"/>
              </a:rPr>
              <a:t>, </a:t>
            </a:r>
            <a:r>
              <a:rPr lang="en" sz="1100" i="1">
                <a:latin typeface="Times New Roman"/>
                <a:ea typeface="Times New Roman"/>
                <a:cs typeface="Times New Roman"/>
                <a:sym typeface="Times New Roman"/>
              </a:rPr>
              <a:t>72</a:t>
            </a:r>
            <a:r>
              <a:rPr lang="en" sz="1100">
                <a:latin typeface="Times New Roman"/>
                <a:ea typeface="Times New Roman"/>
                <a:cs typeface="Times New Roman"/>
                <a:sym typeface="Times New Roman"/>
              </a:rPr>
              <a:t>(1), 32-42. doi: 10.1007/s11418-017-1144-z</a:t>
            </a:r>
            <a:endParaRPr sz="1100">
              <a:latin typeface="Times New Roman"/>
              <a:ea typeface="Times New Roman"/>
              <a:cs typeface="Times New Roman"/>
              <a:sym typeface="Times New Roman"/>
            </a:endParaRPr>
          </a:p>
          <a:p>
            <a:pPr marL="457200" lvl="0" indent="-457200" algn="l" rtl="0">
              <a:lnSpc>
                <a:spcPct val="200000"/>
              </a:lnSpc>
              <a:spcBef>
                <a:spcPts val="1200"/>
              </a:spcBef>
              <a:spcAft>
                <a:spcPts val="0"/>
              </a:spcAft>
              <a:buClr>
                <a:schemeClr val="dk2"/>
              </a:buClr>
              <a:buSzPts val="1100"/>
              <a:buFont typeface="Arial"/>
              <a:buNone/>
            </a:pPr>
            <a:r>
              <a:rPr lang="en" sz="1100">
                <a:latin typeface="Times New Roman"/>
                <a:ea typeface="Times New Roman"/>
                <a:cs typeface="Times New Roman"/>
                <a:sym typeface="Times New Roman"/>
              </a:rPr>
              <a:t>Jannetto P. (2015). Liquid Chromatography Tandem Mass Spectrometry | AACC.org . (2021). Retrieved 19 September 2021, from</a:t>
            </a:r>
            <a:r>
              <a:rPr lang="en" sz="1100">
                <a:uFill>
                  <a:noFill/>
                </a:uFill>
                <a:latin typeface="Times New Roman"/>
                <a:ea typeface="Times New Roman"/>
                <a:cs typeface="Times New Roman"/>
                <a:sym typeface="Times New Roman"/>
                <a:hlinkClick r:id="rId4"/>
              </a:rPr>
              <a:t> </a:t>
            </a:r>
            <a:r>
              <a:rPr lang="en" sz="1100" u="sng">
                <a:solidFill>
                  <a:schemeClr val="hlink"/>
                </a:solidFill>
                <a:latin typeface="Times New Roman"/>
                <a:ea typeface="Times New Roman"/>
                <a:cs typeface="Times New Roman"/>
                <a:sym typeface="Times New Roman"/>
                <a:hlinkClick r:id="rId4"/>
              </a:rPr>
              <a:t>https://www.aacc.org/cln/articles/2015/july/liquid-chromatography-tandem-mass-spectrometry</a:t>
            </a:r>
            <a:endParaRPr sz="1100" u="sng">
              <a:solidFill>
                <a:schemeClr val="hlink"/>
              </a:solidFill>
              <a:latin typeface="Times New Roman"/>
              <a:ea typeface="Times New Roman"/>
              <a:cs typeface="Times New Roman"/>
              <a:sym typeface="Times New Roman"/>
            </a:endParaRPr>
          </a:p>
          <a:p>
            <a:pPr marL="457200" lvl="0" indent="-457200" algn="l" rtl="0">
              <a:lnSpc>
                <a:spcPct val="200000"/>
              </a:lnSpc>
              <a:spcBef>
                <a:spcPts val="1200"/>
              </a:spcBef>
              <a:spcAft>
                <a:spcPts val="0"/>
              </a:spcAft>
              <a:buClr>
                <a:schemeClr val="dk2"/>
              </a:buClr>
              <a:buSzPts val="1100"/>
              <a:buFont typeface="Arial"/>
              <a:buNone/>
            </a:pPr>
            <a:endParaRPr sz="1100" u="sng">
              <a:solidFill>
                <a:schemeClr val="hlink"/>
              </a:solidFill>
              <a:latin typeface="Times New Roman"/>
              <a:ea typeface="Times New Roman"/>
              <a:cs typeface="Times New Roman"/>
              <a:sym typeface="Times New Roman"/>
            </a:endParaRPr>
          </a:p>
          <a:p>
            <a:pPr marL="457200" lvl="0" indent="-457200" algn="l" rtl="0">
              <a:lnSpc>
                <a:spcPct val="200000"/>
              </a:lnSpc>
              <a:spcBef>
                <a:spcPts val="1200"/>
              </a:spcBef>
              <a:spcAft>
                <a:spcPts val="0"/>
              </a:spcAft>
              <a:buClr>
                <a:schemeClr val="dk2"/>
              </a:buClr>
              <a:buSzPts val="1100"/>
              <a:buFont typeface="Arial"/>
              <a:buNone/>
            </a:pPr>
            <a:r>
              <a:rPr lang="en" sz="1100">
                <a:latin typeface="Times New Roman"/>
                <a:ea typeface="Times New Roman"/>
                <a:cs typeface="Times New Roman"/>
                <a:sym typeface="Times New Roman"/>
              </a:rPr>
              <a:t> </a:t>
            </a:r>
            <a:endParaRPr sz="1100">
              <a:latin typeface="Times New Roman"/>
              <a:ea typeface="Times New Roman"/>
              <a:cs typeface="Times New Roman"/>
              <a:sym typeface="Times New Roman"/>
            </a:endParaRPr>
          </a:p>
          <a:p>
            <a:pPr marL="0" lvl="0" indent="0" algn="l" rtl="0">
              <a:spcBef>
                <a:spcPts val="1200"/>
              </a:spcBef>
              <a:spcAft>
                <a:spcPts val="0"/>
              </a:spcAft>
              <a:buNone/>
            </a:pP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3"/>
          <p:cNvSpPr txBox="1">
            <a:spLocks noGrp="1"/>
          </p:cNvSpPr>
          <p:nvPr>
            <p:ph type="title"/>
          </p:nvPr>
        </p:nvSpPr>
        <p:spPr>
          <a:xfrm>
            <a:off x="713100" y="368825"/>
            <a:ext cx="7717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References</a:t>
            </a:r>
            <a:endParaRPr/>
          </a:p>
        </p:txBody>
      </p:sp>
      <p:sp>
        <p:nvSpPr>
          <p:cNvPr id="214" name="Google Shape;214;p33"/>
          <p:cNvSpPr txBox="1">
            <a:spLocks noGrp="1"/>
          </p:cNvSpPr>
          <p:nvPr>
            <p:ph type="body" idx="1"/>
          </p:nvPr>
        </p:nvSpPr>
        <p:spPr>
          <a:xfrm>
            <a:off x="713100" y="1152475"/>
            <a:ext cx="7717800" cy="3416400"/>
          </a:xfrm>
          <a:prstGeom prst="rect">
            <a:avLst/>
          </a:prstGeom>
        </p:spPr>
        <p:txBody>
          <a:bodyPr spcFirstLastPara="1" wrap="square" lIns="91425" tIns="91425" rIns="91425" bIns="91425" anchor="t" anchorCtr="0">
            <a:noAutofit/>
          </a:bodyPr>
          <a:lstStyle/>
          <a:p>
            <a:pPr marL="457200" lvl="0" indent="-457200" algn="l" rtl="0">
              <a:lnSpc>
                <a:spcPct val="200000"/>
              </a:lnSpc>
              <a:spcBef>
                <a:spcPts val="1200"/>
              </a:spcBef>
              <a:spcAft>
                <a:spcPts val="0"/>
              </a:spcAft>
              <a:buNone/>
            </a:pPr>
            <a:r>
              <a:rPr lang="en" sz="1100">
                <a:latin typeface="Times New Roman"/>
                <a:ea typeface="Times New Roman"/>
                <a:cs typeface="Times New Roman"/>
                <a:sym typeface="Times New Roman"/>
              </a:rPr>
              <a:t>N, S. (2020). Gel Filtration Chromatography? Definition, Principle &amp; Procedure - Biology Reader. Retrieved 19 September 2021, from https://biologyreader.com/gel-filtration-chromatography.html#Applications</a:t>
            </a:r>
            <a:endParaRPr sz="1100">
              <a:latin typeface="Times New Roman"/>
              <a:ea typeface="Times New Roman"/>
              <a:cs typeface="Times New Roman"/>
              <a:sym typeface="Times New Roman"/>
            </a:endParaRPr>
          </a:p>
          <a:p>
            <a:pPr marL="457200" lvl="0" indent="-457200" algn="l" rtl="0">
              <a:lnSpc>
                <a:spcPct val="200000"/>
              </a:lnSpc>
              <a:spcBef>
                <a:spcPts val="1200"/>
              </a:spcBef>
              <a:spcAft>
                <a:spcPts val="0"/>
              </a:spcAft>
              <a:buNone/>
            </a:pPr>
            <a:r>
              <a:rPr lang="en" sz="1100">
                <a:latin typeface="Times New Roman"/>
                <a:ea typeface="Times New Roman"/>
                <a:cs typeface="Times New Roman"/>
                <a:sym typeface="Times New Roman"/>
              </a:rPr>
              <a:t>Davis C.(2021) ELISA. </a:t>
            </a:r>
            <a:r>
              <a:rPr lang="en" sz="1100" i="1">
                <a:latin typeface="Times New Roman"/>
                <a:ea typeface="Times New Roman"/>
                <a:cs typeface="Times New Roman"/>
                <a:sym typeface="Times New Roman"/>
              </a:rPr>
              <a:t>Medicine Net</a:t>
            </a:r>
            <a:r>
              <a:rPr lang="en" sz="1100">
                <a:latin typeface="Times New Roman"/>
                <a:ea typeface="Times New Roman"/>
                <a:cs typeface="Times New Roman"/>
                <a:sym typeface="Times New Roman"/>
              </a:rPr>
              <a:t>. Retrieved 19 September 2021, from</a:t>
            </a:r>
            <a:r>
              <a:rPr lang="en" sz="1100">
                <a:uFill>
                  <a:noFill/>
                </a:uFill>
                <a:latin typeface="Times New Roman"/>
                <a:ea typeface="Times New Roman"/>
                <a:cs typeface="Times New Roman"/>
                <a:sym typeface="Times New Roman"/>
                <a:hlinkClick r:id="rId3"/>
              </a:rPr>
              <a:t> </a:t>
            </a:r>
            <a:r>
              <a:rPr lang="en" sz="1100" u="sng">
                <a:solidFill>
                  <a:schemeClr val="dk1"/>
                </a:solidFill>
                <a:latin typeface="Times New Roman"/>
                <a:ea typeface="Times New Roman"/>
                <a:cs typeface="Times New Roman"/>
                <a:sym typeface="Times New Roman"/>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https://www.medicinenet.com/elisa_tests/article.htm</a:t>
            </a:r>
            <a:endParaRPr/>
          </a:p>
          <a:p>
            <a:pPr marL="457200" lvl="0" indent="-457200" algn="l" rtl="0">
              <a:lnSpc>
                <a:spcPct val="200000"/>
              </a:lnSpc>
              <a:spcBef>
                <a:spcPts val="1200"/>
              </a:spcBef>
              <a:spcAft>
                <a:spcPts val="0"/>
              </a:spcAft>
              <a:buNone/>
            </a:pPr>
            <a:r>
              <a:rPr lang="en" sz="1200">
                <a:latin typeface="Times New Roman"/>
                <a:ea typeface="Times New Roman"/>
                <a:cs typeface="Times New Roman"/>
                <a:sym typeface="Times New Roman"/>
              </a:rPr>
              <a:t>ELISA (enzyme-linked immunosorbent assay) - Bioscience Notes. (2018). Retrieved 20 September 2021, from </a:t>
            </a:r>
            <a:r>
              <a:rPr lang="en" sz="1200" u="sng">
                <a:solidFill>
                  <a:schemeClr val="hlink"/>
                </a:solidFill>
                <a:latin typeface="Times New Roman"/>
                <a:ea typeface="Times New Roman"/>
                <a:cs typeface="Times New Roman"/>
                <a:sym typeface="Times New Roman"/>
                <a:hlinkClick r:id="rId4"/>
              </a:rPr>
              <a:t>http://www.biosciencenotes.com/elisa-enzyme-linked-immunosorbent-assay/</a:t>
            </a:r>
            <a:endParaRPr sz="1200">
              <a:latin typeface="Times New Roman"/>
              <a:ea typeface="Times New Roman"/>
              <a:cs typeface="Times New Roman"/>
              <a:sym typeface="Times New Roman"/>
            </a:endParaRPr>
          </a:p>
          <a:p>
            <a:pPr marL="457200" lvl="0" indent="-457200" algn="l" rtl="0">
              <a:lnSpc>
                <a:spcPct val="200000"/>
              </a:lnSpc>
              <a:spcBef>
                <a:spcPts val="1200"/>
              </a:spcBef>
              <a:spcAft>
                <a:spcPts val="1200"/>
              </a:spcAft>
              <a:buNone/>
            </a:pPr>
            <a:r>
              <a:rPr lang="en" sz="1200">
                <a:latin typeface="Times New Roman"/>
                <a:ea typeface="Times New Roman"/>
                <a:cs typeface="Times New Roman"/>
                <a:sym typeface="Times New Roman"/>
              </a:rPr>
              <a:t>Michael Moore (2020). ELISA tests and their Advantages. Retrieved 20 September 2021, from https://www.h-h-c.com/what-is-elisa-and-what-are-its-advantages/</a:t>
            </a:r>
            <a:endParaRPr sz="1200">
              <a:latin typeface="Times New Roman"/>
              <a:ea typeface="Times New Roman"/>
              <a:cs typeface="Times New Roman"/>
              <a:sym typeface="Times New Roman"/>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3"/>
          <p:cNvSpPr txBox="1">
            <a:spLocks noGrp="1"/>
          </p:cNvSpPr>
          <p:nvPr>
            <p:ph type="title"/>
          </p:nvPr>
        </p:nvSpPr>
        <p:spPr>
          <a:xfrm>
            <a:off x="713100" y="368825"/>
            <a:ext cx="7717800" cy="572700"/>
          </a:xfrm>
          <a:prstGeom prst="rect">
            <a:avLst/>
          </a:prstGeom>
        </p:spPr>
        <p:txBody>
          <a:bodyPr spcFirstLastPara="1" wrap="square" lIns="91425" tIns="91425" rIns="91425" bIns="91425" anchor="t" anchorCtr="0">
            <a:noAutofit/>
          </a:bodyPr>
          <a:lstStyle/>
          <a:p>
            <a:pPr marL="0" lvl="0" indent="0" algn="l" rtl="0">
              <a:lnSpc>
                <a:spcPct val="150000"/>
              </a:lnSpc>
              <a:spcBef>
                <a:spcPts val="1200"/>
              </a:spcBef>
              <a:spcAft>
                <a:spcPts val="0"/>
              </a:spcAft>
              <a:buClr>
                <a:schemeClr val="dk2"/>
              </a:buClr>
              <a:buSzPts val="1100"/>
              <a:buFont typeface="Arial"/>
              <a:buNone/>
            </a:pPr>
            <a:r>
              <a:rPr lang="en"/>
              <a:t>Methods used to measure hormone levels</a:t>
            </a:r>
            <a:endParaRPr/>
          </a:p>
          <a:p>
            <a:pPr marL="0" lvl="0" indent="0" algn="l" rtl="0">
              <a:spcBef>
                <a:spcPts val="1200"/>
              </a:spcBef>
              <a:spcAft>
                <a:spcPts val="0"/>
              </a:spcAft>
              <a:buNone/>
            </a:pPr>
            <a:endParaRPr/>
          </a:p>
        </p:txBody>
      </p:sp>
      <p:sp>
        <p:nvSpPr>
          <p:cNvPr id="151" name="Google Shape;151;p23"/>
          <p:cNvSpPr txBox="1">
            <a:spLocks noGrp="1"/>
          </p:cNvSpPr>
          <p:nvPr>
            <p:ph type="body" idx="1"/>
          </p:nvPr>
        </p:nvSpPr>
        <p:spPr>
          <a:xfrm>
            <a:off x="713100" y="1152475"/>
            <a:ext cx="7717800" cy="3416400"/>
          </a:xfrm>
          <a:prstGeom prst="rect">
            <a:avLst/>
          </a:prstGeom>
        </p:spPr>
        <p:txBody>
          <a:bodyPr spcFirstLastPara="1" wrap="square" lIns="91425" tIns="91425" rIns="91425" bIns="91425" anchor="t" anchorCtr="0">
            <a:noAutofit/>
          </a:bodyPr>
          <a:lstStyle/>
          <a:p>
            <a:pPr marL="457200" lvl="0" indent="-330200" algn="l" rtl="0">
              <a:lnSpc>
                <a:spcPct val="200000"/>
              </a:lnSpc>
              <a:spcBef>
                <a:spcPts val="1200"/>
              </a:spcBef>
              <a:spcAft>
                <a:spcPts val="0"/>
              </a:spcAft>
              <a:buSzPts val="1600"/>
              <a:buAutoNum type="arabicPeriod"/>
            </a:pPr>
            <a:r>
              <a:rPr lang="en" sz="1600" dirty="0"/>
              <a:t>Radioimmunoassay</a:t>
            </a:r>
            <a:endParaRPr sz="1600" dirty="0"/>
          </a:p>
          <a:p>
            <a:pPr marL="457200" lvl="0" indent="-330200" algn="l" rtl="0">
              <a:lnSpc>
                <a:spcPct val="200000"/>
              </a:lnSpc>
              <a:spcBef>
                <a:spcPts val="0"/>
              </a:spcBef>
              <a:spcAft>
                <a:spcPts val="0"/>
              </a:spcAft>
              <a:buSzPts val="1600"/>
              <a:buAutoNum type="arabicPeriod"/>
            </a:pPr>
            <a:r>
              <a:rPr lang="en" sz="1600" dirty="0"/>
              <a:t>Enzyme-Linked Immunosorbent Assay</a:t>
            </a:r>
            <a:endParaRPr sz="1600" dirty="0"/>
          </a:p>
          <a:p>
            <a:pPr marL="457200" lvl="0" indent="-330200" algn="l" rtl="0">
              <a:lnSpc>
                <a:spcPct val="200000"/>
              </a:lnSpc>
              <a:spcBef>
                <a:spcPts val="0"/>
              </a:spcBef>
              <a:spcAft>
                <a:spcPts val="0"/>
              </a:spcAft>
              <a:buSzPts val="1600"/>
              <a:buAutoNum type="arabicPeriod"/>
            </a:pPr>
            <a:r>
              <a:rPr lang="en" sz="1600" dirty="0"/>
              <a:t>Liquid chromatography-tandem mass</a:t>
            </a:r>
            <a:endParaRPr sz="1600" dirty="0"/>
          </a:p>
          <a:p>
            <a:pPr marL="457200" lvl="0" indent="0" algn="l" rtl="0">
              <a:lnSpc>
                <a:spcPct val="200000"/>
              </a:lnSpc>
              <a:spcBef>
                <a:spcPts val="1200"/>
              </a:spcBef>
              <a:spcAft>
                <a:spcPts val="0"/>
              </a:spcAft>
              <a:buNone/>
            </a:pPr>
            <a:r>
              <a:rPr lang="en" sz="1600" dirty="0"/>
              <a:t> spectrometry</a:t>
            </a:r>
            <a:endParaRPr sz="1600" dirty="0"/>
          </a:p>
          <a:p>
            <a:pPr marL="457200" lvl="0" indent="-330200" algn="l" rtl="0">
              <a:lnSpc>
                <a:spcPct val="200000"/>
              </a:lnSpc>
              <a:spcBef>
                <a:spcPts val="1200"/>
              </a:spcBef>
              <a:spcAft>
                <a:spcPts val="0"/>
              </a:spcAft>
              <a:buSzPts val="1600"/>
              <a:buAutoNum type="arabicPeriod"/>
            </a:pPr>
            <a:r>
              <a:rPr lang="en" sz="1600" dirty="0"/>
              <a:t>Molecular Sieving (Gel Filtration)</a:t>
            </a:r>
            <a:endParaRPr sz="1600" dirty="0"/>
          </a:p>
          <a:p>
            <a:pPr marL="0" lvl="0" indent="0" algn="l" rtl="0">
              <a:lnSpc>
                <a:spcPct val="150000"/>
              </a:lnSpc>
              <a:spcBef>
                <a:spcPts val="1200"/>
              </a:spcBef>
              <a:spcAft>
                <a:spcPts val="0"/>
              </a:spcAft>
              <a:buNone/>
            </a:pPr>
            <a:r>
              <a:rPr lang="en" sz="1600" dirty="0"/>
              <a:t>										</a:t>
            </a:r>
            <a:r>
              <a:rPr lang="en" sz="1600" dirty="0" smtClean="0"/>
              <a:t>			</a:t>
            </a:r>
            <a:r>
              <a:rPr lang="en" sz="1300" dirty="0" smtClean="0"/>
              <a:t>(</a:t>
            </a:r>
            <a:r>
              <a:rPr lang="en" sz="1300" dirty="0"/>
              <a:t>Michael Moore 2020)</a:t>
            </a:r>
            <a:endParaRPr sz="1300" dirty="0"/>
          </a:p>
        </p:txBody>
      </p:sp>
      <p:pic>
        <p:nvPicPr>
          <p:cNvPr id="152" name="Google Shape;152;p23"/>
          <p:cNvPicPr preferRelativeResize="0"/>
          <p:nvPr/>
        </p:nvPicPr>
        <p:blipFill>
          <a:blip r:embed="rId3">
            <a:alphaModFix/>
          </a:blip>
          <a:stretch>
            <a:fillRect/>
          </a:stretch>
        </p:blipFill>
        <p:spPr>
          <a:xfrm>
            <a:off x="4841507" y="1362900"/>
            <a:ext cx="4081111" cy="3151348"/>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4"/>
          <p:cNvSpPr txBox="1">
            <a:spLocks noGrp="1"/>
          </p:cNvSpPr>
          <p:nvPr>
            <p:ph type="title"/>
          </p:nvPr>
        </p:nvSpPr>
        <p:spPr>
          <a:xfrm>
            <a:off x="713100" y="368825"/>
            <a:ext cx="7717800" cy="572700"/>
          </a:xfrm>
          <a:prstGeom prst="rect">
            <a:avLst/>
          </a:prstGeom>
        </p:spPr>
        <p:txBody>
          <a:bodyPr spcFirstLastPara="1" wrap="square" lIns="91425" tIns="91425" rIns="91425" bIns="91425" anchor="t" anchorCtr="0">
            <a:noAutofit/>
          </a:bodyPr>
          <a:lstStyle/>
          <a:p>
            <a:pPr marL="0" lvl="0" indent="0" algn="l" rtl="0">
              <a:lnSpc>
                <a:spcPct val="150000"/>
              </a:lnSpc>
              <a:spcBef>
                <a:spcPts val="1200"/>
              </a:spcBef>
              <a:spcAft>
                <a:spcPts val="0"/>
              </a:spcAft>
              <a:buClr>
                <a:schemeClr val="dk2"/>
              </a:buClr>
              <a:buSzPts val="1100"/>
              <a:buFont typeface="Arial"/>
              <a:buNone/>
            </a:pPr>
            <a:r>
              <a:rPr lang="en"/>
              <a:t>Radioimmunoassay</a:t>
            </a:r>
            <a:endParaRPr/>
          </a:p>
          <a:p>
            <a:pPr marL="0" lvl="0" indent="0" algn="l" rtl="0">
              <a:spcBef>
                <a:spcPts val="1200"/>
              </a:spcBef>
              <a:spcAft>
                <a:spcPts val="0"/>
              </a:spcAft>
              <a:buNone/>
            </a:pPr>
            <a:endParaRPr/>
          </a:p>
        </p:txBody>
      </p:sp>
      <p:sp>
        <p:nvSpPr>
          <p:cNvPr id="158" name="Google Shape;158;p24"/>
          <p:cNvSpPr txBox="1">
            <a:spLocks noGrp="1"/>
          </p:cNvSpPr>
          <p:nvPr>
            <p:ph type="body" idx="1"/>
          </p:nvPr>
        </p:nvSpPr>
        <p:spPr>
          <a:xfrm>
            <a:off x="713100" y="1152475"/>
            <a:ext cx="7717800" cy="3416400"/>
          </a:xfrm>
          <a:prstGeom prst="rect">
            <a:avLst/>
          </a:prstGeom>
        </p:spPr>
        <p:txBody>
          <a:bodyPr spcFirstLastPara="1" wrap="square" lIns="91425" tIns="91425" rIns="91425" bIns="91425" anchor="t" anchorCtr="0">
            <a:noAutofit/>
          </a:bodyPr>
          <a:lstStyle/>
          <a:p>
            <a:pPr marL="457200" lvl="0" indent="-330200" algn="l" rtl="0">
              <a:lnSpc>
                <a:spcPct val="200000"/>
              </a:lnSpc>
              <a:spcBef>
                <a:spcPts val="0"/>
              </a:spcBef>
              <a:spcAft>
                <a:spcPts val="0"/>
              </a:spcAft>
              <a:buSzPts val="1600"/>
              <a:buChar char="●"/>
            </a:pPr>
            <a:r>
              <a:rPr lang="en" sz="1600"/>
              <a:t>Invented in 1956 by Rosalyn Yalow and Solomon Berson to measure insulin levels</a:t>
            </a:r>
            <a:endParaRPr sz="1600"/>
          </a:p>
          <a:p>
            <a:pPr marL="457200" lvl="0" indent="-330200" algn="l" rtl="0">
              <a:lnSpc>
                <a:spcPct val="200000"/>
              </a:lnSpc>
              <a:spcBef>
                <a:spcPts val="0"/>
              </a:spcBef>
              <a:spcAft>
                <a:spcPts val="0"/>
              </a:spcAft>
              <a:buSzPts val="1600"/>
              <a:buChar char="●"/>
            </a:pPr>
            <a:r>
              <a:rPr lang="en" sz="1600"/>
              <a:t>Principle:</a:t>
            </a:r>
            <a:endParaRPr sz="1600"/>
          </a:p>
          <a:p>
            <a:pPr marL="914400" lvl="1" indent="-330200" algn="l" rtl="0">
              <a:lnSpc>
                <a:spcPct val="200000"/>
              </a:lnSpc>
              <a:spcBef>
                <a:spcPts val="0"/>
              </a:spcBef>
              <a:spcAft>
                <a:spcPts val="0"/>
              </a:spcAft>
              <a:buSzPts val="1600"/>
              <a:buChar char="○"/>
            </a:pPr>
            <a:r>
              <a:rPr lang="en" sz="1600"/>
              <a:t>Use of radiolabeled isotopes to measure hormone concentrations.</a:t>
            </a:r>
            <a:endParaRPr sz="1600"/>
          </a:p>
          <a:p>
            <a:pPr marL="457200" lvl="0" indent="-330200" algn="l" rtl="0">
              <a:lnSpc>
                <a:spcPct val="200000"/>
              </a:lnSpc>
              <a:spcBef>
                <a:spcPts val="0"/>
              </a:spcBef>
              <a:spcAft>
                <a:spcPts val="0"/>
              </a:spcAft>
              <a:buClr>
                <a:srgbClr val="FF0000"/>
              </a:buClr>
              <a:buSzPts val="1600"/>
              <a:buChar char="●"/>
            </a:pPr>
            <a:r>
              <a:rPr lang="en" sz="1600">
                <a:solidFill>
                  <a:srgbClr val="FF0000"/>
                </a:solidFill>
              </a:rPr>
              <a:t>Method</a:t>
            </a:r>
            <a:endParaRPr sz="1600">
              <a:solidFill>
                <a:srgbClr val="FF0000"/>
              </a:solidFill>
            </a:endParaRPr>
          </a:p>
          <a:p>
            <a:pPr marL="914400" lvl="1" indent="-330200" algn="l" rtl="0">
              <a:lnSpc>
                <a:spcPct val="200000"/>
              </a:lnSpc>
              <a:spcBef>
                <a:spcPts val="0"/>
              </a:spcBef>
              <a:spcAft>
                <a:spcPts val="0"/>
              </a:spcAft>
              <a:buSzPts val="1600"/>
              <a:buChar char="○"/>
            </a:pPr>
            <a:r>
              <a:rPr lang="en" sz="1600"/>
              <a:t>A radiolabeled hormone analog competes with sample hormone molecules for binding sites.</a:t>
            </a:r>
            <a:endParaRPr sz="1600"/>
          </a:p>
          <a:p>
            <a:pPr marL="457200" lvl="0" indent="-330200" algn="l" rtl="0">
              <a:lnSpc>
                <a:spcPct val="200000"/>
              </a:lnSpc>
              <a:spcBef>
                <a:spcPts val="0"/>
              </a:spcBef>
              <a:spcAft>
                <a:spcPts val="0"/>
              </a:spcAft>
              <a:buSzPts val="1600"/>
              <a:buChar char="●"/>
            </a:pPr>
            <a:r>
              <a:rPr lang="en" sz="1600"/>
              <a:t>Quantification-Gamma calorimeter </a:t>
            </a:r>
            <a:endParaRPr sz="16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5"/>
          <p:cNvSpPr txBox="1">
            <a:spLocks noGrp="1"/>
          </p:cNvSpPr>
          <p:nvPr>
            <p:ph type="title"/>
          </p:nvPr>
        </p:nvSpPr>
        <p:spPr>
          <a:xfrm>
            <a:off x="713100" y="368825"/>
            <a:ext cx="7717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Radioimmunoassay</a:t>
            </a:r>
            <a:endParaRPr/>
          </a:p>
        </p:txBody>
      </p:sp>
      <p:sp>
        <p:nvSpPr>
          <p:cNvPr id="164" name="Google Shape;164;p25"/>
          <p:cNvSpPr txBox="1">
            <a:spLocks noGrp="1"/>
          </p:cNvSpPr>
          <p:nvPr>
            <p:ph type="body" idx="1"/>
          </p:nvPr>
        </p:nvSpPr>
        <p:spPr>
          <a:xfrm>
            <a:off x="713100" y="1152475"/>
            <a:ext cx="7717800" cy="3416400"/>
          </a:xfrm>
          <a:prstGeom prst="rect">
            <a:avLst/>
          </a:prstGeom>
        </p:spPr>
        <p:txBody>
          <a:bodyPr spcFirstLastPara="1" wrap="square" lIns="91425" tIns="91425" rIns="91425" bIns="91425" anchor="t" anchorCtr="0">
            <a:noAutofit/>
          </a:bodyPr>
          <a:lstStyle/>
          <a:p>
            <a:pPr marL="457200" lvl="0" indent="-317500" algn="l" rtl="0">
              <a:lnSpc>
                <a:spcPct val="200000"/>
              </a:lnSpc>
              <a:spcBef>
                <a:spcPts val="0"/>
              </a:spcBef>
              <a:spcAft>
                <a:spcPts val="0"/>
              </a:spcAft>
              <a:buSzPts val="1400"/>
              <a:buChar char="●"/>
            </a:pPr>
            <a:r>
              <a:rPr lang="en"/>
              <a:t>Uses</a:t>
            </a:r>
            <a:endParaRPr/>
          </a:p>
          <a:p>
            <a:pPr marL="914400" lvl="1" indent="-317500" algn="l" rtl="0">
              <a:lnSpc>
                <a:spcPct val="200000"/>
              </a:lnSpc>
              <a:spcBef>
                <a:spcPts val="0"/>
              </a:spcBef>
              <a:spcAft>
                <a:spcPts val="0"/>
              </a:spcAft>
              <a:buSzPts val="1400"/>
              <a:buChar char="○"/>
            </a:pPr>
            <a:r>
              <a:rPr lang="en"/>
              <a:t>Measuring thyroid hormones (T3 and T4), thyroid releasing hormone, insulin, testosterone, estrogen, aldosterone, progesterone, follicle-stimulating hormone, and luteinizing hormone.</a:t>
            </a:r>
            <a:endParaRPr/>
          </a:p>
          <a:p>
            <a:pPr marL="457200" lvl="0" indent="-317500" algn="l" rtl="0">
              <a:lnSpc>
                <a:spcPct val="200000"/>
              </a:lnSpc>
              <a:spcBef>
                <a:spcPts val="0"/>
              </a:spcBef>
              <a:spcAft>
                <a:spcPts val="0"/>
              </a:spcAft>
              <a:buSzPts val="1400"/>
              <a:buAutoNum type="arabicPeriod"/>
            </a:pPr>
            <a:r>
              <a:rPr lang="en"/>
              <a:t>Advantages</a:t>
            </a:r>
            <a:endParaRPr/>
          </a:p>
          <a:p>
            <a:pPr marL="914400" lvl="1" indent="-317500" algn="l" rtl="0">
              <a:lnSpc>
                <a:spcPct val="200000"/>
              </a:lnSpc>
              <a:spcBef>
                <a:spcPts val="0"/>
              </a:spcBef>
              <a:spcAft>
                <a:spcPts val="0"/>
              </a:spcAft>
              <a:buSzPts val="1400"/>
              <a:buAutoNum type="alphaLcPeriod"/>
            </a:pPr>
            <a:r>
              <a:rPr lang="en"/>
              <a:t>Sensitivity, specificity and simplicity</a:t>
            </a:r>
            <a:endParaRPr/>
          </a:p>
          <a:p>
            <a:pPr marL="457200" lvl="0" indent="-317500" algn="l" rtl="0">
              <a:lnSpc>
                <a:spcPct val="200000"/>
              </a:lnSpc>
              <a:spcBef>
                <a:spcPts val="0"/>
              </a:spcBef>
              <a:spcAft>
                <a:spcPts val="0"/>
              </a:spcAft>
              <a:buSzPts val="1400"/>
              <a:buAutoNum type="arabicPeriod"/>
            </a:pPr>
            <a:r>
              <a:rPr lang="en"/>
              <a:t>Disadvantages</a:t>
            </a:r>
            <a:endParaRPr/>
          </a:p>
          <a:p>
            <a:pPr marL="914400" lvl="1" indent="-317500" algn="l" rtl="0">
              <a:lnSpc>
                <a:spcPct val="200000"/>
              </a:lnSpc>
              <a:spcBef>
                <a:spcPts val="0"/>
              </a:spcBef>
              <a:spcAft>
                <a:spcPts val="0"/>
              </a:spcAft>
              <a:buSzPts val="1400"/>
              <a:buAutoNum type="alphaLcPeriod"/>
            </a:pPr>
            <a:r>
              <a:rPr lang="en"/>
              <a:t>Cost, </a:t>
            </a:r>
            <a:endParaRPr/>
          </a:p>
          <a:p>
            <a:pPr marL="914400" lvl="1" indent="-317500" algn="l" rtl="0">
              <a:lnSpc>
                <a:spcPct val="200000"/>
              </a:lnSpc>
              <a:spcBef>
                <a:spcPts val="0"/>
              </a:spcBef>
              <a:spcAft>
                <a:spcPts val="0"/>
              </a:spcAft>
              <a:buSzPts val="1400"/>
              <a:buAutoNum type="alphaLcPeriod"/>
            </a:pPr>
            <a:r>
              <a:rPr lang="en"/>
              <a:t>Health hazard.</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6"/>
          <p:cNvSpPr txBox="1">
            <a:spLocks noGrp="1"/>
          </p:cNvSpPr>
          <p:nvPr>
            <p:ph type="title"/>
          </p:nvPr>
        </p:nvSpPr>
        <p:spPr>
          <a:xfrm>
            <a:off x="713100" y="82550"/>
            <a:ext cx="7717800" cy="572700"/>
          </a:xfrm>
          <a:prstGeom prst="rect">
            <a:avLst/>
          </a:prstGeom>
        </p:spPr>
        <p:txBody>
          <a:bodyPr spcFirstLastPara="1" wrap="square" lIns="91425" tIns="91425" rIns="91425" bIns="91425" anchor="t" anchorCtr="0">
            <a:noAutofit/>
          </a:bodyPr>
          <a:lstStyle/>
          <a:p>
            <a:pPr marL="0" lvl="0" indent="0" algn="l" rtl="0">
              <a:lnSpc>
                <a:spcPct val="150000"/>
              </a:lnSpc>
              <a:spcBef>
                <a:spcPts val="1200"/>
              </a:spcBef>
              <a:spcAft>
                <a:spcPts val="0"/>
              </a:spcAft>
              <a:buClr>
                <a:schemeClr val="dk2"/>
              </a:buClr>
              <a:buSzPts val="1100"/>
              <a:buFont typeface="Arial"/>
              <a:buNone/>
            </a:pPr>
            <a:r>
              <a:rPr lang="en"/>
              <a:t>Enzyme-linked immunosorbent assay (ELISA)</a:t>
            </a:r>
            <a:endParaRPr/>
          </a:p>
          <a:p>
            <a:pPr marL="0" lvl="0" indent="0" algn="l" rtl="0">
              <a:spcBef>
                <a:spcPts val="1200"/>
              </a:spcBef>
              <a:spcAft>
                <a:spcPts val="0"/>
              </a:spcAft>
              <a:buNone/>
            </a:pPr>
            <a:endParaRPr/>
          </a:p>
        </p:txBody>
      </p:sp>
      <p:sp>
        <p:nvSpPr>
          <p:cNvPr id="170" name="Google Shape;170;p26"/>
          <p:cNvSpPr txBox="1">
            <a:spLocks noGrp="1"/>
          </p:cNvSpPr>
          <p:nvPr>
            <p:ph type="body" idx="1"/>
          </p:nvPr>
        </p:nvSpPr>
        <p:spPr>
          <a:xfrm>
            <a:off x="713100" y="1181100"/>
            <a:ext cx="7717800" cy="3416400"/>
          </a:xfrm>
          <a:prstGeom prst="rect">
            <a:avLst/>
          </a:prstGeom>
        </p:spPr>
        <p:txBody>
          <a:bodyPr spcFirstLastPara="1" wrap="square" lIns="91425" tIns="91425" rIns="91425" bIns="91425" anchor="t" anchorCtr="0">
            <a:noAutofit/>
          </a:bodyPr>
          <a:lstStyle/>
          <a:p>
            <a:pPr marL="457200" lvl="0" indent="-317500" algn="l" rtl="0">
              <a:lnSpc>
                <a:spcPct val="200000"/>
              </a:lnSpc>
              <a:spcBef>
                <a:spcPts val="0"/>
              </a:spcBef>
              <a:spcAft>
                <a:spcPts val="0"/>
              </a:spcAft>
              <a:buSzPts val="1400"/>
              <a:buChar char="●"/>
            </a:pPr>
            <a:r>
              <a:rPr lang="en" dirty="0"/>
              <a:t>Invented in 1971 by Eva Engvall and Peter Perlman</a:t>
            </a:r>
            <a:endParaRPr dirty="0"/>
          </a:p>
          <a:p>
            <a:pPr marL="457200" lvl="0" indent="-317500" algn="l" rtl="0">
              <a:lnSpc>
                <a:spcPct val="200000"/>
              </a:lnSpc>
              <a:spcBef>
                <a:spcPts val="0"/>
              </a:spcBef>
              <a:spcAft>
                <a:spcPts val="0"/>
              </a:spcAft>
              <a:buSzPts val="1400"/>
              <a:buChar char="●"/>
            </a:pPr>
            <a:r>
              <a:rPr lang="en" dirty="0"/>
              <a:t>Types:</a:t>
            </a:r>
            <a:endParaRPr dirty="0"/>
          </a:p>
          <a:p>
            <a:pPr marL="914400" lvl="1" indent="-317500" algn="l" rtl="0">
              <a:lnSpc>
                <a:spcPct val="200000"/>
              </a:lnSpc>
              <a:spcBef>
                <a:spcPts val="0"/>
              </a:spcBef>
              <a:spcAft>
                <a:spcPts val="0"/>
              </a:spcAft>
              <a:buSzPts val="1400"/>
              <a:buChar char="○"/>
            </a:pPr>
            <a:r>
              <a:rPr lang="en" dirty="0"/>
              <a:t>Direct ELISA </a:t>
            </a:r>
            <a:endParaRPr dirty="0"/>
          </a:p>
          <a:p>
            <a:pPr marL="914400" lvl="1" indent="-317500" algn="l" rtl="0">
              <a:lnSpc>
                <a:spcPct val="200000"/>
              </a:lnSpc>
              <a:spcBef>
                <a:spcPts val="0"/>
              </a:spcBef>
              <a:spcAft>
                <a:spcPts val="0"/>
              </a:spcAft>
              <a:buSzPts val="1400"/>
              <a:buChar char="○"/>
            </a:pPr>
            <a:r>
              <a:rPr lang="en" dirty="0"/>
              <a:t>Indirect ELISA </a:t>
            </a:r>
            <a:endParaRPr dirty="0"/>
          </a:p>
          <a:p>
            <a:pPr marL="914400" lvl="1" indent="-317500" algn="l" rtl="0">
              <a:lnSpc>
                <a:spcPct val="200000"/>
              </a:lnSpc>
              <a:spcBef>
                <a:spcPts val="0"/>
              </a:spcBef>
              <a:spcAft>
                <a:spcPts val="0"/>
              </a:spcAft>
              <a:buSzPts val="1400"/>
              <a:buChar char="○"/>
            </a:pPr>
            <a:r>
              <a:rPr lang="en" dirty="0"/>
              <a:t>Sandwich ELISA </a:t>
            </a:r>
            <a:endParaRPr dirty="0"/>
          </a:p>
          <a:p>
            <a:pPr marL="914400" lvl="1" indent="-317500" algn="l" rtl="0">
              <a:lnSpc>
                <a:spcPct val="200000"/>
              </a:lnSpc>
              <a:spcBef>
                <a:spcPts val="0"/>
              </a:spcBef>
              <a:spcAft>
                <a:spcPts val="0"/>
              </a:spcAft>
              <a:buSzPts val="1400"/>
              <a:buChar char="○"/>
            </a:pPr>
            <a:r>
              <a:rPr lang="en" dirty="0"/>
              <a:t>Competitive ELISA </a:t>
            </a:r>
            <a:endParaRPr dirty="0"/>
          </a:p>
          <a:p>
            <a:pPr marL="0" lvl="0" indent="0" algn="l" rtl="0">
              <a:lnSpc>
                <a:spcPct val="200000"/>
              </a:lnSpc>
              <a:spcBef>
                <a:spcPts val="0"/>
              </a:spcBef>
              <a:spcAft>
                <a:spcPts val="0"/>
              </a:spcAft>
              <a:buNone/>
            </a:pPr>
            <a:endParaRPr dirty="0"/>
          </a:p>
          <a:p>
            <a:pPr marL="0" lvl="0" indent="0" algn="l" rtl="0">
              <a:lnSpc>
                <a:spcPct val="200000"/>
              </a:lnSpc>
              <a:spcBef>
                <a:spcPts val="0"/>
              </a:spcBef>
              <a:spcAft>
                <a:spcPts val="0"/>
              </a:spcAft>
              <a:buNone/>
            </a:pPr>
            <a:r>
              <a:rPr lang="en-US" dirty="0" smtClean="0"/>
              <a:t>				(Bioscience notes 2018)</a:t>
            </a:r>
            <a:endParaRPr dirty="0"/>
          </a:p>
          <a:p>
            <a:pPr marL="0" lvl="0" indent="0" algn="l" rtl="0">
              <a:lnSpc>
                <a:spcPct val="200000"/>
              </a:lnSpc>
              <a:spcBef>
                <a:spcPts val="0"/>
              </a:spcBef>
              <a:spcAft>
                <a:spcPts val="0"/>
              </a:spcAft>
              <a:buNone/>
            </a:pPr>
            <a:r>
              <a:rPr lang="en" dirty="0"/>
              <a:t>						(Bioscience notes 2018)</a:t>
            </a:r>
            <a:endParaRPr dirty="0"/>
          </a:p>
        </p:txBody>
      </p:sp>
      <p:pic>
        <p:nvPicPr>
          <p:cNvPr id="171" name="Google Shape;171;p26"/>
          <p:cNvPicPr preferRelativeResize="0"/>
          <p:nvPr/>
        </p:nvPicPr>
        <p:blipFill>
          <a:blip r:embed="rId3">
            <a:alphaModFix/>
          </a:blip>
          <a:stretch>
            <a:fillRect/>
          </a:stretch>
        </p:blipFill>
        <p:spPr>
          <a:xfrm>
            <a:off x="3657598" y="1756106"/>
            <a:ext cx="5252975" cy="2594513"/>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7"/>
          <p:cNvSpPr txBox="1">
            <a:spLocks noGrp="1"/>
          </p:cNvSpPr>
          <p:nvPr>
            <p:ph type="title"/>
          </p:nvPr>
        </p:nvSpPr>
        <p:spPr>
          <a:xfrm>
            <a:off x="713100" y="368825"/>
            <a:ext cx="7717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ELISA</a:t>
            </a:r>
            <a:endParaRPr/>
          </a:p>
        </p:txBody>
      </p:sp>
      <p:sp>
        <p:nvSpPr>
          <p:cNvPr id="177" name="Google Shape;177;p27"/>
          <p:cNvSpPr txBox="1">
            <a:spLocks noGrp="1"/>
          </p:cNvSpPr>
          <p:nvPr>
            <p:ph type="body" idx="1"/>
          </p:nvPr>
        </p:nvSpPr>
        <p:spPr>
          <a:xfrm>
            <a:off x="713100" y="1152475"/>
            <a:ext cx="7717800" cy="3416400"/>
          </a:xfrm>
          <a:prstGeom prst="rect">
            <a:avLst/>
          </a:prstGeom>
        </p:spPr>
        <p:txBody>
          <a:bodyPr spcFirstLastPara="1" wrap="square" lIns="91425" tIns="91425" rIns="91425" bIns="91425" anchor="t" anchorCtr="0">
            <a:noAutofit/>
          </a:bodyPr>
          <a:lstStyle/>
          <a:p>
            <a:pPr marL="457200" lvl="0" indent="-317500" algn="l" rtl="0">
              <a:lnSpc>
                <a:spcPct val="200000"/>
              </a:lnSpc>
              <a:spcBef>
                <a:spcPts val="0"/>
              </a:spcBef>
              <a:spcAft>
                <a:spcPts val="0"/>
              </a:spcAft>
              <a:buSzPts val="1400"/>
              <a:buChar char="➔"/>
            </a:pPr>
            <a:r>
              <a:rPr lang="en"/>
              <a:t>Principle- Based on immunologic response. </a:t>
            </a:r>
            <a:endParaRPr/>
          </a:p>
          <a:p>
            <a:pPr marL="914400" lvl="1" indent="-317500" algn="l" rtl="0">
              <a:lnSpc>
                <a:spcPct val="200000"/>
              </a:lnSpc>
              <a:spcBef>
                <a:spcPts val="0"/>
              </a:spcBef>
              <a:spcAft>
                <a:spcPts val="0"/>
              </a:spcAft>
              <a:buSzPts val="1400"/>
              <a:buChar char="○"/>
            </a:pPr>
            <a:r>
              <a:rPr lang="en"/>
              <a:t>Interaction of substrate and enzyme produces pigment of varied optical densities.</a:t>
            </a:r>
            <a:endParaRPr/>
          </a:p>
          <a:p>
            <a:pPr marL="457200" lvl="0" indent="-317500" algn="l" rtl="0">
              <a:lnSpc>
                <a:spcPct val="200000"/>
              </a:lnSpc>
              <a:spcBef>
                <a:spcPts val="0"/>
              </a:spcBef>
              <a:spcAft>
                <a:spcPts val="0"/>
              </a:spcAft>
              <a:buClr>
                <a:srgbClr val="FF0000"/>
              </a:buClr>
              <a:buSzPts val="1400"/>
              <a:buChar char="➔"/>
            </a:pPr>
            <a:r>
              <a:rPr lang="en">
                <a:solidFill>
                  <a:srgbClr val="FF0000"/>
                </a:solidFill>
              </a:rPr>
              <a:t>Method</a:t>
            </a:r>
            <a:endParaRPr>
              <a:solidFill>
                <a:srgbClr val="FF0000"/>
              </a:solidFill>
            </a:endParaRPr>
          </a:p>
          <a:p>
            <a:pPr marL="914400" lvl="1" indent="-317500" algn="l" rtl="0">
              <a:lnSpc>
                <a:spcPct val="200000"/>
              </a:lnSpc>
              <a:spcBef>
                <a:spcPts val="0"/>
              </a:spcBef>
              <a:spcAft>
                <a:spcPts val="0"/>
              </a:spcAft>
              <a:buSzPts val="1400"/>
              <a:buChar char="○"/>
            </a:pPr>
            <a:r>
              <a:rPr lang="en"/>
              <a:t>Antigen-antibody interaction, followed by substrate enzyme interaction that produces color</a:t>
            </a:r>
            <a:endParaRPr/>
          </a:p>
          <a:p>
            <a:pPr marL="457200" lvl="0" indent="-317500" algn="l" rtl="0">
              <a:lnSpc>
                <a:spcPct val="200000"/>
              </a:lnSpc>
              <a:spcBef>
                <a:spcPts val="0"/>
              </a:spcBef>
              <a:spcAft>
                <a:spcPts val="0"/>
              </a:spcAft>
              <a:buSzPts val="1400"/>
              <a:buChar char="●"/>
            </a:pPr>
            <a:r>
              <a:rPr lang="en"/>
              <a:t>Hormones assayed by the technique- Thyroid hormones, gonadotropic hormones, steroid hormones</a:t>
            </a:r>
            <a:endParaRPr/>
          </a:p>
          <a:p>
            <a:pPr marL="457200" lvl="0" indent="-317500" algn="l" rtl="0">
              <a:lnSpc>
                <a:spcPct val="200000"/>
              </a:lnSpc>
              <a:spcBef>
                <a:spcPts val="0"/>
              </a:spcBef>
              <a:spcAft>
                <a:spcPts val="0"/>
              </a:spcAft>
              <a:buSzPts val="1400"/>
              <a:buChar char="●"/>
            </a:pPr>
            <a:r>
              <a:rPr lang="en"/>
              <a:t>Advantages- Affordable cost, Specificity, Safety</a:t>
            </a:r>
            <a:endParaRPr/>
          </a:p>
          <a:p>
            <a:pPr marL="457200" lvl="0" indent="-317500" algn="l" rtl="0">
              <a:lnSpc>
                <a:spcPct val="200000"/>
              </a:lnSpc>
              <a:spcBef>
                <a:spcPts val="0"/>
              </a:spcBef>
              <a:spcAft>
                <a:spcPts val="0"/>
              </a:spcAft>
              <a:buSzPts val="1400"/>
              <a:buChar char="●"/>
            </a:pPr>
            <a:r>
              <a:rPr lang="en"/>
              <a:t>Disadvantages- False negative or false positive results are common</a:t>
            </a:r>
            <a:endParaRPr/>
          </a:p>
          <a:p>
            <a:pPr marL="0" lvl="0" indent="0" algn="l" rtl="0">
              <a:spcBef>
                <a:spcPts val="0"/>
              </a:spcBef>
              <a:spcAft>
                <a:spcPts val="0"/>
              </a:spcAft>
              <a:buNone/>
            </a:pPr>
            <a:endParaRPr/>
          </a:p>
          <a:p>
            <a:pPr marL="0" lvl="0" indent="0" algn="l" rtl="0">
              <a:lnSpc>
                <a:spcPct val="200000"/>
              </a:lnSpc>
              <a:spcBef>
                <a:spcPts val="0"/>
              </a:spcBef>
              <a:spcAft>
                <a:spcPts val="0"/>
              </a:spcAft>
              <a:buNone/>
            </a:pP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8"/>
          <p:cNvSpPr txBox="1">
            <a:spLocks noGrp="1"/>
          </p:cNvSpPr>
          <p:nvPr>
            <p:ph type="title"/>
          </p:nvPr>
        </p:nvSpPr>
        <p:spPr>
          <a:xfrm>
            <a:off x="713100" y="197050"/>
            <a:ext cx="7717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Liquid chromatography tandem mass spectrometry</a:t>
            </a:r>
            <a:endParaRPr/>
          </a:p>
        </p:txBody>
      </p:sp>
      <p:sp>
        <p:nvSpPr>
          <p:cNvPr id="183" name="Google Shape;183;p28"/>
          <p:cNvSpPr txBox="1">
            <a:spLocks noGrp="1"/>
          </p:cNvSpPr>
          <p:nvPr>
            <p:ph type="body" idx="1"/>
          </p:nvPr>
        </p:nvSpPr>
        <p:spPr>
          <a:xfrm>
            <a:off x="713100" y="1152475"/>
            <a:ext cx="7717800" cy="3416400"/>
          </a:xfrm>
          <a:prstGeom prst="rect">
            <a:avLst/>
          </a:prstGeom>
        </p:spPr>
        <p:txBody>
          <a:bodyPr spcFirstLastPara="1" wrap="square" lIns="91425" tIns="91425" rIns="91425" bIns="91425" anchor="t" anchorCtr="0">
            <a:noAutofit/>
          </a:bodyPr>
          <a:lstStyle/>
          <a:p>
            <a:pPr marL="457200" lvl="0" indent="-317500" algn="l" rtl="0">
              <a:lnSpc>
                <a:spcPct val="200000"/>
              </a:lnSpc>
              <a:spcBef>
                <a:spcPts val="0"/>
              </a:spcBef>
              <a:spcAft>
                <a:spcPts val="0"/>
              </a:spcAft>
              <a:buSzPts val="1400"/>
              <a:buChar char="●"/>
            </a:pPr>
            <a:r>
              <a:rPr lang="en"/>
              <a:t>Novel technique applied in therapeutic drug monitoring, endocrinology toxicology and pediatrics.</a:t>
            </a:r>
            <a:endParaRPr/>
          </a:p>
          <a:p>
            <a:pPr marL="457200" lvl="0" indent="0" algn="l" rtl="0">
              <a:lnSpc>
                <a:spcPct val="200000"/>
              </a:lnSpc>
              <a:spcBef>
                <a:spcPts val="0"/>
              </a:spcBef>
              <a:spcAft>
                <a:spcPts val="0"/>
              </a:spcAft>
              <a:buNone/>
            </a:pPr>
            <a:endParaRPr/>
          </a:p>
        </p:txBody>
      </p:sp>
      <p:pic>
        <p:nvPicPr>
          <p:cNvPr id="184" name="Google Shape;184;p28"/>
          <p:cNvPicPr preferRelativeResize="0"/>
          <p:nvPr/>
        </p:nvPicPr>
        <p:blipFill>
          <a:blip r:embed="rId3">
            <a:alphaModFix/>
          </a:blip>
          <a:stretch>
            <a:fillRect/>
          </a:stretch>
        </p:blipFill>
        <p:spPr>
          <a:xfrm>
            <a:off x="1042925" y="1983200"/>
            <a:ext cx="6407624" cy="3085500"/>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9"/>
          <p:cNvSpPr txBox="1">
            <a:spLocks noGrp="1"/>
          </p:cNvSpPr>
          <p:nvPr>
            <p:ph type="title"/>
          </p:nvPr>
        </p:nvSpPr>
        <p:spPr>
          <a:xfrm>
            <a:off x="713100" y="368825"/>
            <a:ext cx="7717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a:t>Liquid chromatography tandem mass spectrometry</a:t>
            </a:r>
            <a:endParaRPr/>
          </a:p>
        </p:txBody>
      </p:sp>
      <p:sp>
        <p:nvSpPr>
          <p:cNvPr id="190" name="Google Shape;190;p29"/>
          <p:cNvSpPr txBox="1">
            <a:spLocks noGrp="1"/>
          </p:cNvSpPr>
          <p:nvPr>
            <p:ph type="body" idx="1"/>
          </p:nvPr>
        </p:nvSpPr>
        <p:spPr>
          <a:xfrm>
            <a:off x="713100" y="1391550"/>
            <a:ext cx="7717800" cy="3177300"/>
          </a:xfrm>
          <a:prstGeom prst="rect">
            <a:avLst/>
          </a:prstGeom>
        </p:spPr>
        <p:txBody>
          <a:bodyPr spcFirstLastPara="1" wrap="square" lIns="91425" tIns="91425" rIns="91425" bIns="91425" anchor="t" anchorCtr="0">
            <a:noAutofit/>
          </a:bodyPr>
          <a:lstStyle/>
          <a:p>
            <a:pPr marL="457200" lvl="0" indent="-317500" algn="l" rtl="0">
              <a:lnSpc>
                <a:spcPct val="200000"/>
              </a:lnSpc>
              <a:spcBef>
                <a:spcPts val="0"/>
              </a:spcBef>
              <a:spcAft>
                <a:spcPts val="0"/>
              </a:spcAft>
              <a:buSzPts val="1400"/>
              <a:buChar char="●"/>
            </a:pPr>
            <a:r>
              <a:rPr lang="en"/>
              <a:t>Used in quantitative analysis of steroid hormones.</a:t>
            </a:r>
            <a:endParaRPr/>
          </a:p>
          <a:p>
            <a:pPr marL="457200" lvl="0" indent="-317500" algn="l" rtl="0">
              <a:lnSpc>
                <a:spcPct val="200000"/>
              </a:lnSpc>
              <a:spcBef>
                <a:spcPts val="0"/>
              </a:spcBef>
              <a:spcAft>
                <a:spcPts val="0"/>
              </a:spcAft>
              <a:buSzPts val="1400"/>
              <a:buChar char="●"/>
            </a:pPr>
            <a:r>
              <a:rPr lang="en"/>
              <a:t>Advantages</a:t>
            </a:r>
            <a:endParaRPr/>
          </a:p>
          <a:p>
            <a:pPr marL="914400" lvl="1" indent="-317500" algn="l" rtl="0">
              <a:lnSpc>
                <a:spcPct val="200000"/>
              </a:lnSpc>
              <a:spcBef>
                <a:spcPts val="0"/>
              </a:spcBef>
              <a:spcAft>
                <a:spcPts val="0"/>
              </a:spcAft>
              <a:buSzPts val="1400"/>
              <a:buChar char="○"/>
            </a:pPr>
            <a:r>
              <a:rPr lang="en"/>
              <a:t>Enables analysis of different analytes concurrently.</a:t>
            </a:r>
            <a:endParaRPr/>
          </a:p>
          <a:p>
            <a:pPr marL="914400" lvl="1" indent="-317500" algn="l" rtl="0">
              <a:lnSpc>
                <a:spcPct val="200000"/>
              </a:lnSpc>
              <a:spcBef>
                <a:spcPts val="0"/>
              </a:spcBef>
              <a:spcAft>
                <a:spcPts val="0"/>
              </a:spcAft>
              <a:buSzPts val="1400"/>
              <a:buChar char="○"/>
            </a:pPr>
            <a:r>
              <a:rPr lang="en"/>
              <a:t>Time saving</a:t>
            </a:r>
            <a:endParaRPr/>
          </a:p>
          <a:p>
            <a:pPr marL="914400" lvl="1" indent="-317500" algn="l" rtl="0">
              <a:lnSpc>
                <a:spcPct val="200000"/>
              </a:lnSpc>
              <a:spcBef>
                <a:spcPts val="0"/>
              </a:spcBef>
              <a:spcAft>
                <a:spcPts val="0"/>
              </a:spcAft>
              <a:buSzPts val="1400"/>
              <a:buChar char="○"/>
            </a:pPr>
            <a:r>
              <a:rPr lang="en"/>
              <a:t>Can measure hormones at extremely low concentrations</a:t>
            </a:r>
            <a:endParaRPr/>
          </a:p>
          <a:p>
            <a:pPr marL="457200" lvl="0" indent="-317500" algn="l" rtl="0">
              <a:lnSpc>
                <a:spcPct val="200000"/>
              </a:lnSpc>
              <a:spcBef>
                <a:spcPts val="0"/>
              </a:spcBef>
              <a:spcAft>
                <a:spcPts val="0"/>
              </a:spcAft>
              <a:buSzPts val="1400"/>
              <a:buChar char="●"/>
            </a:pPr>
            <a:r>
              <a:rPr lang="en"/>
              <a:t>Disadvantages</a:t>
            </a:r>
            <a:endParaRPr/>
          </a:p>
          <a:p>
            <a:pPr marL="914400" lvl="1" indent="-317500" algn="l" rtl="0">
              <a:lnSpc>
                <a:spcPct val="200000"/>
              </a:lnSpc>
              <a:spcBef>
                <a:spcPts val="0"/>
              </a:spcBef>
              <a:spcAft>
                <a:spcPts val="0"/>
              </a:spcAft>
              <a:buSzPts val="1400"/>
              <a:buChar char="○"/>
            </a:pPr>
            <a:r>
              <a:rPr lang="en"/>
              <a:t>Costly equipment</a:t>
            </a:r>
            <a:endParaRPr/>
          </a:p>
          <a:p>
            <a:pPr marL="914400" lvl="1" indent="-317500" algn="l" rtl="0">
              <a:lnSpc>
                <a:spcPct val="200000"/>
              </a:lnSpc>
              <a:spcBef>
                <a:spcPts val="0"/>
              </a:spcBef>
              <a:spcAft>
                <a:spcPts val="0"/>
              </a:spcAft>
              <a:buSzPts val="1400"/>
              <a:buChar char="○"/>
            </a:pPr>
            <a:r>
              <a:rPr lang="en"/>
              <a:t>Sophisticated technique</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0"/>
          <p:cNvSpPr txBox="1">
            <a:spLocks noGrp="1"/>
          </p:cNvSpPr>
          <p:nvPr>
            <p:ph type="title"/>
          </p:nvPr>
        </p:nvSpPr>
        <p:spPr>
          <a:xfrm>
            <a:off x="713100" y="368825"/>
            <a:ext cx="7717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Molecular sieving</a:t>
            </a:r>
            <a:endParaRPr/>
          </a:p>
        </p:txBody>
      </p:sp>
      <p:sp>
        <p:nvSpPr>
          <p:cNvPr id="196" name="Google Shape;196;p30"/>
          <p:cNvSpPr txBox="1">
            <a:spLocks noGrp="1"/>
          </p:cNvSpPr>
          <p:nvPr>
            <p:ph type="body" idx="1"/>
          </p:nvPr>
        </p:nvSpPr>
        <p:spPr>
          <a:xfrm>
            <a:off x="713100" y="1152475"/>
            <a:ext cx="7717800" cy="3416400"/>
          </a:xfrm>
          <a:prstGeom prst="rect">
            <a:avLst/>
          </a:prstGeom>
        </p:spPr>
        <p:txBody>
          <a:bodyPr spcFirstLastPara="1" wrap="square" lIns="91425" tIns="91425" rIns="91425" bIns="91425" anchor="t" anchorCtr="0">
            <a:noAutofit/>
          </a:bodyPr>
          <a:lstStyle/>
          <a:p>
            <a:pPr marL="457200" lvl="0" indent="-317500" algn="l" rtl="0">
              <a:lnSpc>
                <a:spcPct val="200000"/>
              </a:lnSpc>
              <a:spcBef>
                <a:spcPts val="0"/>
              </a:spcBef>
              <a:spcAft>
                <a:spcPts val="0"/>
              </a:spcAft>
              <a:buSzPts val="1400"/>
              <a:buChar char="●"/>
            </a:pPr>
            <a:r>
              <a:rPr lang="en" dirty="0"/>
              <a:t>Also known as molecular sieve chromatography.</a:t>
            </a:r>
            <a:endParaRPr dirty="0"/>
          </a:p>
          <a:p>
            <a:pPr marL="457200" lvl="0" indent="-317500" algn="l" rtl="0">
              <a:lnSpc>
                <a:spcPct val="200000"/>
              </a:lnSpc>
              <a:spcBef>
                <a:spcPts val="0"/>
              </a:spcBef>
              <a:spcAft>
                <a:spcPts val="0"/>
              </a:spcAft>
              <a:buSzPts val="1400"/>
              <a:buChar char="●"/>
            </a:pPr>
            <a:r>
              <a:rPr lang="en" dirty="0"/>
              <a:t>Principle</a:t>
            </a:r>
            <a:endParaRPr dirty="0"/>
          </a:p>
          <a:p>
            <a:pPr marL="914400" lvl="1" indent="-317500" algn="l" rtl="0">
              <a:lnSpc>
                <a:spcPct val="200000"/>
              </a:lnSpc>
              <a:spcBef>
                <a:spcPts val="0"/>
              </a:spcBef>
              <a:spcAft>
                <a:spcPts val="0"/>
              </a:spcAft>
              <a:buSzPts val="1400"/>
              <a:buChar char="○"/>
            </a:pPr>
            <a:r>
              <a:rPr lang="en" dirty="0"/>
              <a:t>Different molecular weights of molecules allow their separation and quantification</a:t>
            </a:r>
            <a:endParaRPr dirty="0"/>
          </a:p>
          <a:p>
            <a:pPr marL="457200" lvl="0" indent="-317500" algn="l" rtl="0">
              <a:lnSpc>
                <a:spcPct val="200000"/>
              </a:lnSpc>
              <a:spcBef>
                <a:spcPts val="0"/>
              </a:spcBef>
              <a:spcAft>
                <a:spcPts val="0"/>
              </a:spcAft>
              <a:buSzPts val="1400"/>
              <a:buChar char="●"/>
            </a:pPr>
            <a:r>
              <a:rPr lang="en" dirty="0">
                <a:solidFill>
                  <a:srgbClr val="FF0000"/>
                </a:solidFill>
              </a:rPr>
              <a:t>Method</a:t>
            </a:r>
            <a:endParaRPr dirty="0">
              <a:solidFill>
                <a:srgbClr val="FF0000"/>
              </a:solidFill>
            </a:endParaRPr>
          </a:p>
          <a:p>
            <a:pPr marL="914400" lvl="1" indent="-317500" algn="l" rtl="0">
              <a:lnSpc>
                <a:spcPct val="200000"/>
              </a:lnSpc>
              <a:spcBef>
                <a:spcPts val="0"/>
              </a:spcBef>
              <a:spcAft>
                <a:spcPts val="0"/>
              </a:spcAft>
              <a:buSzPts val="1400"/>
              <a:buChar char="○"/>
            </a:pPr>
            <a:r>
              <a:rPr lang="en" dirty="0"/>
              <a:t>Application of a gel matrix to separate molecules.</a:t>
            </a:r>
            <a:endParaRPr dirty="0"/>
          </a:p>
          <a:p>
            <a:pPr marL="914400" lvl="1" indent="-317500" algn="l" rtl="0">
              <a:lnSpc>
                <a:spcPct val="200000"/>
              </a:lnSpc>
              <a:spcBef>
                <a:spcPts val="0"/>
              </a:spcBef>
              <a:spcAft>
                <a:spcPts val="0"/>
              </a:spcAft>
              <a:buSzPts val="1400"/>
              <a:buChar char="○"/>
            </a:pPr>
            <a:r>
              <a:rPr lang="en" dirty="0"/>
              <a:t>Fractionation of the target molecule and its analysis.</a:t>
            </a:r>
            <a:endParaRPr dirty="0"/>
          </a:p>
          <a:p>
            <a:pPr marL="457200" lvl="0" indent="-317500" algn="l" rtl="0">
              <a:lnSpc>
                <a:spcPct val="200000"/>
              </a:lnSpc>
              <a:spcBef>
                <a:spcPts val="0"/>
              </a:spcBef>
              <a:spcAft>
                <a:spcPts val="0"/>
              </a:spcAft>
              <a:buSzPts val="1400"/>
              <a:buChar char="●"/>
            </a:pPr>
            <a:r>
              <a:rPr lang="en" dirty="0"/>
              <a:t>Used in quantification of androgenic hormones</a:t>
            </a:r>
            <a:endParaRPr dirty="0"/>
          </a:p>
          <a:p>
            <a:pPr marL="457200" lvl="0" indent="-317500" algn="l" rtl="0">
              <a:lnSpc>
                <a:spcPct val="200000"/>
              </a:lnSpc>
              <a:spcBef>
                <a:spcPts val="0"/>
              </a:spcBef>
              <a:spcAft>
                <a:spcPts val="0"/>
              </a:spcAft>
              <a:buSzPts val="1400"/>
              <a:buChar char="●"/>
            </a:pPr>
            <a:r>
              <a:rPr lang="en" dirty="0"/>
              <a:t>Advantages-High sensitivity, sample preservation and time-saving</a:t>
            </a:r>
            <a:endParaRPr dirty="0"/>
          </a:p>
          <a:p>
            <a:pPr marL="457200" lvl="0" indent="-317500" algn="l" rtl="0">
              <a:lnSpc>
                <a:spcPct val="200000"/>
              </a:lnSpc>
              <a:spcBef>
                <a:spcPts val="0"/>
              </a:spcBef>
              <a:spcAft>
                <a:spcPts val="0"/>
              </a:spcAft>
              <a:buSzPts val="1400"/>
              <a:buChar char="●"/>
            </a:pPr>
            <a:r>
              <a:rPr lang="en" dirty="0"/>
              <a:t>Disadvantages- Limited load capacity.</a:t>
            </a:r>
            <a:endParaRP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edical Technology Advances by Slidesgo">
  <a:themeElements>
    <a:clrScheme name="Simple Light">
      <a:dk1>
        <a:srgbClr val="1F2B6C"/>
      </a:dk1>
      <a:lt1>
        <a:srgbClr val="FFFFFF"/>
      </a:lt1>
      <a:dk2>
        <a:srgbClr val="000000"/>
      </a:dk2>
      <a:lt2>
        <a:srgbClr val="EEEEEE"/>
      </a:lt2>
      <a:accent1>
        <a:srgbClr val="E7F7FF"/>
      </a:accent1>
      <a:accent2>
        <a:srgbClr val="159FED"/>
      </a:accent2>
      <a:accent3>
        <a:srgbClr val="73E1CD"/>
      </a:accent3>
      <a:accent4>
        <a:srgbClr val="8292E8"/>
      </a:accent4>
      <a:accent5>
        <a:srgbClr val="8292E8"/>
      </a:accent5>
      <a:accent6>
        <a:srgbClr val="1F2B6C"/>
      </a:accent6>
      <a:hlink>
        <a:srgbClr val="1F2B6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1797</Words>
  <Application>Microsoft Office PowerPoint</Application>
  <PresentationFormat>On-screen Show (16:9)</PresentationFormat>
  <Paragraphs>114</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Nunito Sans</vt:lpstr>
      <vt:lpstr>Times New Roman</vt:lpstr>
      <vt:lpstr>Montserrat</vt:lpstr>
      <vt:lpstr>Medical Technology Advances by Slidesgo</vt:lpstr>
      <vt:lpstr>Measurement of hormone levels in plasma</vt:lpstr>
      <vt:lpstr>Methods used to measure hormone levels </vt:lpstr>
      <vt:lpstr>Radioimmunoassay </vt:lpstr>
      <vt:lpstr>Radioimmunoassay</vt:lpstr>
      <vt:lpstr>Enzyme-linked immunosorbent assay (ELISA) </vt:lpstr>
      <vt:lpstr>ELISA</vt:lpstr>
      <vt:lpstr>Liquid chromatography tandem mass spectrometry</vt:lpstr>
      <vt:lpstr>Liquid chromatography tandem mass spectrometry</vt:lpstr>
      <vt:lpstr>Molecular sieving</vt:lpstr>
      <vt:lpstr>Other methods used in hormone analysis</vt:lpstr>
      <vt:lpstr>References</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Measurement of hormone levels in plasma</dc:title>
  <dc:creator>Administrator</dc:creator>
  <cp:lastModifiedBy>WeedSeed</cp:lastModifiedBy>
  <cp:revision>2</cp:revision>
  <dcterms:modified xsi:type="dcterms:W3CDTF">2021-09-22T02:38:16Z</dcterms:modified>
</cp:coreProperties>
</file>