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6" r:id="rId1"/>
  </p:sldMasterIdLst>
  <p:notesMasterIdLst>
    <p:notesMasterId r:id="rId13"/>
  </p:notesMasterIdLst>
  <p:sldIdLst>
    <p:sldId id="256" r:id="rId2"/>
    <p:sldId id="257" r:id="rId3"/>
    <p:sldId id="275" r:id="rId4"/>
    <p:sldId id="259" r:id="rId5"/>
    <p:sldId id="260" r:id="rId6"/>
    <p:sldId id="262" r:id="rId7"/>
    <p:sldId id="276" r:id="rId8"/>
    <p:sldId id="264" r:id="rId9"/>
    <p:sldId id="277" r:id="rId10"/>
    <p:sldId id="265" r:id="rId11"/>
    <p:sldId id="274" r:id="rId1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59" autoAdjust="0"/>
    <p:restoredTop sz="94660"/>
  </p:normalViewPr>
  <p:slideViewPr>
    <p:cSldViewPr snapToGrid="0">
      <p:cViewPr>
        <p:scale>
          <a:sx n="76" d="100"/>
          <a:sy n="76" d="100"/>
        </p:scale>
        <p:origin x="-132" y="-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B7C39865-105D-4B68-9099-7D78557A02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C5D9904-221C-4A8D-A2F7-B6B14AA7260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A82A84F-89C8-4440-A37D-ED9E7A2CEB63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E2A0AC6E-241F-4EA8-AAF0-1F46D2CBAB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FFA80681-45A0-4143-ACB0-8CAE3FA22E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E73C79C-0840-499A-9041-B7AF3F93398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0795F57-C194-40B2-88AE-7EB60DCA3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5F6EE3D-38DD-4ADD-951A-754809D6B62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xmlns="" id="{01A14E58-412B-4BBA-9F9A-FD0C7055B3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xmlns="" id="{ED4CED96-185C-467D-A94F-557C7B7383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D8619B9-812B-4F38-89FF-52D16C703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EFEECD3-7F0A-4E6D-BA11-01817FA75B94}" type="slidenum">
              <a:rPr lang="en-US" altLang="en-US">
                <a:latin typeface="Calibri" panose="020F0502020204030204" pitchFamily="34" charset="0"/>
              </a:rPr>
              <a:pPr eaLnBrk="1" hangingPunct="1"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xmlns="" id="{8AF7E9F4-3D84-4662-AAA2-A1B5E4D9A6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xmlns="" id="{D2AF4316-115B-40CF-8448-1ADDB3ADDE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3B04FF4-6804-46AF-A599-0EA0312E2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E7D330-D83C-4B48-A342-2B8FB333B23E}" type="slidenum">
              <a:rPr lang="en-US" altLang="en-US">
                <a:latin typeface="Calibri" panose="020F0502020204030204" pitchFamily="34" charset="0"/>
              </a:rPr>
              <a:pPr eaLnBrk="1" hangingPunct="1"/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xmlns="" id="{E7395BF2-7AB1-4010-8D48-A77872363C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xmlns="" id="{26A8F754-52EB-424E-A634-56FA17BF8B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C59D157-6AF9-4C34-B975-4D052C09D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9A9E46-36B7-4663-8DBF-E7F306AC51CC}" type="slidenum">
              <a:rPr lang="en-US" altLang="en-US">
                <a:latin typeface="Calibri" panose="020F0502020204030204" pitchFamily="34" charset="0"/>
              </a:rPr>
              <a:pPr eaLnBrk="1" hangingPunct="1"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xmlns="" id="{224DBCBC-92F0-4733-83F5-B3A726376D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xmlns="" id="{504635D9-BFA2-4A30-B6DD-DBE9FD8991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CB1C2AB-29F6-4500-8C12-8B83E262D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5D46B7-C344-4E1B-A044-558DB856683E}" type="slidenum">
              <a:rPr lang="en-US" altLang="en-US">
                <a:latin typeface="Calibri" panose="020F0502020204030204" pitchFamily="34" charset="0"/>
              </a:rPr>
              <a:pPr eaLnBrk="1" hangingPunct="1"/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xmlns="" id="{78688E1D-B94A-49FA-B3DF-8FD0DD10F2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xmlns="" id="{E0A40136-B80A-49C4-8790-47FB094173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736D083-1526-4367-B54D-FCB913A5D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8C6F85-17AB-4073-ADFF-780EB7FFA9FC}" type="slidenum">
              <a:rPr lang="en-US" altLang="en-US"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xmlns="" id="{766DDA2F-3AB3-45FA-9DD5-745CAA7E19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xmlns="" id="{5288AA1D-09B1-48EE-BC41-47B6F81867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4477E71-7370-4940-A13A-D42CBE317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EDC43CE-06B5-47B6-A814-D8AE0D37030E}" type="slidenum">
              <a:rPr lang="en-US" altLang="en-US">
                <a:latin typeface="Calibri" panose="020F0502020204030204" pitchFamily="34" charset="0"/>
              </a:rPr>
              <a:pPr eaLnBrk="1" hangingPunct="1"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xmlns="" id="{C9E67631-4F15-4A74-B59B-E52571200C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xmlns="" id="{CE1DF652-E376-4EA2-ACB9-D62443F30C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856D2A1-ECC2-4D81-B4BF-1045AEF28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4E1167-034C-443B-8395-6BD2013AA8B7}" type="slidenum">
              <a:rPr lang="en-US" alt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xmlns="" id="{781619EA-B55C-46B6-A05E-93CC16617C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xmlns="" id="{6F553B7D-D957-4D9E-B61D-29EB8B69AB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536D96D-FE87-43C0-9C99-E2370767F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08D76FE-9C60-4D37-B8E4-C26B95E9BAEE}" type="slidenum">
              <a:rPr lang="en-US" altLang="en-US"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xmlns="" id="{58589B39-36A4-4290-AA7E-EE928E49EB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xmlns="" id="{17040761-5426-454A-8B29-4002FD7393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41F2834-5E99-47CE-A5E1-0ABCA042D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97B975A-9DB1-4E41-B023-1B2AF9AC9DEE}" type="slidenum">
              <a:rPr lang="en-US" altLang="en-US"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CF29C86-7AD2-4EB5-AE4D-8E102233CE21}"/>
              </a:ext>
            </a:extLst>
          </p:cNvPr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xmlns="" id="{402E2516-A1D1-45DB-891F-CA324E69E396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0">
            <a:extLst>
              <a:ext uri="{FF2B5EF4-FFF2-40B4-BE49-F238E27FC236}">
                <a16:creationId xmlns:a16="http://schemas.microsoft.com/office/drawing/2014/main" xmlns="" id="{F2788C1A-ACF1-488E-A1D1-849080F01B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27963" y="6557963"/>
            <a:ext cx="267017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2C208A7-897F-400C-B4F2-4C247DCA52C2}" type="datetimeFigureOut">
              <a:rPr/>
              <a:pPr>
                <a:defRPr/>
              </a:pPr>
              <a:t>4/20/2020</a:t>
            </a:fld>
            <a:endParaRPr/>
          </a:p>
        </p:txBody>
      </p:sp>
      <p:sp>
        <p:nvSpPr>
          <p:cNvPr id="7" name="Footer Placeholder 17">
            <a:extLst>
              <a:ext uri="{FF2B5EF4-FFF2-40B4-BE49-F238E27FC236}">
                <a16:creationId xmlns:a16="http://schemas.microsoft.com/office/drawing/2014/main" xmlns="" id="{CD01D1FC-702A-48F8-9F56-56ACF9B8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59200" y="6557963"/>
            <a:ext cx="39036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Slide Number Placeholder 28">
            <a:extLst>
              <a:ext uri="{FF2B5EF4-FFF2-40B4-BE49-F238E27FC236}">
                <a16:creationId xmlns:a16="http://schemas.microsoft.com/office/drawing/2014/main" xmlns="" id="{364FF512-ED3C-4A5D-8455-76B3368E9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7663" y="6556375"/>
            <a:ext cx="784225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AABDC8-ED49-40EA-9950-53B4C1210F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67568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>
            <a:extLst>
              <a:ext uri="{FF2B5EF4-FFF2-40B4-BE49-F238E27FC236}">
                <a16:creationId xmlns:a16="http://schemas.microsoft.com/office/drawing/2014/main" xmlns="" id="{45B2F83B-0FEA-42BD-89EE-933F99329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56D23-7B47-40E8-8CC5-B655486B8162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="" id="{C27AF73E-6234-4D1A-A90A-DAAE0ECBC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xmlns="" id="{90B2B660-996F-4983-A82E-0F2BDB18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153D8-A1ED-47E5-8769-447EFE7A1A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58603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356DAD-6318-4CF2-943A-7BB6A9FE2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99200" y="6556375"/>
            <a:ext cx="2670175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7DD5F1D-2E53-49FE-AF9A-DF744077E02C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EEA1CE-29B8-4CB7-997C-132B5BDF5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14575" y="6556375"/>
            <a:ext cx="38608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B14BF41-25DA-44E3-B4F6-3D1CCD369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8900" y="6554788"/>
            <a:ext cx="784225" cy="228600"/>
          </a:xfrm>
        </p:spPr>
        <p:txBody>
          <a:bodyPr/>
          <a:lstStyle>
            <a:lvl1pPr>
              <a:defRPr/>
            </a:lvl1pPr>
          </a:lstStyle>
          <a:p>
            <a:fld id="{4DABAB5E-9B33-43BB-A2C2-54F1413F35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56912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>
            <a:extLst>
              <a:ext uri="{FF2B5EF4-FFF2-40B4-BE49-F238E27FC236}">
                <a16:creationId xmlns:a16="http://schemas.microsoft.com/office/drawing/2014/main" xmlns="" id="{020AAFFA-C810-4E90-90EC-7CB76E19F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5D630-9BA3-4793-A4CC-DBAB4DDE0A72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xmlns="" id="{7D789087-F00D-4A4F-8332-8983BE007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>
            <a:extLst>
              <a:ext uri="{FF2B5EF4-FFF2-40B4-BE49-F238E27FC236}">
                <a16:creationId xmlns:a16="http://schemas.microsoft.com/office/drawing/2014/main" xmlns="" id="{0CAE7901-34E9-4216-A8A9-29624318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1E466-9246-4CC5-BC0C-541030ED81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8171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6">
            <a:extLst>
              <a:ext uri="{FF2B5EF4-FFF2-40B4-BE49-F238E27FC236}">
                <a16:creationId xmlns:a16="http://schemas.microsoft.com/office/drawing/2014/main" xmlns="" id="{B4C709BF-84AA-42EA-A046-96FC4AD6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4D63A-2D39-47AC-8217-4B7E2DFECDF6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="" id="{BE95B732-075D-4EF4-9032-8111CB27B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xmlns="" id="{A19DFE26-2308-4A57-8E3B-CD2993559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82C44-757C-4513-AD54-EEA407D3C0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01053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6">
            <a:extLst>
              <a:ext uri="{FF2B5EF4-FFF2-40B4-BE49-F238E27FC236}">
                <a16:creationId xmlns:a16="http://schemas.microsoft.com/office/drawing/2014/main" xmlns="" id="{63A6772D-59FF-4CEF-8B4B-C6CA84D6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CBA5A-05F0-4CBB-9424-B654E1E33C25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C6BD18C-3415-4B63-9294-95865408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5">
            <a:extLst>
              <a:ext uri="{FF2B5EF4-FFF2-40B4-BE49-F238E27FC236}">
                <a16:creationId xmlns:a16="http://schemas.microsoft.com/office/drawing/2014/main" xmlns="" id="{9DD5404F-F5ED-4BFD-8AE0-EDED3BB1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1DABF-C938-47F1-9299-FEA6AEDA39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04694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6">
            <a:extLst>
              <a:ext uri="{FF2B5EF4-FFF2-40B4-BE49-F238E27FC236}">
                <a16:creationId xmlns:a16="http://schemas.microsoft.com/office/drawing/2014/main" xmlns="" id="{1285F156-3814-496E-BE6E-4064A078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5CE81-1E3C-4BE3-A80D-64F2A0543F90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xmlns="" id="{09DEEFA1-1BF0-463A-9D24-42379A3A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>
            <a:extLst>
              <a:ext uri="{FF2B5EF4-FFF2-40B4-BE49-F238E27FC236}">
                <a16:creationId xmlns:a16="http://schemas.microsoft.com/office/drawing/2014/main" xmlns="" id="{06F4707C-AC7A-4E94-8AFA-0E48683FC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C715A-60AA-41E0-8E17-3270D7AAFB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7025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6">
            <a:extLst>
              <a:ext uri="{FF2B5EF4-FFF2-40B4-BE49-F238E27FC236}">
                <a16:creationId xmlns:a16="http://schemas.microsoft.com/office/drawing/2014/main" xmlns="" id="{82EB7220-9C7A-4C96-8D33-377782D9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DB7F2-5354-46D6-8B56-8B74FCD71D58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xmlns="" id="{CFAA254E-DC56-416D-B91F-365F5E1A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5">
            <a:extLst>
              <a:ext uri="{FF2B5EF4-FFF2-40B4-BE49-F238E27FC236}">
                <a16:creationId xmlns:a16="http://schemas.microsoft.com/office/drawing/2014/main" xmlns="" id="{A706B5B6-2C71-40D9-948B-2BD845463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57C8F-6A61-49DE-97C7-377372365A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03070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C97F8F4-E054-4ED2-A85C-621B3813E530}"/>
              </a:ext>
            </a:extLst>
          </p:cNvPr>
          <p:cNvSpPr/>
          <p:nvPr/>
        </p:nvSpPr>
        <p:spPr>
          <a:xfrm rot="21240000">
            <a:off x="796925" y="1004888"/>
            <a:ext cx="5759450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A898621-F22C-4B7D-98AE-58D89E26D0ED}"/>
              </a:ext>
            </a:extLst>
          </p:cNvPr>
          <p:cNvSpPr/>
          <p:nvPr/>
        </p:nvSpPr>
        <p:spPr>
          <a:xfrm rot="21420000">
            <a:off x="795338" y="998538"/>
            <a:ext cx="5759450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xmlns="" id="{AB85C699-7B89-4F2E-9EC7-11D96D39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1B388-D60F-496A-8E9A-53CB0415A580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xmlns="" id="{1EFBC6CF-1694-484C-A9D7-E142AF3BE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xmlns="" id="{70392C5B-F8CE-4B6E-9329-F993D6A36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EBE82-54E9-47F8-83DF-45F1B61F62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691093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6">
            <a:extLst>
              <a:ext uri="{FF2B5EF4-FFF2-40B4-BE49-F238E27FC236}">
                <a16:creationId xmlns:a16="http://schemas.microsoft.com/office/drawing/2014/main" xmlns="" id="{855BF89B-D294-4B57-AA9A-C7F9BB932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35811-D9D1-48F5-86A0-FC41D08078CB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="" id="{D8FF8812-FD7B-4C88-B4C0-8AF1660AB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xmlns="" id="{5F4F53B3-38C9-4E6B-8FBB-47C4D49B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411FF-98AC-4962-B37C-9C4B55FB9D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37504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1F77E9-AF4E-4AB6-81AD-88A1FA4256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57850" y="6557963"/>
            <a:ext cx="2668588" cy="2270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719CE-4BA2-446B-839A-E4B933A2D83F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163530-3D30-4AD6-B028-D419596A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556375"/>
            <a:ext cx="48768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32A8D3-DF91-43F8-87A4-3A79CFB41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38" y="6553200"/>
            <a:ext cx="784225" cy="228600"/>
          </a:xfrm>
        </p:spPr>
        <p:txBody>
          <a:bodyPr/>
          <a:lstStyle>
            <a:lvl1pPr>
              <a:defRPr/>
            </a:lvl1pPr>
          </a:lstStyle>
          <a:p>
            <a:fld id="{78D7A904-46F6-41F1-B2A5-F35B4474AB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08571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E8FE472-D44C-4680-A17D-3637A56CFA85}"/>
              </a:ext>
            </a:extLst>
          </p:cNvPr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xmlns="" id="{E4EF1EB1-03D9-4990-BC82-B6138DB19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675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30">
            <a:extLst>
              <a:ext uri="{FF2B5EF4-FFF2-40B4-BE49-F238E27FC236}">
                <a16:creationId xmlns:a16="http://schemas.microsoft.com/office/drawing/2014/main" xmlns="" id="{F5AA9EF8-8FBB-45E0-AAC5-235D7A10E0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9725"/>
            <a:ext cx="9652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xmlns="" id="{F49EA868-AE16-41A6-9EF8-5359A6230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1025" y="6557963"/>
            <a:ext cx="2670175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 smtClean="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AC3C7896-A644-48C9-8924-D7B07EBB5541}" type="datetimeFigureOut">
              <a:rPr lang="en-US"/>
              <a:pPr>
                <a:defRPr/>
              </a:pPr>
              <a:t>4/20/2020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553CE75-7135-4354-85D6-6D308CCC2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7963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xmlns="" id="{E97E7328-E4E7-475C-B9C6-C1CF3AFC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5963" y="6556375"/>
            <a:ext cx="784225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960F602E-B60D-46E5-BCB0-FB45F00C8A7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62" r:id="rId2"/>
    <p:sldLayoutId id="2147484070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71" r:id="rId9"/>
    <p:sldLayoutId id="2147484068" r:id="rId10"/>
    <p:sldLayoutId id="21474840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anose="020B0603020202020204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amilydoctor.org/melatoni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amilydoctor.org/melatonin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pkinsmedicine.org/health/wellness-and-prevention/melatonin-for-sleep-does-it-wor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amilydoctor.org/melatonin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pkinsmedicine.org/health/wellness-and-prevention/melatonin-for-sleep-does-it-wor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amilydoctor.org/melatonin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opkinsmedicine.org/health/wellness-and-prevention/melatonin-for-sleep-does-it-wor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>
            <a:extLst>
              <a:ext uri="{FF2B5EF4-FFF2-40B4-BE49-F238E27FC236}">
                <a16:creationId xmlns:a16="http://schemas.microsoft.com/office/drawing/2014/main" xmlns="" id="{B777CE63-D928-47AE-839B-34F2E3FE32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Melatonin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Subtitle 2">
            <a:extLst>
              <a:ext uri="{FF2B5EF4-FFF2-40B4-BE49-F238E27FC236}">
                <a16:creationId xmlns:a16="http://schemas.microsoft.com/office/drawing/2014/main" xmlns="" id="{18464095-215B-4CF9-B685-68328B90D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0688" y="3886200"/>
            <a:ext cx="8672512" cy="2614613"/>
          </a:xfrm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</a:p>
          <a:p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OLISTIC WAY, Melatonin 5mg Tablets 30's | Watsons Singapore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9968" y="1665962"/>
            <a:ext cx="5386192" cy="300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383FA6-1014-4EF5-8880-757FB7E6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Health Benefits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xmlns="" id="{565D2158-D6FC-49E4-B7E0-25EEB609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Melatonin is supplement that is available in pill form.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It assists in regulating one’s sleep cycle. 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It tells the body when it’s time to sleep.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It also wakes up the body. 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Helps in treating sleep disorders.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Family Doctor. (2018).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Melatonin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 Retrieved from </a:t>
            </a:r>
            <a:r>
              <a:rPr lang="en-US" altLang="en-US" u="sng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https://familydoctor.org/melatonin/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515CA0-ADA6-4D02-916B-B6595F895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Health Risks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xmlns="" id="{BCC294CB-208A-4C91-AFDC-F1F8F1B74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It is associated with diverse side effects.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side effects include: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Drowsiness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Depression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Headache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Hangover feelings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/>
              <a:t> 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21E3F8-D2CB-4DFC-A27C-9AF8F1249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Reducing Health Risks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xmlns="" id="{1F188B78-FC50-4DAE-A058-BAD51165C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Seek doctor’s advice before taking melatonin.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Always take the recommended amount.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Consuming more of it cannot bring results quicker. 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Store it in cool and dry place.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Family Doctor. (2018).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Melatonin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 Retrieved from </a:t>
            </a:r>
            <a:r>
              <a:rPr lang="en-US" altLang="en-US" u="sng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https://familydoctor.org/melatonin/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47A3BB-082D-4CF9-87FD-6ED7A540A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Types of Melatonin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xmlns="" id="{6ECFC8FD-5501-4CAB-B52B-073E986DD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types.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These are: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Natural and 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Synthetic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Hopkins Medicine (n.d).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Melatonin for Sleep: Does It Work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?  Retrieved from </a:t>
            </a:r>
            <a:r>
              <a:rPr lang="en-US" altLang="en-US" u="sng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https://www.hopkinsmedicine.org/health/wellness-and-prevention/melatonin-for-sleep-does-it-work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6C9BEA-F0EF-4BE8-889C-EC6ABC7DE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Natural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xmlns="" id="{53C8DF0C-8084-4B3D-B679-B79F899FB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101725"/>
            <a:ext cx="11068050" cy="5575300"/>
          </a:xfrm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made from animals’ pineal gland. 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Considered to be probably contaminated by a virus.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it is not recommended. 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melatonin</a:t>
            </a:r>
            <a:endParaRPr lang="en-US" dirty="0"/>
          </a:p>
        </p:txBody>
      </p:sp>
      <p:pic>
        <p:nvPicPr>
          <p:cNvPr id="6" name="Content Placeholder 5" descr="Amazon.com: Nature's Bounty Melatonin 10 mg Sleep Aid, 60-Capsules ...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03540" y="1609725"/>
            <a:ext cx="4884832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D650BC-D7E9-4F69-8E66-5C947EEF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Synthetic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xmlns="" id="{0DB21074-2AD8-413E-A409-2E2D99102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not contain any components from animals.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does not have the risk of being contaminated with a virus.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one that is highly recommended.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Doctor. (2018).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Melatonin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Retrieved from 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://familydoctor.org/melatonin</a:t>
            </a:r>
            <a:r>
              <a:rPr lang="en-US" alt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en-US" altLang="en-US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melatonin</a:t>
            </a:r>
            <a:endParaRPr lang="en-US" dirty="0"/>
          </a:p>
        </p:txBody>
      </p:sp>
      <p:pic>
        <p:nvPicPr>
          <p:cNvPr id="7" name="Content Placeholder 6" descr="Melatonin: Natural or Synthetic? - Natures Fare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8279" y="1979112"/>
            <a:ext cx="5699343" cy="348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0D7B83-859D-4A46-B42A-9A50480E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Overall Recommendations </a:t>
            </a:r>
            <a:endParaRPr lang="en-US" dirty="0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xmlns="" id="{A52108B9-29BD-4B3A-B65B-244044C23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Always check the pill bottle to know the type.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used wisely and safely.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It should not be taken by pregnant or lactating mothers.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Always seek the doctor’s advice about when you should stop taking melatonin.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Hopkins Medicine (n.d).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Melatonin for Sleep: Does It Work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?  Retrieved from </a:t>
            </a:r>
            <a:r>
              <a:rPr lang="en-US" altLang="en-US" u="sng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https://www.hopkinsmedicine.org/health/wellness-and-prevention/melatonin-for-sleep-does-it-work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92511A-E3C8-4649-94C3-32ECE48E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BIBLIOGRAPHY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xmlns="" id="{51BC03C1-83FF-49D3-BF6B-8BEABF53B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Family Doctor. (2018).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Melatonin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 Retrieved from </a:t>
            </a:r>
            <a:r>
              <a:rPr lang="en-US" altLang="en-US" u="sng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https://familydoctor.org/melatonin/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Hopkins Medicine (n.d).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Melatonin for Sleep: Does It Work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?  Retrieved from </a:t>
            </a:r>
            <a:r>
              <a:rPr lang="en-US" altLang="en-US" u="sng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https://www.hopkinsmedicine.org/health/wellness-and-prevention/melatonin-for-sleep-does-it-work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1440</TotalTime>
  <Words>341</Words>
  <Application>Microsoft Office PowerPoint</Application>
  <PresentationFormat>Custom</PresentationFormat>
  <Paragraphs>65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Opulent</vt:lpstr>
      <vt:lpstr>Melatonin    </vt:lpstr>
      <vt:lpstr>Health Benefits</vt:lpstr>
      <vt:lpstr>Health Risks</vt:lpstr>
      <vt:lpstr>Reducing Health Risks</vt:lpstr>
      <vt:lpstr>Types of Melatonin</vt:lpstr>
      <vt:lpstr>Natural</vt:lpstr>
      <vt:lpstr>Natural melatonin</vt:lpstr>
      <vt:lpstr>Synthetic</vt:lpstr>
      <vt:lpstr>Synthetic melatonin</vt:lpstr>
      <vt:lpstr>Overall Recommendations </vt:lpstr>
      <vt:lpstr>BIBLIOGRAPHY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Aggression</dc:title>
  <dc:creator>Titus</dc:creator>
  <cp:lastModifiedBy>Windows User</cp:lastModifiedBy>
  <cp:revision>162</cp:revision>
  <dcterms:created xsi:type="dcterms:W3CDTF">2020-02-18T23:15:19Z</dcterms:created>
  <dcterms:modified xsi:type="dcterms:W3CDTF">2020-04-20T03:18:21Z</dcterms:modified>
</cp:coreProperties>
</file>