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69B1713-FAFD-4883-BEA5-B4130849F584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13F026-FFB9-49F2-B87E-F577F023FA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en-US" dirty="0"/>
              <a:t>Disequilibrium in China</a:t>
            </a:r>
          </a:p>
        </p:txBody>
      </p:sp>
    </p:spTree>
    <p:extLst>
      <p:ext uri="{BB962C8B-B14F-4D97-AF65-F5344CB8AC3E}">
        <p14:creationId xmlns:p14="http://schemas.microsoft.com/office/powerpoint/2010/main" val="69234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160"/>
    </mc:Choice>
    <mc:Fallback xmlns="">
      <p:transition spd="slow" advTm="4416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Disequilibrium in China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Many of government programs want to provide much credit to firm sector.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main aim is increasing productivity.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case of marginal effect on productivity being small it can lead to resources being used elsewhere.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econometric analysis proves that credit markets are not necessarily at equilibrium.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86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019"/>
    </mc:Choice>
    <mc:Fallback xmlns="">
      <p:transition spd="slow" advTm="4401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makes credit rationing and no borrowing to be impossible.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37% of farmers in study were constrained by adequate formal credit.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Informal credit are used for funding specific non-agricultural activities.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activities were not fungible.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80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126"/>
    </mc:Choice>
    <mc:Fallback xmlns="">
      <p:transition spd="slow" advTm="4512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results are tabulated and results are given out.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indicates that one additional Yuan of liquidity yielded to 0.235 Yuan.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amount of Yuan yielded was of the additional gross value of output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Pettinger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2021).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34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655"/>
    </mc:Choice>
    <mc:Fallback xmlns="">
      <p:transition spd="slow" advTm="4565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Results are for the part of China where the study has was done.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shows that the short-term credit can actually be used in consumption.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short term credit can also be used for investment.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Two suggestions are given from the study.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97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214"/>
    </mc:Choice>
    <mc:Fallback xmlns="">
      <p:transition spd="slow" advTm="4521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first it shows that not all farmers and in sometimes the minority, are constrained I their farming operations.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They are constrained by inadequate credit.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Secondly, greater supplies from the formal credit will be converted to part of consumption.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effects on output will be smaller than what someone can expect if all funds are assumed to be used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prodcutively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739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331"/>
    </mc:Choice>
    <mc:Fallback xmlns="">
      <p:transition spd="slow" advTm="4533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Pettinger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T. (2021). Microeconomics Models and Theories - Economics Help. Retrieved 7 June 2021, from https://www.economicshelp.org/blog/499/economics/microeconomics-models-and-theories/</a:t>
            </a:r>
          </a:p>
        </p:txBody>
      </p:sp>
    </p:spTree>
    <p:extLst>
      <p:ext uri="{BB962C8B-B14F-4D97-AF65-F5344CB8AC3E}">
        <p14:creationId xmlns:p14="http://schemas.microsoft.com/office/powerpoint/2010/main" val="17985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652"/>
    </mc:Choice>
    <mc:Fallback xmlns="">
      <p:transition spd="slow" advTm="40652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</TotalTime>
  <Words>284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Disequilibrium in China</vt:lpstr>
      <vt:lpstr>Disequilibrium in China</vt:lpstr>
      <vt:lpstr>Conti…</vt:lpstr>
      <vt:lpstr>Conti…</vt:lpstr>
      <vt:lpstr>Conti…</vt:lpstr>
      <vt:lpstr>Conti…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 economics</dc:title>
  <dc:creator>Microsoft</dc:creator>
  <cp:lastModifiedBy>nyoike31@gmail.com</cp:lastModifiedBy>
  <cp:revision>10</cp:revision>
  <dcterms:created xsi:type="dcterms:W3CDTF">2021-06-07T20:21:26Z</dcterms:created>
  <dcterms:modified xsi:type="dcterms:W3CDTF">2021-06-10T02:54:51Z</dcterms:modified>
</cp:coreProperties>
</file>