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2"/>
  </p:notesMasterIdLst>
  <p:sldIdLst>
    <p:sldId id="256" r:id="rId2"/>
    <p:sldId id="259" r:id="rId3"/>
    <p:sldId id="265" r:id="rId4"/>
    <p:sldId id="260" r:id="rId5"/>
    <p:sldId id="261" r:id="rId6"/>
    <p:sldId id="266" r:id="rId7"/>
    <p:sldId id="262" r:id="rId8"/>
    <p:sldId id="263" r:id="rId9"/>
    <p:sldId id="267" r:id="rId10"/>
    <p:sldId id="264" r:id="rId11"/>
  </p:sldIdLst>
  <p:sldSz cx="9144000" cy="6858000" type="screen4x3"/>
  <p:notesSz cx="6858000" cy="9144000"/>
  <p:custDataLst>
    <p:tags r:id="rId13"/>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4510"/>
    <a:srgbClr val="FF000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18" autoAdjust="0"/>
    <p:restoredTop sz="94660"/>
  </p:normalViewPr>
  <p:slideViewPr>
    <p:cSldViewPr>
      <p:cViewPr varScale="1">
        <p:scale>
          <a:sx n="49" d="100"/>
          <a:sy n="49" d="100"/>
        </p:scale>
        <p:origin x="42" y="534"/>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en-US"/>
          </a:p>
        </p:txBody>
      </p:sp>
      <p:sp>
        <p:nvSpPr>
          <p:cNvPr id="1126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en-US"/>
          </a:p>
        </p:txBody>
      </p:sp>
      <p:sp>
        <p:nvSpPr>
          <p:cNvPr id="112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126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单击此处编辑母版文本样式</a:t>
            </a:r>
          </a:p>
          <a:p>
            <a:pPr lvl="1"/>
            <a:r>
              <a:rPr lang="en-US" smtClean="0"/>
              <a:t>第二级</a:t>
            </a:r>
          </a:p>
          <a:p>
            <a:pPr lvl="2"/>
            <a:r>
              <a:rPr lang="en-US" smtClean="0"/>
              <a:t>第三级</a:t>
            </a:r>
          </a:p>
          <a:p>
            <a:pPr lvl="3"/>
            <a:r>
              <a:rPr lang="en-US" smtClean="0"/>
              <a:t>第四级</a:t>
            </a:r>
          </a:p>
          <a:p>
            <a:pPr lvl="4"/>
            <a:r>
              <a:rPr lang="en-US" smtClean="0"/>
              <a:t>第五级</a:t>
            </a:r>
          </a:p>
        </p:txBody>
      </p:sp>
      <p:sp>
        <p:nvSpPr>
          <p:cNvPr id="1127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en-US"/>
          </a:p>
        </p:txBody>
      </p:sp>
      <p:sp>
        <p:nvSpPr>
          <p:cNvPr id="1127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8C380E0A-FF2C-407B-8BF8-DB7A1B1DCC93}" type="slidenum">
              <a:rPr lang="en-US"/>
              <a:pPr/>
              <a:t>‹#›</a:t>
            </a:fld>
            <a:endParaRPr lang="en-US"/>
          </a:p>
        </p:txBody>
      </p:sp>
    </p:spTree>
    <p:extLst>
      <p:ext uri="{BB962C8B-B14F-4D97-AF65-F5344CB8AC3E}">
        <p14:creationId xmlns:p14="http://schemas.microsoft.com/office/powerpoint/2010/main" val="363463956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Arial"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Arial"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Arial"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Arial"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194" name="Line 2"/>
          <p:cNvSpPr>
            <a:spLocks noChangeShapeType="1"/>
          </p:cNvSpPr>
          <p:nvPr/>
        </p:nvSpPr>
        <p:spPr bwMode="auto">
          <a:xfrm>
            <a:off x="7315200" y="1066800"/>
            <a:ext cx="0" cy="4495800"/>
          </a:xfrm>
          <a:prstGeom prst="line">
            <a:avLst/>
          </a:prstGeom>
          <a:noFill/>
          <a:ln w="9525">
            <a:solidFill>
              <a:schemeClr val="tx1"/>
            </a:solidFill>
            <a:round/>
            <a:headEnd/>
            <a:tailEnd/>
          </a:ln>
          <a:effectLst/>
        </p:spPr>
        <p:txBody>
          <a:bodyPr/>
          <a:lstStyle/>
          <a:p>
            <a:endParaRPr lang="en-US"/>
          </a:p>
        </p:txBody>
      </p:sp>
      <p:sp>
        <p:nvSpPr>
          <p:cNvPr id="8195" name="Rectangle 3"/>
          <p:cNvSpPr>
            <a:spLocks noGrp="1" noChangeArrowheads="1"/>
          </p:cNvSpPr>
          <p:nvPr>
            <p:ph type="ctrTitle"/>
          </p:nvPr>
        </p:nvSpPr>
        <p:spPr>
          <a:xfrm>
            <a:off x="315913" y="466725"/>
            <a:ext cx="6781800" cy="2133600"/>
          </a:xfrm>
        </p:spPr>
        <p:txBody>
          <a:bodyPr/>
          <a:lstStyle>
            <a:lvl1pPr algn="r">
              <a:defRPr sz="4800"/>
            </a:lvl1pPr>
          </a:lstStyle>
          <a:p>
            <a:r>
              <a:rPr lang="en-US" altLang="en-US"/>
              <a:t>单击此处编辑母版标题样式</a:t>
            </a:r>
          </a:p>
        </p:txBody>
      </p:sp>
      <p:sp>
        <p:nvSpPr>
          <p:cNvPr id="8196"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r>
              <a:rPr lang="en-US" altLang="en-US"/>
              <a:t>单击此处编辑母版副标题样式</a:t>
            </a:r>
          </a:p>
        </p:txBody>
      </p:sp>
      <p:sp>
        <p:nvSpPr>
          <p:cNvPr id="8197" name="Rectangle 5"/>
          <p:cNvSpPr>
            <a:spLocks noGrp="1" noChangeArrowheads="1"/>
          </p:cNvSpPr>
          <p:nvPr>
            <p:ph type="dt" sz="half" idx="2"/>
          </p:nvPr>
        </p:nvSpPr>
        <p:spPr/>
        <p:txBody>
          <a:bodyPr/>
          <a:lstStyle>
            <a:lvl1pPr>
              <a:defRPr/>
            </a:lvl1pPr>
          </a:lstStyle>
          <a:p>
            <a:endParaRPr lang="en-US" altLang="en-US"/>
          </a:p>
        </p:txBody>
      </p:sp>
      <p:sp>
        <p:nvSpPr>
          <p:cNvPr id="8198" name="Rectangle 6"/>
          <p:cNvSpPr>
            <a:spLocks noGrp="1" noChangeArrowheads="1"/>
          </p:cNvSpPr>
          <p:nvPr>
            <p:ph type="ftr" sz="quarter" idx="3"/>
          </p:nvPr>
        </p:nvSpPr>
        <p:spPr/>
        <p:txBody>
          <a:bodyPr/>
          <a:lstStyle>
            <a:lvl1pPr>
              <a:defRPr/>
            </a:lvl1pPr>
          </a:lstStyle>
          <a:p>
            <a:endParaRPr lang="en-US" altLang="en-US"/>
          </a:p>
        </p:txBody>
      </p:sp>
      <p:sp>
        <p:nvSpPr>
          <p:cNvPr id="8199" name="Rectangle 7"/>
          <p:cNvSpPr>
            <a:spLocks noGrp="1" noChangeArrowheads="1"/>
          </p:cNvSpPr>
          <p:nvPr>
            <p:ph type="sldNum" sz="quarter" idx="4"/>
          </p:nvPr>
        </p:nvSpPr>
        <p:spPr/>
        <p:txBody>
          <a:bodyPr/>
          <a:lstStyle>
            <a:lvl1pPr>
              <a:defRPr/>
            </a:lvl1pPr>
          </a:lstStyle>
          <a:p>
            <a:fld id="{21C46225-ACB4-4E93-AB13-1CFEF0ECAC8D}" type="slidenum">
              <a:rPr lang="en-US" altLang="en-US"/>
              <a:pPr/>
              <a:t>‹#›</a:t>
            </a:fld>
            <a:endParaRPr lang="en-US" altLang="en-US"/>
          </a:p>
        </p:txBody>
      </p:sp>
      <p:grpSp>
        <p:nvGrpSpPr>
          <p:cNvPr id="8200" name="Group 8"/>
          <p:cNvGrpSpPr>
            <a:grpSpLocks/>
          </p:cNvGrpSpPr>
          <p:nvPr/>
        </p:nvGrpSpPr>
        <p:grpSpPr bwMode="auto">
          <a:xfrm>
            <a:off x="7493000" y="2992438"/>
            <a:ext cx="1338263" cy="2189162"/>
            <a:chOff x="4704" y="1885"/>
            <a:chExt cx="843" cy="1379"/>
          </a:xfrm>
        </p:grpSpPr>
        <p:sp>
          <p:nvSpPr>
            <p:cNvPr id="8201" name="Oval 9"/>
            <p:cNvSpPr>
              <a:spLocks noChangeArrowheads="1"/>
            </p:cNvSpPr>
            <p:nvPr/>
          </p:nvSpPr>
          <p:spPr bwMode="auto">
            <a:xfrm>
              <a:off x="4704" y="1885"/>
              <a:ext cx="127" cy="127"/>
            </a:xfrm>
            <a:prstGeom prst="ellipse">
              <a:avLst/>
            </a:prstGeom>
            <a:solidFill>
              <a:schemeClr val="tx2"/>
            </a:solidFill>
            <a:ln w="9525">
              <a:noFill/>
              <a:round/>
              <a:headEnd/>
              <a:tailEnd/>
            </a:ln>
            <a:effectLst/>
          </p:spPr>
          <p:txBody>
            <a:bodyPr wrap="none" anchor="ctr"/>
            <a:lstStyle/>
            <a:p>
              <a:endParaRPr lang="en-US"/>
            </a:p>
          </p:txBody>
        </p:sp>
        <p:sp>
          <p:nvSpPr>
            <p:cNvPr id="8202" name="Oval 10"/>
            <p:cNvSpPr>
              <a:spLocks noChangeArrowheads="1"/>
            </p:cNvSpPr>
            <p:nvPr/>
          </p:nvSpPr>
          <p:spPr bwMode="auto">
            <a:xfrm>
              <a:off x="4883" y="1885"/>
              <a:ext cx="127" cy="127"/>
            </a:xfrm>
            <a:prstGeom prst="ellipse">
              <a:avLst/>
            </a:prstGeom>
            <a:solidFill>
              <a:schemeClr val="tx2"/>
            </a:solidFill>
            <a:ln w="9525">
              <a:noFill/>
              <a:round/>
              <a:headEnd/>
              <a:tailEnd/>
            </a:ln>
            <a:effectLst/>
          </p:spPr>
          <p:txBody>
            <a:bodyPr wrap="none" anchor="ctr"/>
            <a:lstStyle/>
            <a:p>
              <a:endParaRPr lang="en-US"/>
            </a:p>
          </p:txBody>
        </p:sp>
        <p:sp>
          <p:nvSpPr>
            <p:cNvPr id="8203" name="Oval 11"/>
            <p:cNvSpPr>
              <a:spLocks noChangeArrowheads="1"/>
            </p:cNvSpPr>
            <p:nvPr/>
          </p:nvSpPr>
          <p:spPr bwMode="auto">
            <a:xfrm>
              <a:off x="5062" y="1885"/>
              <a:ext cx="127" cy="127"/>
            </a:xfrm>
            <a:prstGeom prst="ellipse">
              <a:avLst/>
            </a:prstGeom>
            <a:solidFill>
              <a:schemeClr val="tx2"/>
            </a:solidFill>
            <a:ln w="9525">
              <a:noFill/>
              <a:round/>
              <a:headEnd/>
              <a:tailEnd/>
            </a:ln>
            <a:effectLst/>
          </p:spPr>
          <p:txBody>
            <a:bodyPr wrap="none" anchor="ctr"/>
            <a:lstStyle/>
            <a:p>
              <a:endParaRPr lang="en-US"/>
            </a:p>
          </p:txBody>
        </p:sp>
        <p:sp>
          <p:nvSpPr>
            <p:cNvPr id="8204" name="Oval 12"/>
            <p:cNvSpPr>
              <a:spLocks noChangeArrowheads="1"/>
            </p:cNvSpPr>
            <p:nvPr/>
          </p:nvSpPr>
          <p:spPr bwMode="auto">
            <a:xfrm>
              <a:off x="4704" y="2064"/>
              <a:ext cx="127" cy="127"/>
            </a:xfrm>
            <a:prstGeom prst="ellipse">
              <a:avLst/>
            </a:prstGeom>
            <a:solidFill>
              <a:schemeClr val="tx2"/>
            </a:solidFill>
            <a:ln w="9525">
              <a:noFill/>
              <a:round/>
              <a:headEnd/>
              <a:tailEnd/>
            </a:ln>
            <a:effectLst/>
          </p:spPr>
          <p:txBody>
            <a:bodyPr wrap="none" anchor="ctr"/>
            <a:lstStyle/>
            <a:p>
              <a:endParaRPr lang="en-US"/>
            </a:p>
          </p:txBody>
        </p:sp>
        <p:sp>
          <p:nvSpPr>
            <p:cNvPr id="8205" name="Oval 13"/>
            <p:cNvSpPr>
              <a:spLocks noChangeArrowheads="1"/>
            </p:cNvSpPr>
            <p:nvPr/>
          </p:nvSpPr>
          <p:spPr bwMode="auto">
            <a:xfrm>
              <a:off x="4883" y="2064"/>
              <a:ext cx="127" cy="127"/>
            </a:xfrm>
            <a:prstGeom prst="ellipse">
              <a:avLst/>
            </a:prstGeom>
            <a:solidFill>
              <a:schemeClr val="tx2"/>
            </a:solidFill>
            <a:ln w="9525">
              <a:noFill/>
              <a:round/>
              <a:headEnd/>
              <a:tailEnd/>
            </a:ln>
            <a:effectLst/>
          </p:spPr>
          <p:txBody>
            <a:bodyPr wrap="none" anchor="ctr"/>
            <a:lstStyle/>
            <a:p>
              <a:endParaRPr lang="en-US"/>
            </a:p>
          </p:txBody>
        </p:sp>
        <p:sp>
          <p:nvSpPr>
            <p:cNvPr id="8206" name="Oval 14"/>
            <p:cNvSpPr>
              <a:spLocks noChangeArrowheads="1"/>
            </p:cNvSpPr>
            <p:nvPr/>
          </p:nvSpPr>
          <p:spPr bwMode="auto">
            <a:xfrm>
              <a:off x="5062" y="2064"/>
              <a:ext cx="127" cy="127"/>
            </a:xfrm>
            <a:prstGeom prst="ellipse">
              <a:avLst/>
            </a:prstGeom>
            <a:solidFill>
              <a:schemeClr val="tx2"/>
            </a:solidFill>
            <a:ln w="9525">
              <a:noFill/>
              <a:round/>
              <a:headEnd/>
              <a:tailEnd/>
            </a:ln>
            <a:effectLst/>
          </p:spPr>
          <p:txBody>
            <a:bodyPr wrap="none" anchor="ctr"/>
            <a:lstStyle/>
            <a:p>
              <a:endParaRPr lang="en-US"/>
            </a:p>
          </p:txBody>
        </p:sp>
        <p:sp>
          <p:nvSpPr>
            <p:cNvPr id="8207" name="Oval 15"/>
            <p:cNvSpPr>
              <a:spLocks noChangeArrowheads="1"/>
            </p:cNvSpPr>
            <p:nvPr/>
          </p:nvSpPr>
          <p:spPr bwMode="auto">
            <a:xfrm>
              <a:off x="5241" y="2064"/>
              <a:ext cx="127" cy="127"/>
            </a:xfrm>
            <a:prstGeom prst="ellipse">
              <a:avLst/>
            </a:prstGeom>
            <a:solidFill>
              <a:schemeClr val="accent2"/>
            </a:solidFill>
            <a:ln w="9525">
              <a:noFill/>
              <a:round/>
              <a:headEnd/>
              <a:tailEnd/>
            </a:ln>
            <a:effectLst/>
          </p:spPr>
          <p:txBody>
            <a:bodyPr wrap="none" anchor="ctr"/>
            <a:lstStyle/>
            <a:p>
              <a:endParaRPr lang="en-US"/>
            </a:p>
          </p:txBody>
        </p:sp>
        <p:sp>
          <p:nvSpPr>
            <p:cNvPr id="8208" name="Oval 16"/>
            <p:cNvSpPr>
              <a:spLocks noChangeArrowheads="1"/>
            </p:cNvSpPr>
            <p:nvPr/>
          </p:nvSpPr>
          <p:spPr bwMode="auto">
            <a:xfrm>
              <a:off x="4704" y="2243"/>
              <a:ext cx="127" cy="127"/>
            </a:xfrm>
            <a:prstGeom prst="ellipse">
              <a:avLst/>
            </a:prstGeom>
            <a:solidFill>
              <a:schemeClr val="tx2"/>
            </a:solidFill>
            <a:ln w="9525">
              <a:noFill/>
              <a:round/>
              <a:headEnd/>
              <a:tailEnd/>
            </a:ln>
            <a:effectLst/>
          </p:spPr>
          <p:txBody>
            <a:bodyPr wrap="none" anchor="ctr"/>
            <a:lstStyle/>
            <a:p>
              <a:endParaRPr lang="en-US"/>
            </a:p>
          </p:txBody>
        </p:sp>
        <p:sp>
          <p:nvSpPr>
            <p:cNvPr id="8209" name="Oval 17"/>
            <p:cNvSpPr>
              <a:spLocks noChangeArrowheads="1"/>
            </p:cNvSpPr>
            <p:nvPr/>
          </p:nvSpPr>
          <p:spPr bwMode="auto">
            <a:xfrm>
              <a:off x="4883" y="2243"/>
              <a:ext cx="127" cy="127"/>
            </a:xfrm>
            <a:prstGeom prst="ellipse">
              <a:avLst/>
            </a:prstGeom>
            <a:solidFill>
              <a:schemeClr val="tx2"/>
            </a:solidFill>
            <a:ln w="9525">
              <a:noFill/>
              <a:round/>
              <a:headEnd/>
              <a:tailEnd/>
            </a:ln>
            <a:effectLst/>
          </p:spPr>
          <p:txBody>
            <a:bodyPr wrap="none" anchor="ctr"/>
            <a:lstStyle/>
            <a:p>
              <a:endParaRPr lang="en-US"/>
            </a:p>
          </p:txBody>
        </p:sp>
        <p:sp>
          <p:nvSpPr>
            <p:cNvPr id="8210" name="Oval 18"/>
            <p:cNvSpPr>
              <a:spLocks noChangeArrowheads="1"/>
            </p:cNvSpPr>
            <p:nvPr/>
          </p:nvSpPr>
          <p:spPr bwMode="auto">
            <a:xfrm>
              <a:off x="5062" y="2243"/>
              <a:ext cx="127" cy="127"/>
            </a:xfrm>
            <a:prstGeom prst="ellipse">
              <a:avLst/>
            </a:prstGeom>
            <a:solidFill>
              <a:schemeClr val="accent2"/>
            </a:solidFill>
            <a:ln w="9525">
              <a:noFill/>
              <a:round/>
              <a:headEnd/>
              <a:tailEnd/>
            </a:ln>
            <a:effectLst/>
          </p:spPr>
          <p:txBody>
            <a:bodyPr wrap="none" anchor="ctr"/>
            <a:lstStyle/>
            <a:p>
              <a:endParaRPr lang="en-US"/>
            </a:p>
          </p:txBody>
        </p:sp>
        <p:sp>
          <p:nvSpPr>
            <p:cNvPr id="8211" name="Oval 19"/>
            <p:cNvSpPr>
              <a:spLocks noChangeArrowheads="1"/>
            </p:cNvSpPr>
            <p:nvPr/>
          </p:nvSpPr>
          <p:spPr bwMode="auto">
            <a:xfrm>
              <a:off x="5241" y="2243"/>
              <a:ext cx="127" cy="127"/>
            </a:xfrm>
            <a:prstGeom prst="ellipse">
              <a:avLst/>
            </a:prstGeom>
            <a:solidFill>
              <a:schemeClr val="accent2"/>
            </a:solidFill>
            <a:ln w="9525">
              <a:noFill/>
              <a:round/>
              <a:headEnd/>
              <a:tailEnd/>
            </a:ln>
            <a:effectLst/>
          </p:spPr>
          <p:txBody>
            <a:bodyPr wrap="none" anchor="ctr"/>
            <a:lstStyle/>
            <a:p>
              <a:endParaRPr lang="en-US"/>
            </a:p>
          </p:txBody>
        </p:sp>
        <p:sp>
          <p:nvSpPr>
            <p:cNvPr id="8212" name="Oval 20"/>
            <p:cNvSpPr>
              <a:spLocks noChangeArrowheads="1"/>
            </p:cNvSpPr>
            <p:nvPr/>
          </p:nvSpPr>
          <p:spPr bwMode="auto">
            <a:xfrm>
              <a:off x="5420" y="2243"/>
              <a:ext cx="127" cy="127"/>
            </a:xfrm>
            <a:prstGeom prst="ellipse">
              <a:avLst/>
            </a:prstGeom>
            <a:solidFill>
              <a:schemeClr val="accent1"/>
            </a:solidFill>
            <a:ln w="9525">
              <a:noFill/>
              <a:round/>
              <a:headEnd/>
              <a:tailEnd/>
            </a:ln>
            <a:effectLst/>
          </p:spPr>
          <p:txBody>
            <a:bodyPr wrap="none" anchor="ctr"/>
            <a:lstStyle/>
            <a:p>
              <a:endParaRPr lang="en-US"/>
            </a:p>
          </p:txBody>
        </p:sp>
        <p:sp>
          <p:nvSpPr>
            <p:cNvPr id="8213" name="Oval 21"/>
            <p:cNvSpPr>
              <a:spLocks noChangeArrowheads="1"/>
            </p:cNvSpPr>
            <p:nvPr/>
          </p:nvSpPr>
          <p:spPr bwMode="auto">
            <a:xfrm>
              <a:off x="4704" y="2421"/>
              <a:ext cx="127" cy="128"/>
            </a:xfrm>
            <a:prstGeom prst="ellipse">
              <a:avLst/>
            </a:prstGeom>
            <a:solidFill>
              <a:schemeClr val="tx2"/>
            </a:solidFill>
            <a:ln w="9525">
              <a:noFill/>
              <a:round/>
              <a:headEnd/>
              <a:tailEnd/>
            </a:ln>
            <a:effectLst/>
          </p:spPr>
          <p:txBody>
            <a:bodyPr wrap="none" anchor="ctr"/>
            <a:lstStyle/>
            <a:p>
              <a:endParaRPr lang="en-US"/>
            </a:p>
          </p:txBody>
        </p:sp>
        <p:sp>
          <p:nvSpPr>
            <p:cNvPr id="8214" name="Oval 22"/>
            <p:cNvSpPr>
              <a:spLocks noChangeArrowheads="1"/>
            </p:cNvSpPr>
            <p:nvPr/>
          </p:nvSpPr>
          <p:spPr bwMode="auto">
            <a:xfrm>
              <a:off x="4883" y="2421"/>
              <a:ext cx="127" cy="128"/>
            </a:xfrm>
            <a:prstGeom prst="ellipse">
              <a:avLst/>
            </a:prstGeom>
            <a:solidFill>
              <a:schemeClr val="accent2"/>
            </a:solidFill>
            <a:ln w="9525">
              <a:noFill/>
              <a:round/>
              <a:headEnd/>
              <a:tailEnd/>
            </a:ln>
            <a:effectLst/>
          </p:spPr>
          <p:txBody>
            <a:bodyPr wrap="none" anchor="ctr"/>
            <a:lstStyle/>
            <a:p>
              <a:endParaRPr lang="en-US"/>
            </a:p>
          </p:txBody>
        </p:sp>
        <p:sp>
          <p:nvSpPr>
            <p:cNvPr id="8215" name="Oval 23"/>
            <p:cNvSpPr>
              <a:spLocks noChangeArrowheads="1"/>
            </p:cNvSpPr>
            <p:nvPr/>
          </p:nvSpPr>
          <p:spPr bwMode="auto">
            <a:xfrm>
              <a:off x="5062" y="2421"/>
              <a:ext cx="127" cy="128"/>
            </a:xfrm>
            <a:prstGeom prst="ellipse">
              <a:avLst/>
            </a:prstGeom>
            <a:solidFill>
              <a:schemeClr val="accent2"/>
            </a:solidFill>
            <a:ln w="9525">
              <a:noFill/>
              <a:round/>
              <a:headEnd/>
              <a:tailEnd/>
            </a:ln>
            <a:effectLst/>
          </p:spPr>
          <p:txBody>
            <a:bodyPr wrap="none" anchor="ctr"/>
            <a:lstStyle/>
            <a:p>
              <a:endParaRPr lang="en-US"/>
            </a:p>
          </p:txBody>
        </p:sp>
        <p:sp>
          <p:nvSpPr>
            <p:cNvPr id="8216" name="Oval 24"/>
            <p:cNvSpPr>
              <a:spLocks noChangeArrowheads="1"/>
            </p:cNvSpPr>
            <p:nvPr/>
          </p:nvSpPr>
          <p:spPr bwMode="auto">
            <a:xfrm>
              <a:off x="5241" y="2421"/>
              <a:ext cx="127" cy="128"/>
            </a:xfrm>
            <a:prstGeom prst="ellipse">
              <a:avLst/>
            </a:prstGeom>
            <a:solidFill>
              <a:schemeClr val="accent1"/>
            </a:solidFill>
            <a:ln w="9525">
              <a:noFill/>
              <a:round/>
              <a:headEnd/>
              <a:tailEnd/>
            </a:ln>
            <a:effectLst/>
          </p:spPr>
          <p:txBody>
            <a:bodyPr wrap="none" anchor="ctr"/>
            <a:lstStyle/>
            <a:p>
              <a:endParaRPr lang="en-US"/>
            </a:p>
          </p:txBody>
        </p:sp>
        <p:sp>
          <p:nvSpPr>
            <p:cNvPr id="8217" name="Oval 25"/>
            <p:cNvSpPr>
              <a:spLocks noChangeArrowheads="1"/>
            </p:cNvSpPr>
            <p:nvPr/>
          </p:nvSpPr>
          <p:spPr bwMode="auto">
            <a:xfrm>
              <a:off x="4704" y="2600"/>
              <a:ext cx="127" cy="128"/>
            </a:xfrm>
            <a:prstGeom prst="ellipse">
              <a:avLst/>
            </a:prstGeom>
            <a:solidFill>
              <a:schemeClr val="accent2"/>
            </a:solidFill>
            <a:ln w="9525">
              <a:noFill/>
              <a:round/>
              <a:headEnd/>
              <a:tailEnd/>
            </a:ln>
            <a:effectLst/>
          </p:spPr>
          <p:txBody>
            <a:bodyPr wrap="none" anchor="ctr"/>
            <a:lstStyle/>
            <a:p>
              <a:endParaRPr lang="en-US"/>
            </a:p>
          </p:txBody>
        </p:sp>
        <p:sp>
          <p:nvSpPr>
            <p:cNvPr id="8218" name="Oval 26"/>
            <p:cNvSpPr>
              <a:spLocks noChangeArrowheads="1"/>
            </p:cNvSpPr>
            <p:nvPr/>
          </p:nvSpPr>
          <p:spPr bwMode="auto">
            <a:xfrm>
              <a:off x="4883" y="2600"/>
              <a:ext cx="127" cy="128"/>
            </a:xfrm>
            <a:prstGeom prst="ellipse">
              <a:avLst/>
            </a:prstGeom>
            <a:solidFill>
              <a:schemeClr val="accent2"/>
            </a:solidFill>
            <a:ln w="9525">
              <a:noFill/>
              <a:round/>
              <a:headEnd/>
              <a:tailEnd/>
            </a:ln>
            <a:effectLst/>
          </p:spPr>
          <p:txBody>
            <a:bodyPr wrap="none" anchor="ctr"/>
            <a:lstStyle/>
            <a:p>
              <a:endParaRPr lang="en-US"/>
            </a:p>
          </p:txBody>
        </p:sp>
        <p:sp>
          <p:nvSpPr>
            <p:cNvPr id="8219" name="Oval 27"/>
            <p:cNvSpPr>
              <a:spLocks noChangeArrowheads="1"/>
            </p:cNvSpPr>
            <p:nvPr/>
          </p:nvSpPr>
          <p:spPr bwMode="auto">
            <a:xfrm>
              <a:off x="5062" y="2600"/>
              <a:ext cx="127" cy="128"/>
            </a:xfrm>
            <a:prstGeom prst="ellipse">
              <a:avLst/>
            </a:prstGeom>
            <a:solidFill>
              <a:schemeClr val="accent1"/>
            </a:solidFill>
            <a:ln w="9525">
              <a:noFill/>
              <a:round/>
              <a:headEnd/>
              <a:tailEnd/>
            </a:ln>
            <a:effectLst/>
          </p:spPr>
          <p:txBody>
            <a:bodyPr wrap="none" anchor="ctr"/>
            <a:lstStyle/>
            <a:p>
              <a:endParaRPr lang="en-US"/>
            </a:p>
          </p:txBody>
        </p:sp>
        <p:sp>
          <p:nvSpPr>
            <p:cNvPr id="8220" name="Oval 28"/>
            <p:cNvSpPr>
              <a:spLocks noChangeArrowheads="1"/>
            </p:cNvSpPr>
            <p:nvPr/>
          </p:nvSpPr>
          <p:spPr bwMode="auto">
            <a:xfrm>
              <a:off x="5241" y="2600"/>
              <a:ext cx="127" cy="128"/>
            </a:xfrm>
            <a:prstGeom prst="ellipse">
              <a:avLst/>
            </a:prstGeom>
            <a:solidFill>
              <a:schemeClr val="accent1"/>
            </a:solidFill>
            <a:ln w="9525">
              <a:noFill/>
              <a:round/>
              <a:headEnd/>
              <a:tailEnd/>
            </a:ln>
            <a:effectLst/>
          </p:spPr>
          <p:txBody>
            <a:bodyPr wrap="none" anchor="ctr"/>
            <a:lstStyle/>
            <a:p>
              <a:endParaRPr lang="en-US"/>
            </a:p>
          </p:txBody>
        </p:sp>
        <p:sp>
          <p:nvSpPr>
            <p:cNvPr id="8221" name="Oval 29"/>
            <p:cNvSpPr>
              <a:spLocks noChangeArrowheads="1"/>
            </p:cNvSpPr>
            <p:nvPr/>
          </p:nvSpPr>
          <p:spPr bwMode="auto">
            <a:xfrm>
              <a:off x="5420" y="2600"/>
              <a:ext cx="127" cy="128"/>
            </a:xfrm>
            <a:prstGeom prst="ellipse">
              <a:avLst/>
            </a:prstGeom>
            <a:solidFill>
              <a:schemeClr val="folHlink"/>
            </a:solidFill>
            <a:ln w="9525">
              <a:noFill/>
              <a:round/>
              <a:headEnd/>
              <a:tailEnd/>
            </a:ln>
            <a:effectLst/>
          </p:spPr>
          <p:txBody>
            <a:bodyPr wrap="none" anchor="ctr"/>
            <a:lstStyle/>
            <a:p>
              <a:endParaRPr lang="en-US"/>
            </a:p>
          </p:txBody>
        </p:sp>
        <p:sp>
          <p:nvSpPr>
            <p:cNvPr id="8222" name="Oval 30"/>
            <p:cNvSpPr>
              <a:spLocks noChangeArrowheads="1"/>
            </p:cNvSpPr>
            <p:nvPr/>
          </p:nvSpPr>
          <p:spPr bwMode="auto">
            <a:xfrm>
              <a:off x="4704" y="2779"/>
              <a:ext cx="127" cy="127"/>
            </a:xfrm>
            <a:prstGeom prst="ellipse">
              <a:avLst/>
            </a:prstGeom>
            <a:solidFill>
              <a:schemeClr val="accent2"/>
            </a:solidFill>
            <a:ln w="9525">
              <a:noFill/>
              <a:round/>
              <a:headEnd/>
              <a:tailEnd/>
            </a:ln>
            <a:effectLst/>
          </p:spPr>
          <p:txBody>
            <a:bodyPr wrap="none" anchor="ctr"/>
            <a:lstStyle/>
            <a:p>
              <a:endParaRPr lang="en-US"/>
            </a:p>
          </p:txBody>
        </p:sp>
        <p:sp>
          <p:nvSpPr>
            <p:cNvPr id="8223" name="Oval 31"/>
            <p:cNvSpPr>
              <a:spLocks noChangeArrowheads="1"/>
            </p:cNvSpPr>
            <p:nvPr/>
          </p:nvSpPr>
          <p:spPr bwMode="auto">
            <a:xfrm>
              <a:off x="4883" y="2779"/>
              <a:ext cx="127" cy="127"/>
            </a:xfrm>
            <a:prstGeom prst="ellipse">
              <a:avLst/>
            </a:prstGeom>
            <a:solidFill>
              <a:schemeClr val="accent1"/>
            </a:solidFill>
            <a:ln w="9525">
              <a:noFill/>
              <a:round/>
              <a:headEnd/>
              <a:tailEnd/>
            </a:ln>
            <a:effectLst/>
          </p:spPr>
          <p:txBody>
            <a:bodyPr wrap="none" anchor="ctr"/>
            <a:lstStyle/>
            <a:p>
              <a:endParaRPr lang="en-US"/>
            </a:p>
          </p:txBody>
        </p:sp>
        <p:sp>
          <p:nvSpPr>
            <p:cNvPr id="8224" name="Oval 32"/>
            <p:cNvSpPr>
              <a:spLocks noChangeArrowheads="1"/>
            </p:cNvSpPr>
            <p:nvPr/>
          </p:nvSpPr>
          <p:spPr bwMode="auto">
            <a:xfrm>
              <a:off x="5062" y="2779"/>
              <a:ext cx="127" cy="127"/>
            </a:xfrm>
            <a:prstGeom prst="ellipse">
              <a:avLst/>
            </a:prstGeom>
            <a:solidFill>
              <a:schemeClr val="accent1"/>
            </a:solidFill>
            <a:ln w="9525">
              <a:noFill/>
              <a:round/>
              <a:headEnd/>
              <a:tailEnd/>
            </a:ln>
            <a:effectLst/>
          </p:spPr>
          <p:txBody>
            <a:bodyPr wrap="none" anchor="ctr"/>
            <a:lstStyle/>
            <a:p>
              <a:endParaRPr lang="en-US"/>
            </a:p>
          </p:txBody>
        </p:sp>
        <p:sp>
          <p:nvSpPr>
            <p:cNvPr id="8225" name="Oval 33"/>
            <p:cNvSpPr>
              <a:spLocks noChangeArrowheads="1"/>
            </p:cNvSpPr>
            <p:nvPr/>
          </p:nvSpPr>
          <p:spPr bwMode="auto">
            <a:xfrm>
              <a:off x="5241" y="2779"/>
              <a:ext cx="127" cy="127"/>
            </a:xfrm>
            <a:prstGeom prst="ellipse">
              <a:avLst/>
            </a:prstGeom>
            <a:solidFill>
              <a:schemeClr val="folHlink"/>
            </a:solidFill>
            <a:ln w="9525">
              <a:noFill/>
              <a:round/>
              <a:headEnd/>
              <a:tailEnd/>
            </a:ln>
            <a:effectLst/>
          </p:spPr>
          <p:txBody>
            <a:bodyPr wrap="none" anchor="ctr"/>
            <a:lstStyle/>
            <a:p>
              <a:endParaRPr lang="en-US"/>
            </a:p>
          </p:txBody>
        </p:sp>
        <p:sp>
          <p:nvSpPr>
            <p:cNvPr id="8226" name="Oval 34"/>
            <p:cNvSpPr>
              <a:spLocks noChangeArrowheads="1"/>
            </p:cNvSpPr>
            <p:nvPr/>
          </p:nvSpPr>
          <p:spPr bwMode="auto">
            <a:xfrm>
              <a:off x="4704" y="2958"/>
              <a:ext cx="127" cy="127"/>
            </a:xfrm>
            <a:prstGeom prst="ellipse">
              <a:avLst/>
            </a:prstGeom>
            <a:solidFill>
              <a:schemeClr val="accent1"/>
            </a:solidFill>
            <a:ln w="9525">
              <a:noFill/>
              <a:round/>
              <a:headEnd/>
              <a:tailEnd/>
            </a:ln>
            <a:effectLst/>
          </p:spPr>
          <p:txBody>
            <a:bodyPr wrap="none" anchor="ctr"/>
            <a:lstStyle/>
            <a:p>
              <a:endParaRPr lang="en-US"/>
            </a:p>
          </p:txBody>
        </p:sp>
        <p:sp>
          <p:nvSpPr>
            <p:cNvPr id="8227" name="Oval 35"/>
            <p:cNvSpPr>
              <a:spLocks noChangeArrowheads="1"/>
            </p:cNvSpPr>
            <p:nvPr/>
          </p:nvSpPr>
          <p:spPr bwMode="auto">
            <a:xfrm>
              <a:off x="4883" y="2958"/>
              <a:ext cx="127" cy="127"/>
            </a:xfrm>
            <a:prstGeom prst="ellipse">
              <a:avLst/>
            </a:prstGeom>
            <a:solidFill>
              <a:schemeClr val="accent1"/>
            </a:solidFill>
            <a:ln w="9525">
              <a:noFill/>
              <a:round/>
              <a:headEnd/>
              <a:tailEnd/>
            </a:ln>
            <a:effectLst/>
          </p:spPr>
          <p:txBody>
            <a:bodyPr wrap="none" anchor="ctr"/>
            <a:lstStyle/>
            <a:p>
              <a:endParaRPr lang="en-US"/>
            </a:p>
          </p:txBody>
        </p:sp>
        <p:sp>
          <p:nvSpPr>
            <p:cNvPr id="8228" name="Oval 36"/>
            <p:cNvSpPr>
              <a:spLocks noChangeArrowheads="1"/>
            </p:cNvSpPr>
            <p:nvPr/>
          </p:nvSpPr>
          <p:spPr bwMode="auto">
            <a:xfrm>
              <a:off x="5062" y="2958"/>
              <a:ext cx="127" cy="127"/>
            </a:xfrm>
            <a:prstGeom prst="ellipse">
              <a:avLst/>
            </a:prstGeom>
            <a:solidFill>
              <a:schemeClr val="folHlink"/>
            </a:solidFill>
            <a:ln w="9525">
              <a:noFill/>
              <a:round/>
              <a:headEnd/>
              <a:tailEnd/>
            </a:ln>
            <a:effectLst/>
          </p:spPr>
          <p:txBody>
            <a:bodyPr wrap="none" anchor="ctr"/>
            <a:lstStyle/>
            <a:p>
              <a:endParaRPr lang="en-US"/>
            </a:p>
          </p:txBody>
        </p:sp>
        <p:sp>
          <p:nvSpPr>
            <p:cNvPr id="8229" name="Oval 37"/>
            <p:cNvSpPr>
              <a:spLocks noChangeArrowheads="1"/>
            </p:cNvSpPr>
            <p:nvPr/>
          </p:nvSpPr>
          <p:spPr bwMode="auto">
            <a:xfrm>
              <a:off x="5241" y="2958"/>
              <a:ext cx="127" cy="127"/>
            </a:xfrm>
            <a:prstGeom prst="ellipse">
              <a:avLst/>
            </a:prstGeom>
            <a:solidFill>
              <a:schemeClr val="folHlink"/>
            </a:solidFill>
            <a:ln w="9525">
              <a:noFill/>
              <a:round/>
              <a:headEnd/>
              <a:tailEnd/>
            </a:ln>
            <a:effectLst/>
          </p:spPr>
          <p:txBody>
            <a:bodyPr wrap="none" anchor="ctr"/>
            <a:lstStyle/>
            <a:p>
              <a:endParaRPr lang="en-US"/>
            </a:p>
          </p:txBody>
        </p:sp>
        <p:sp>
          <p:nvSpPr>
            <p:cNvPr id="8230" name="Oval 38"/>
            <p:cNvSpPr>
              <a:spLocks noChangeArrowheads="1"/>
            </p:cNvSpPr>
            <p:nvPr/>
          </p:nvSpPr>
          <p:spPr bwMode="auto">
            <a:xfrm>
              <a:off x="4883" y="3137"/>
              <a:ext cx="127" cy="127"/>
            </a:xfrm>
            <a:prstGeom prst="ellipse">
              <a:avLst/>
            </a:prstGeom>
            <a:solidFill>
              <a:schemeClr val="folHlink"/>
            </a:solidFill>
            <a:ln w="9525">
              <a:noFill/>
              <a:round/>
              <a:headEnd/>
              <a:tailEnd/>
            </a:ln>
            <a:effectLst/>
          </p:spPr>
          <p:txBody>
            <a:bodyPr wrap="none" anchor="ctr"/>
            <a:lstStyle/>
            <a:p>
              <a:endParaRPr lang="en-US"/>
            </a:p>
          </p:txBody>
        </p:sp>
        <p:sp>
          <p:nvSpPr>
            <p:cNvPr id="8231" name="Oval 39"/>
            <p:cNvSpPr>
              <a:spLocks noChangeArrowheads="1"/>
            </p:cNvSpPr>
            <p:nvPr/>
          </p:nvSpPr>
          <p:spPr bwMode="auto">
            <a:xfrm>
              <a:off x="5241" y="3137"/>
              <a:ext cx="127" cy="127"/>
            </a:xfrm>
            <a:prstGeom prst="ellipse">
              <a:avLst/>
            </a:prstGeom>
            <a:solidFill>
              <a:schemeClr val="folHlink"/>
            </a:solidFill>
            <a:ln w="9525">
              <a:noFill/>
              <a:round/>
              <a:headEnd/>
              <a:tailEnd/>
            </a:ln>
            <a:effectLst/>
          </p:spPr>
          <p:txBody>
            <a:bodyPr wrap="none" anchor="ctr"/>
            <a:lstStyle/>
            <a:p>
              <a:endParaRPr lang="en-US"/>
            </a:p>
          </p:txBody>
        </p:sp>
      </p:grpSp>
      <p:sp>
        <p:nvSpPr>
          <p:cNvPr id="8232" name="Line 40"/>
          <p:cNvSpPr>
            <a:spLocks noChangeShapeType="1"/>
          </p:cNvSpPr>
          <p:nvPr/>
        </p:nvSpPr>
        <p:spPr bwMode="auto">
          <a:xfrm>
            <a:off x="304800" y="2819400"/>
            <a:ext cx="8229600" cy="0"/>
          </a:xfrm>
          <a:prstGeom prst="line">
            <a:avLst/>
          </a:prstGeom>
          <a:noFill/>
          <a:ln w="6350">
            <a:solidFill>
              <a:schemeClr val="tx1"/>
            </a:solidFill>
            <a:round/>
            <a:headEnd/>
            <a:tailEnd/>
          </a:ln>
          <a:effectLst/>
        </p:spPr>
        <p:txBody>
          <a:bodyPr/>
          <a:lstStyle/>
          <a:p>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BC7C4727-2487-4CE8-AF9F-A0C7252DC299}" type="slidenum">
              <a:rPr lang="en-US" altLang="en-US"/>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EF175F22-1138-45BD-8893-4E1AA038B58D}" type="slidenum">
              <a:rPr lang="en-US" altLang="en-US"/>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B5283EF9-3A82-4160-9BF6-8751D82447CE}" type="slidenum">
              <a:rPr lang="en-US" altLang="en-US"/>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5CDD1348-9A23-4AF1-A98C-C49EC76C0200}" type="slidenum">
              <a:rPr lang="en-US" altLang="en-US"/>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0F193BBF-5131-4D69-B213-6E137908B670}" type="slidenum">
              <a:rPr lang="en-US"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79A8AC12-D101-42D6-8A38-B19EE043FA52}" type="slidenum">
              <a:rPr lang="en-US"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D1C5C85B-5860-4D5D-858C-875B9DE8452B}" type="slidenum">
              <a:rPr lang="en-US" altLang="en-US"/>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D87D00A4-F2C4-4F5E-9279-4E34EB002566}" type="slidenum">
              <a:rPr lang="en-US" altLang="en-US"/>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B6A6FFA6-603E-46CE-82DA-DD5C02A61CA4}" type="slidenum">
              <a:rPr lang="en-US" altLang="en-US"/>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EC47E041-2E26-4E0C-A885-F8337E483284}" type="slidenum">
              <a:rPr lang="en-US" altLang="en-US"/>
              <a:pPr/>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8400"/>
            <a:ext cx="21336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fld id="{70FDA9A0-7BFF-4982-A985-93FD7D7D72CA}" type="slidenum">
              <a:rPr lang="en-US" altLang="en-US"/>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Line 2"/>
          <p:cNvSpPr>
            <a:spLocks noChangeShapeType="1"/>
          </p:cNvSpPr>
          <p:nvPr/>
        </p:nvSpPr>
        <p:spPr bwMode="auto">
          <a:xfrm>
            <a:off x="7962900" y="152400"/>
            <a:ext cx="0" cy="1524000"/>
          </a:xfrm>
          <a:prstGeom prst="line">
            <a:avLst/>
          </a:prstGeom>
          <a:noFill/>
          <a:ln w="9525">
            <a:solidFill>
              <a:schemeClr val="tx1"/>
            </a:solidFill>
            <a:round/>
            <a:headEnd/>
            <a:tailEnd/>
          </a:ln>
          <a:effectLst/>
        </p:spPr>
        <p:txBody>
          <a:bodyPr/>
          <a:lstStyle/>
          <a:p>
            <a:endParaRPr lang="en-US"/>
          </a:p>
        </p:txBody>
      </p:sp>
      <p:sp>
        <p:nvSpPr>
          <p:cNvPr id="7171" name="Rectangle 3"/>
          <p:cNvSpPr>
            <a:spLocks noGrp="1" noChangeArrowheads="1"/>
          </p:cNvSpPr>
          <p:nvPr>
            <p:ph type="title"/>
          </p:nvPr>
        </p:nvSpPr>
        <p:spPr bwMode="auto">
          <a:xfrm>
            <a:off x="457200" y="122238"/>
            <a:ext cx="7543800" cy="1295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altLang="en-US" smtClean="0"/>
              <a:t>单击此处编辑母版标题样式</a:t>
            </a:r>
          </a:p>
        </p:txBody>
      </p:sp>
      <p:sp>
        <p:nvSpPr>
          <p:cNvPr id="7172" name="Rectangle 4"/>
          <p:cNvSpPr>
            <a:spLocks noGrp="1" noChangeArrowheads="1"/>
          </p:cNvSpPr>
          <p:nvPr>
            <p:ph type="body" idx="1"/>
          </p:nvPr>
        </p:nvSpPr>
        <p:spPr bwMode="auto">
          <a:xfrm>
            <a:off x="457200" y="1719263"/>
            <a:ext cx="8229600" cy="44116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smtClean="0"/>
              <a:t>单击此处编辑母版文本样式</a:t>
            </a:r>
          </a:p>
          <a:p>
            <a:pPr lvl="1"/>
            <a:r>
              <a:rPr lang="en-US" altLang="en-US" smtClean="0"/>
              <a:t>第二级</a:t>
            </a:r>
          </a:p>
          <a:p>
            <a:pPr lvl="2"/>
            <a:r>
              <a:rPr lang="en-US" altLang="en-US" smtClean="0"/>
              <a:t>第三级</a:t>
            </a:r>
          </a:p>
          <a:p>
            <a:pPr lvl="3"/>
            <a:r>
              <a:rPr lang="en-US" altLang="en-US" smtClean="0"/>
              <a:t>第四级</a:t>
            </a:r>
          </a:p>
          <a:p>
            <a:pPr lvl="4"/>
            <a:r>
              <a:rPr lang="en-US" altLang="en-US" smtClean="0"/>
              <a:t>第五级</a:t>
            </a:r>
          </a:p>
        </p:txBody>
      </p:sp>
      <p:sp>
        <p:nvSpPr>
          <p:cNvPr id="7173" name="Rectangle 5"/>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endParaRPr lang="en-US" altLang="en-US"/>
          </a:p>
        </p:txBody>
      </p:sp>
      <p:sp>
        <p:nvSpPr>
          <p:cNvPr id="7174" name="Rectangle 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vl1pPr>
          </a:lstStyle>
          <a:p>
            <a:endParaRPr lang="en-US" altLang="en-US"/>
          </a:p>
        </p:txBody>
      </p:sp>
      <p:sp>
        <p:nvSpPr>
          <p:cNvPr id="7175" name="Rectangle 7"/>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fld id="{699E837E-321B-41E9-BBEF-8B71B3A7B2B9}" type="slidenum">
              <a:rPr lang="en-US" altLang="en-US"/>
              <a:pPr/>
              <a:t>‹#›</a:t>
            </a:fld>
            <a:endParaRPr lang="en-US" altLang="en-US"/>
          </a:p>
        </p:txBody>
      </p:sp>
      <p:grpSp>
        <p:nvGrpSpPr>
          <p:cNvPr id="7176" name="Group 8"/>
          <p:cNvGrpSpPr>
            <a:grpSpLocks/>
          </p:cNvGrpSpPr>
          <p:nvPr/>
        </p:nvGrpSpPr>
        <p:grpSpPr bwMode="auto">
          <a:xfrm>
            <a:off x="8153400" y="152400"/>
            <a:ext cx="792163" cy="1295400"/>
            <a:chOff x="5136" y="960"/>
            <a:chExt cx="528" cy="864"/>
          </a:xfrm>
        </p:grpSpPr>
        <p:sp>
          <p:nvSpPr>
            <p:cNvPr id="7177" name="Oval 9"/>
            <p:cNvSpPr>
              <a:spLocks noChangeArrowheads="1"/>
            </p:cNvSpPr>
            <p:nvPr/>
          </p:nvSpPr>
          <p:spPr bwMode="auto">
            <a:xfrm>
              <a:off x="5136" y="960"/>
              <a:ext cx="80" cy="80"/>
            </a:xfrm>
            <a:prstGeom prst="ellipse">
              <a:avLst/>
            </a:prstGeom>
            <a:solidFill>
              <a:schemeClr val="tx2"/>
            </a:solidFill>
            <a:ln w="9525">
              <a:noFill/>
              <a:round/>
              <a:headEnd/>
              <a:tailEnd/>
            </a:ln>
            <a:effectLst/>
          </p:spPr>
          <p:txBody>
            <a:bodyPr wrap="none" anchor="ctr"/>
            <a:lstStyle/>
            <a:p>
              <a:endParaRPr lang="en-US"/>
            </a:p>
          </p:txBody>
        </p:sp>
        <p:sp>
          <p:nvSpPr>
            <p:cNvPr id="7178" name="Oval 10"/>
            <p:cNvSpPr>
              <a:spLocks noChangeArrowheads="1"/>
            </p:cNvSpPr>
            <p:nvPr/>
          </p:nvSpPr>
          <p:spPr bwMode="auto">
            <a:xfrm>
              <a:off x="5248" y="960"/>
              <a:ext cx="80" cy="80"/>
            </a:xfrm>
            <a:prstGeom prst="ellipse">
              <a:avLst/>
            </a:prstGeom>
            <a:solidFill>
              <a:schemeClr val="tx2"/>
            </a:solidFill>
            <a:ln w="9525">
              <a:noFill/>
              <a:round/>
              <a:headEnd/>
              <a:tailEnd/>
            </a:ln>
            <a:effectLst/>
          </p:spPr>
          <p:txBody>
            <a:bodyPr wrap="none" anchor="ctr"/>
            <a:lstStyle/>
            <a:p>
              <a:endParaRPr lang="en-US"/>
            </a:p>
          </p:txBody>
        </p:sp>
        <p:sp>
          <p:nvSpPr>
            <p:cNvPr id="7179" name="Oval 11"/>
            <p:cNvSpPr>
              <a:spLocks noChangeArrowheads="1"/>
            </p:cNvSpPr>
            <p:nvPr/>
          </p:nvSpPr>
          <p:spPr bwMode="auto">
            <a:xfrm>
              <a:off x="5360" y="960"/>
              <a:ext cx="80" cy="80"/>
            </a:xfrm>
            <a:prstGeom prst="ellipse">
              <a:avLst/>
            </a:prstGeom>
            <a:solidFill>
              <a:schemeClr val="tx2"/>
            </a:solidFill>
            <a:ln w="9525">
              <a:noFill/>
              <a:round/>
              <a:headEnd/>
              <a:tailEnd/>
            </a:ln>
            <a:effectLst/>
          </p:spPr>
          <p:txBody>
            <a:bodyPr wrap="none" anchor="ctr"/>
            <a:lstStyle/>
            <a:p>
              <a:endParaRPr lang="en-US"/>
            </a:p>
          </p:txBody>
        </p:sp>
        <p:sp>
          <p:nvSpPr>
            <p:cNvPr id="7180" name="Oval 12"/>
            <p:cNvSpPr>
              <a:spLocks noChangeArrowheads="1"/>
            </p:cNvSpPr>
            <p:nvPr/>
          </p:nvSpPr>
          <p:spPr bwMode="auto">
            <a:xfrm>
              <a:off x="5136" y="1072"/>
              <a:ext cx="80" cy="80"/>
            </a:xfrm>
            <a:prstGeom prst="ellipse">
              <a:avLst/>
            </a:prstGeom>
            <a:solidFill>
              <a:schemeClr val="tx2"/>
            </a:solidFill>
            <a:ln w="9525">
              <a:noFill/>
              <a:round/>
              <a:headEnd/>
              <a:tailEnd/>
            </a:ln>
            <a:effectLst/>
          </p:spPr>
          <p:txBody>
            <a:bodyPr wrap="none" anchor="ctr"/>
            <a:lstStyle/>
            <a:p>
              <a:endParaRPr lang="en-US"/>
            </a:p>
          </p:txBody>
        </p:sp>
        <p:sp>
          <p:nvSpPr>
            <p:cNvPr id="7181" name="Oval 13"/>
            <p:cNvSpPr>
              <a:spLocks noChangeArrowheads="1"/>
            </p:cNvSpPr>
            <p:nvPr/>
          </p:nvSpPr>
          <p:spPr bwMode="auto">
            <a:xfrm>
              <a:off x="5248" y="1072"/>
              <a:ext cx="80" cy="80"/>
            </a:xfrm>
            <a:prstGeom prst="ellipse">
              <a:avLst/>
            </a:prstGeom>
            <a:solidFill>
              <a:schemeClr val="tx2"/>
            </a:solidFill>
            <a:ln w="9525">
              <a:noFill/>
              <a:round/>
              <a:headEnd/>
              <a:tailEnd/>
            </a:ln>
            <a:effectLst/>
          </p:spPr>
          <p:txBody>
            <a:bodyPr wrap="none" anchor="ctr"/>
            <a:lstStyle/>
            <a:p>
              <a:endParaRPr lang="en-US"/>
            </a:p>
          </p:txBody>
        </p:sp>
        <p:sp>
          <p:nvSpPr>
            <p:cNvPr id="7182" name="Oval 14"/>
            <p:cNvSpPr>
              <a:spLocks noChangeArrowheads="1"/>
            </p:cNvSpPr>
            <p:nvPr/>
          </p:nvSpPr>
          <p:spPr bwMode="auto">
            <a:xfrm>
              <a:off x="5360" y="1072"/>
              <a:ext cx="80" cy="80"/>
            </a:xfrm>
            <a:prstGeom prst="ellipse">
              <a:avLst/>
            </a:prstGeom>
            <a:solidFill>
              <a:schemeClr val="tx2"/>
            </a:solidFill>
            <a:ln w="9525">
              <a:noFill/>
              <a:round/>
              <a:headEnd/>
              <a:tailEnd/>
            </a:ln>
            <a:effectLst/>
          </p:spPr>
          <p:txBody>
            <a:bodyPr wrap="none" anchor="ctr"/>
            <a:lstStyle/>
            <a:p>
              <a:endParaRPr lang="en-US"/>
            </a:p>
          </p:txBody>
        </p:sp>
        <p:sp>
          <p:nvSpPr>
            <p:cNvPr id="7183" name="Oval 15"/>
            <p:cNvSpPr>
              <a:spLocks noChangeArrowheads="1"/>
            </p:cNvSpPr>
            <p:nvPr/>
          </p:nvSpPr>
          <p:spPr bwMode="auto">
            <a:xfrm>
              <a:off x="5472" y="1072"/>
              <a:ext cx="80" cy="80"/>
            </a:xfrm>
            <a:prstGeom prst="ellipse">
              <a:avLst/>
            </a:prstGeom>
            <a:solidFill>
              <a:schemeClr val="accent2"/>
            </a:solidFill>
            <a:ln w="9525">
              <a:noFill/>
              <a:round/>
              <a:headEnd/>
              <a:tailEnd/>
            </a:ln>
            <a:effectLst/>
          </p:spPr>
          <p:txBody>
            <a:bodyPr wrap="none" anchor="ctr"/>
            <a:lstStyle/>
            <a:p>
              <a:endParaRPr lang="en-US"/>
            </a:p>
          </p:txBody>
        </p:sp>
        <p:sp>
          <p:nvSpPr>
            <p:cNvPr id="7184" name="Oval 16"/>
            <p:cNvSpPr>
              <a:spLocks noChangeArrowheads="1"/>
            </p:cNvSpPr>
            <p:nvPr/>
          </p:nvSpPr>
          <p:spPr bwMode="auto">
            <a:xfrm>
              <a:off x="5136" y="1184"/>
              <a:ext cx="80" cy="80"/>
            </a:xfrm>
            <a:prstGeom prst="ellipse">
              <a:avLst/>
            </a:prstGeom>
            <a:solidFill>
              <a:schemeClr val="tx2"/>
            </a:solidFill>
            <a:ln w="9525">
              <a:noFill/>
              <a:round/>
              <a:headEnd/>
              <a:tailEnd/>
            </a:ln>
            <a:effectLst/>
          </p:spPr>
          <p:txBody>
            <a:bodyPr wrap="none" anchor="ctr"/>
            <a:lstStyle/>
            <a:p>
              <a:endParaRPr lang="en-US"/>
            </a:p>
          </p:txBody>
        </p:sp>
        <p:sp>
          <p:nvSpPr>
            <p:cNvPr id="7185" name="Oval 17"/>
            <p:cNvSpPr>
              <a:spLocks noChangeArrowheads="1"/>
            </p:cNvSpPr>
            <p:nvPr/>
          </p:nvSpPr>
          <p:spPr bwMode="auto">
            <a:xfrm>
              <a:off x="5248" y="1184"/>
              <a:ext cx="80" cy="80"/>
            </a:xfrm>
            <a:prstGeom prst="ellipse">
              <a:avLst/>
            </a:prstGeom>
            <a:solidFill>
              <a:schemeClr val="tx2"/>
            </a:solidFill>
            <a:ln w="9525">
              <a:noFill/>
              <a:round/>
              <a:headEnd/>
              <a:tailEnd/>
            </a:ln>
            <a:effectLst/>
          </p:spPr>
          <p:txBody>
            <a:bodyPr wrap="none" anchor="ctr"/>
            <a:lstStyle/>
            <a:p>
              <a:endParaRPr lang="en-US"/>
            </a:p>
          </p:txBody>
        </p:sp>
        <p:sp>
          <p:nvSpPr>
            <p:cNvPr id="7186" name="Oval 18"/>
            <p:cNvSpPr>
              <a:spLocks noChangeArrowheads="1"/>
            </p:cNvSpPr>
            <p:nvPr/>
          </p:nvSpPr>
          <p:spPr bwMode="auto">
            <a:xfrm>
              <a:off x="5360" y="1184"/>
              <a:ext cx="80" cy="80"/>
            </a:xfrm>
            <a:prstGeom prst="ellipse">
              <a:avLst/>
            </a:prstGeom>
            <a:solidFill>
              <a:schemeClr val="accent2"/>
            </a:solidFill>
            <a:ln w="9525">
              <a:noFill/>
              <a:round/>
              <a:headEnd/>
              <a:tailEnd/>
            </a:ln>
            <a:effectLst/>
          </p:spPr>
          <p:txBody>
            <a:bodyPr wrap="none" anchor="ctr"/>
            <a:lstStyle/>
            <a:p>
              <a:endParaRPr lang="en-US"/>
            </a:p>
          </p:txBody>
        </p:sp>
        <p:sp>
          <p:nvSpPr>
            <p:cNvPr id="7187" name="Oval 19"/>
            <p:cNvSpPr>
              <a:spLocks noChangeArrowheads="1"/>
            </p:cNvSpPr>
            <p:nvPr/>
          </p:nvSpPr>
          <p:spPr bwMode="auto">
            <a:xfrm>
              <a:off x="5472" y="1184"/>
              <a:ext cx="80" cy="80"/>
            </a:xfrm>
            <a:prstGeom prst="ellipse">
              <a:avLst/>
            </a:prstGeom>
            <a:solidFill>
              <a:schemeClr val="accent2"/>
            </a:solidFill>
            <a:ln w="9525">
              <a:noFill/>
              <a:round/>
              <a:headEnd/>
              <a:tailEnd/>
            </a:ln>
            <a:effectLst/>
          </p:spPr>
          <p:txBody>
            <a:bodyPr wrap="none" anchor="ctr"/>
            <a:lstStyle/>
            <a:p>
              <a:endParaRPr lang="en-US"/>
            </a:p>
          </p:txBody>
        </p:sp>
        <p:sp>
          <p:nvSpPr>
            <p:cNvPr id="7188" name="Oval 20"/>
            <p:cNvSpPr>
              <a:spLocks noChangeArrowheads="1"/>
            </p:cNvSpPr>
            <p:nvPr/>
          </p:nvSpPr>
          <p:spPr bwMode="auto">
            <a:xfrm>
              <a:off x="5584" y="1184"/>
              <a:ext cx="80" cy="80"/>
            </a:xfrm>
            <a:prstGeom prst="ellipse">
              <a:avLst/>
            </a:prstGeom>
            <a:solidFill>
              <a:schemeClr val="accent1"/>
            </a:solidFill>
            <a:ln w="9525">
              <a:noFill/>
              <a:round/>
              <a:headEnd/>
              <a:tailEnd/>
            </a:ln>
            <a:effectLst/>
          </p:spPr>
          <p:txBody>
            <a:bodyPr wrap="none" anchor="ctr"/>
            <a:lstStyle/>
            <a:p>
              <a:endParaRPr lang="en-US"/>
            </a:p>
          </p:txBody>
        </p:sp>
        <p:sp>
          <p:nvSpPr>
            <p:cNvPr id="7189" name="Oval 21"/>
            <p:cNvSpPr>
              <a:spLocks noChangeArrowheads="1"/>
            </p:cNvSpPr>
            <p:nvPr/>
          </p:nvSpPr>
          <p:spPr bwMode="auto">
            <a:xfrm>
              <a:off x="5136" y="1296"/>
              <a:ext cx="80" cy="80"/>
            </a:xfrm>
            <a:prstGeom prst="ellipse">
              <a:avLst/>
            </a:prstGeom>
            <a:solidFill>
              <a:schemeClr val="tx2"/>
            </a:solidFill>
            <a:ln w="9525">
              <a:noFill/>
              <a:round/>
              <a:headEnd/>
              <a:tailEnd/>
            </a:ln>
            <a:effectLst/>
          </p:spPr>
          <p:txBody>
            <a:bodyPr wrap="none" anchor="ctr"/>
            <a:lstStyle/>
            <a:p>
              <a:endParaRPr lang="en-US"/>
            </a:p>
          </p:txBody>
        </p:sp>
        <p:sp>
          <p:nvSpPr>
            <p:cNvPr id="7190" name="Oval 22"/>
            <p:cNvSpPr>
              <a:spLocks noChangeArrowheads="1"/>
            </p:cNvSpPr>
            <p:nvPr/>
          </p:nvSpPr>
          <p:spPr bwMode="auto">
            <a:xfrm>
              <a:off x="5248" y="1296"/>
              <a:ext cx="80" cy="80"/>
            </a:xfrm>
            <a:prstGeom prst="ellipse">
              <a:avLst/>
            </a:prstGeom>
            <a:solidFill>
              <a:schemeClr val="accent2"/>
            </a:solidFill>
            <a:ln w="9525">
              <a:noFill/>
              <a:round/>
              <a:headEnd/>
              <a:tailEnd/>
            </a:ln>
            <a:effectLst/>
          </p:spPr>
          <p:txBody>
            <a:bodyPr wrap="none" anchor="ctr"/>
            <a:lstStyle/>
            <a:p>
              <a:endParaRPr lang="en-US"/>
            </a:p>
          </p:txBody>
        </p:sp>
        <p:sp>
          <p:nvSpPr>
            <p:cNvPr id="7191" name="Oval 23"/>
            <p:cNvSpPr>
              <a:spLocks noChangeArrowheads="1"/>
            </p:cNvSpPr>
            <p:nvPr/>
          </p:nvSpPr>
          <p:spPr bwMode="auto">
            <a:xfrm>
              <a:off x="5360" y="1296"/>
              <a:ext cx="80" cy="80"/>
            </a:xfrm>
            <a:prstGeom prst="ellipse">
              <a:avLst/>
            </a:prstGeom>
            <a:solidFill>
              <a:schemeClr val="accent2"/>
            </a:solidFill>
            <a:ln w="9525">
              <a:noFill/>
              <a:round/>
              <a:headEnd/>
              <a:tailEnd/>
            </a:ln>
            <a:effectLst/>
          </p:spPr>
          <p:txBody>
            <a:bodyPr wrap="none" anchor="ctr"/>
            <a:lstStyle/>
            <a:p>
              <a:endParaRPr lang="en-US"/>
            </a:p>
          </p:txBody>
        </p:sp>
        <p:sp>
          <p:nvSpPr>
            <p:cNvPr id="7192" name="Oval 24"/>
            <p:cNvSpPr>
              <a:spLocks noChangeArrowheads="1"/>
            </p:cNvSpPr>
            <p:nvPr/>
          </p:nvSpPr>
          <p:spPr bwMode="auto">
            <a:xfrm>
              <a:off x="5472" y="1296"/>
              <a:ext cx="80" cy="80"/>
            </a:xfrm>
            <a:prstGeom prst="ellipse">
              <a:avLst/>
            </a:prstGeom>
            <a:solidFill>
              <a:schemeClr val="accent1"/>
            </a:solidFill>
            <a:ln w="9525">
              <a:noFill/>
              <a:round/>
              <a:headEnd/>
              <a:tailEnd/>
            </a:ln>
            <a:effectLst/>
          </p:spPr>
          <p:txBody>
            <a:bodyPr wrap="none" anchor="ctr"/>
            <a:lstStyle/>
            <a:p>
              <a:endParaRPr lang="en-US"/>
            </a:p>
          </p:txBody>
        </p:sp>
        <p:sp>
          <p:nvSpPr>
            <p:cNvPr id="7193" name="Oval 25"/>
            <p:cNvSpPr>
              <a:spLocks noChangeArrowheads="1"/>
            </p:cNvSpPr>
            <p:nvPr/>
          </p:nvSpPr>
          <p:spPr bwMode="auto">
            <a:xfrm>
              <a:off x="5136" y="1408"/>
              <a:ext cx="80" cy="80"/>
            </a:xfrm>
            <a:prstGeom prst="ellipse">
              <a:avLst/>
            </a:prstGeom>
            <a:solidFill>
              <a:schemeClr val="accent2"/>
            </a:solidFill>
            <a:ln w="9525">
              <a:noFill/>
              <a:round/>
              <a:headEnd/>
              <a:tailEnd/>
            </a:ln>
            <a:effectLst/>
          </p:spPr>
          <p:txBody>
            <a:bodyPr wrap="none" anchor="ctr"/>
            <a:lstStyle/>
            <a:p>
              <a:endParaRPr lang="en-US"/>
            </a:p>
          </p:txBody>
        </p:sp>
        <p:sp>
          <p:nvSpPr>
            <p:cNvPr id="7194" name="Oval 26"/>
            <p:cNvSpPr>
              <a:spLocks noChangeArrowheads="1"/>
            </p:cNvSpPr>
            <p:nvPr/>
          </p:nvSpPr>
          <p:spPr bwMode="auto">
            <a:xfrm>
              <a:off x="5248" y="1408"/>
              <a:ext cx="80" cy="80"/>
            </a:xfrm>
            <a:prstGeom prst="ellipse">
              <a:avLst/>
            </a:prstGeom>
            <a:solidFill>
              <a:schemeClr val="accent2"/>
            </a:solidFill>
            <a:ln w="9525">
              <a:noFill/>
              <a:round/>
              <a:headEnd/>
              <a:tailEnd/>
            </a:ln>
            <a:effectLst/>
          </p:spPr>
          <p:txBody>
            <a:bodyPr wrap="none" anchor="ctr"/>
            <a:lstStyle/>
            <a:p>
              <a:endParaRPr lang="en-US"/>
            </a:p>
          </p:txBody>
        </p:sp>
        <p:sp>
          <p:nvSpPr>
            <p:cNvPr id="7195" name="Oval 27"/>
            <p:cNvSpPr>
              <a:spLocks noChangeArrowheads="1"/>
            </p:cNvSpPr>
            <p:nvPr/>
          </p:nvSpPr>
          <p:spPr bwMode="auto">
            <a:xfrm>
              <a:off x="5360" y="1408"/>
              <a:ext cx="80" cy="80"/>
            </a:xfrm>
            <a:prstGeom prst="ellipse">
              <a:avLst/>
            </a:prstGeom>
            <a:solidFill>
              <a:schemeClr val="accent1"/>
            </a:solidFill>
            <a:ln w="9525">
              <a:noFill/>
              <a:round/>
              <a:headEnd/>
              <a:tailEnd/>
            </a:ln>
            <a:effectLst/>
          </p:spPr>
          <p:txBody>
            <a:bodyPr wrap="none" anchor="ctr"/>
            <a:lstStyle/>
            <a:p>
              <a:endParaRPr lang="en-US"/>
            </a:p>
          </p:txBody>
        </p:sp>
        <p:sp>
          <p:nvSpPr>
            <p:cNvPr id="7196" name="Oval 28"/>
            <p:cNvSpPr>
              <a:spLocks noChangeArrowheads="1"/>
            </p:cNvSpPr>
            <p:nvPr/>
          </p:nvSpPr>
          <p:spPr bwMode="auto">
            <a:xfrm>
              <a:off x="5472" y="1408"/>
              <a:ext cx="80" cy="80"/>
            </a:xfrm>
            <a:prstGeom prst="ellipse">
              <a:avLst/>
            </a:prstGeom>
            <a:solidFill>
              <a:schemeClr val="accent1"/>
            </a:solidFill>
            <a:ln w="9525">
              <a:noFill/>
              <a:round/>
              <a:headEnd/>
              <a:tailEnd/>
            </a:ln>
            <a:effectLst/>
          </p:spPr>
          <p:txBody>
            <a:bodyPr wrap="none" anchor="ctr"/>
            <a:lstStyle/>
            <a:p>
              <a:endParaRPr lang="en-US"/>
            </a:p>
          </p:txBody>
        </p:sp>
        <p:sp>
          <p:nvSpPr>
            <p:cNvPr id="7197" name="Oval 29"/>
            <p:cNvSpPr>
              <a:spLocks noChangeArrowheads="1"/>
            </p:cNvSpPr>
            <p:nvPr/>
          </p:nvSpPr>
          <p:spPr bwMode="auto">
            <a:xfrm>
              <a:off x="5584" y="1408"/>
              <a:ext cx="80" cy="80"/>
            </a:xfrm>
            <a:prstGeom prst="ellipse">
              <a:avLst/>
            </a:prstGeom>
            <a:solidFill>
              <a:schemeClr val="folHlink"/>
            </a:solidFill>
            <a:ln w="9525">
              <a:noFill/>
              <a:round/>
              <a:headEnd/>
              <a:tailEnd/>
            </a:ln>
            <a:effectLst/>
          </p:spPr>
          <p:txBody>
            <a:bodyPr wrap="none" anchor="ctr"/>
            <a:lstStyle/>
            <a:p>
              <a:endParaRPr lang="en-US"/>
            </a:p>
          </p:txBody>
        </p:sp>
        <p:sp>
          <p:nvSpPr>
            <p:cNvPr id="7198" name="Oval 30"/>
            <p:cNvSpPr>
              <a:spLocks noChangeArrowheads="1"/>
            </p:cNvSpPr>
            <p:nvPr/>
          </p:nvSpPr>
          <p:spPr bwMode="auto">
            <a:xfrm>
              <a:off x="5136" y="1520"/>
              <a:ext cx="80" cy="80"/>
            </a:xfrm>
            <a:prstGeom prst="ellipse">
              <a:avLst/>
            </a:prstGeom>
            <a:solidFill>
              <a:schemeClr val="accent2"/>
            </a:solidFill>
            <a:ln w="9525">
              <a:noFill/>
              <a:round/>
              <a:headEnd/>
              <a:tailEnd/>
            </a:ln>
            <a:effectLst/>
          </p:spPr>
          <p:txBody>
            <a:bodyPr wrap="none" anchor="ctr"/>
            <a:lstStyle/>
            <a:p>
              <a:endParaRPr lang="en-US"/>
            </a:p>
          </p:txBody>
        </p:sp>
        <p:sp>
          <p:nvSpPr>
            <p:cNvPr id="7199" name="Oval 31"/>
            <p:cNvSpPr>
              <a:spLocks noChangeArrowheads="1"/>
            </p:cNvSpPr>
            <p:nvPr/>
          </p:nvSpPr>
          <p:spPr bwMode="auto">
            <a:xfrm>
              <a:off x="5248" y="1520"/>
              <a:ext cx="80" cy="80"/>
            </a:xfrm>
            <a:prstGeom prst="ellipse">
              <a:avLst/>
            </a:prstGeom>
            <a:solidFill>
              <a:schemeClr val="accent1"/>
            </a:solidFill>
            <a:ln w="9525">
              <a:noFill/>
              <a:round/>
              <a:headEnd/>
              <a:tailEnd/>
            </a:ln>
            <a:effectLst/>
          </p:spPr>
          <p:txBody>
            <a:bodyPr wrap="none" anchor="ctr"/>
            <a:lstStyle/>
            <a:p>
              <a:endParaRPr lang="en-US"/>
            </a:p>
          </p:txBody>
        </p:sp>
        <p:sp>
          <p:nvSpPr>
            <p:cNvPr id="7200" name="Oval 32"/>
            <p:cNvSpPr>
              <a:spLocks noChangeArrowheads="1"/>
            </p:cNvSpPr>
            <p:nvPr/>
          </p:nvSpPr>
          <p:spPr bwMode="auto">
            <a:xfrm>
              <a:off x="5360" y="1520"/>
              <a:ext cx="80" cy="80"/>
            </a:xfrm>
            <a:prstGeom prst="ellipse">
              <a:avLst/>
            </a:prstGeom>
            <a:solidFill>
              <a:schemeClr val="accent1"/>
            </a:solidFill>
            <a:ln w="9525">
              <a:noFill/>
              <a:round/>
              <a:headEnd/>
              <a:tailEnd/>
            </a:ln>
            <a:effectLst/>
          </p:spPr>
          <p:txBody>
            <a:bodyPr wrap="none" anchor="ctr"/>
            <a:lstStyle/>
            <a:p>
              <a:endParaRPr lang="en-US"/>
            </a:p>
          </p:txBody>
        </p:sp>
        <p:sp>
          <p:nvSpPr>
            <p:cNvPr id="7201" name="Oval 33"/>
            <p:cNvSpPr>
              <a:spLocks noChangeArrowheads="1"/>
            </p:cNvSpPr>
            <p:nvPr/>
          </p:nvSpPr>
          <p:spPr bwMode="auto">
            <a:xfrm>
              <a:off x="5472" y="1520"/>
              <a:ext cx="80" cy="80"/>
            </a:xfrm>
            <a:prstGeom prst="ellipse">
              <a:avLst/>
            </a:prstGeom>
            <a:solidFill>
              <a:schemeClr val="folHlink"/>
            </a:solidFill>
            <a:ln w="9525">
              <a:noFill/>
              <a:round/>
              <a:headEnd/>
              <a:tailEnd/>
            </a:ln>
            <a:effectLst/>
          </p:spPr>
          <p:txBody>
            <a:bodyPr wrap="none" anchor="ctr"/>
            <a:lstStyle/>
            <a:p>
              <a:endParaRPr lang="en-US"/>
            </a:p>
          </p:txBody>
        </p:sp>
        <p:sp>
          <p:nvSpPr>
            <p:cNvPr id="7202" name="Oval 34"/>
            <p:cNvSpPr>
              <a:spLocks noChangeArrowheads="1"/>
            </p:cNvSpPr>
            <p:nvPr/>
          </p:nvSpPr>
          <p:spPr bwMode="auto">
            <a:xfrm>
              <a:off x="5136" y="1632"/>
              <a:ext cx="80" cy="80"/>
            </a:xfrm>
            <a:prstGeom prst="ellipse">
              <a:avLst/>
            </a:prstGeom>
            <a:solidFill>
              <a:schemeClr val="accent1"/>
            </a:solidFill>
            <a:ln w="9525">
              <a:noFill/>
              <a:round/>
              <a:headEnd/>
              <a:tailEnd/>
            </a:ln>
            <a:effectLst/>
          </p:spPr>
          <p:txBody>
            <a:bodyPr wrap="none" anchor="ctr"/>
            <a:lstStyle/>
            <a:p>
              <a:endParaRPr lang="en-US"/>
            </a:p>
          </p:txBody>
        </p:sp>
        <p:sp>
          <p:nvSpPr>
            <p:cNvPr id="7203" name="Oval 35"/>
            <p:cNvSpPr>
              <a:spLocks noChangeArrowheads="1"/>
            </p:cNvSpPr>
            <p:nvPr/>
          </p:nvSpPr>
          <p:spPr bwMode="auto">
            <a:xfrm>
              <a:off x="5248" y="1632"/>
              <a:ext cx="80" cy="80"/>
            </a:xfrm>
            <a:prstGeom prst="ellipse">
              <a:avLst/>
            </a:prstGeom>
            <a:solidFill>
              <a:schemeClr val="accent1"/>
            </a:solidFill>
            <a:ln w="9525">
              <a:noFill/>
              <a:round/>
              <a:headEnd/>
              <a:tailEnd/>
            </a:ln>
            <a:effectLst/>
          </p:spPr>
          <p:txBody>
            <a:bodyPr wrap="none" anchor="ctr"/>
            <a:lstStyle/>
            <a:p>
              <a:endParaRPr lang="en-US"/>
            </a:p>
          </p:txBody>
        </p:sp>
        <p:sp>
          <p:nvSpPr>
            <p:cNvPr id="7204" name="Oval 36"/>
            <p:cNvSpPr>
              <a:spLocks noChangeArrowheads="1"/>
            </p:cNvSpPr>
            <p:nvPr/>
          </p:nvSpPr>
          <p:spPr bwMode="auto">
            <a:xfrm>
              <a:off x="5360" y="1632"/>
              <a:ext cx="80" cy="80"/>
            </a:xfrm>
            <a:prstGeom prst="ellipse">
              <a:avLst/>
            </a:prstGeom>
            <a:solidFill>
              <a:schemeClr val="folHlink"/>
            </a:solidFill>
            <a:ln w="9525">
              <a:noFill/>
              <a:round/>
              <a:headEnd/>
              <a:tailEnd/>
            </a:ln>
            <a:effectLst/>
          </p:spPr>
          <p:txBody>
            <a:bodyPr wrap="none" anchor="ctr"/>
            <a:lstStyle/>
            <a:p>
              <a:endParaRPr lang="en-US"/>
            </a:p>
          </p:txBody>
        </p:sp>
        <p:sp>
          <p:nvSpPr>
            <p:cNvPr id="7205" name="Oval 37"/>
            <p:cNvSpPr>
              <a:spLocks noChangeArrowheads="1"/>
            </p:cNvSpPr>
            <p:nvPr/>
          </p:nvSpPr>
          <p:spPr bwMode="auto">
            <a:xfrm>
              <a:off x="5472" y="1632"/>
              <a:ext cx="80" cy="80"/>
            </a:xfrm>
            <a:prstGeom prst="ellipse">
              <a:avLst/>
            </a:prstGeom>
            <a:solidFill>
              <a:schemeClr val="folHlink"/>
            </a:solidFill>
            <a:ln w="9525">
              <a:noFill/>
              <a:round/>
              <a:headEnd/>
              <a:tailEnd/>
            </a:ln>
            <a:effectLst/>
          </p:spPr>
          <p:txBody>
            <a:bodyPr wrap="none" anchor="ctr"/>
            <a:lstStyle/>
            <a:p>
              <a:endParaRPr lang="en-US"/>
            </a:p>
          </p:txBody>
        </p:sp>
        <p:sp>
          <p:nvSpPr>
            <p:cNvPr id="7206" name="Oval 38"/>
            <p:cNvSpPr>
              <a:spLocks noChangeArrowheads="1"/>
            </p:cNvSpPr>
            <p:nvPr/>
          </p:nvSpPr>
          <p:spPr bwMode="auto">
            <a:xfrm>
              <a:off x="5248" y="1744"/>
              <a:ext cx="80" cy="80"/>
            </a:xfrm>
            <a:prstGeom prst="ellipse">
              <a:avLst/>
            </a:prstGeom>
            <a:solidFill>
              <a:schemeClr val="folHlink"/>
            </a:solidFill>
            <a:ln w="9525">
              <a:noFill/>
              <a:round/>
              <a:headEnd/>
              <a:tailEnd/>
            </a:ln>
            <a:effectLst/>
          </p:spPr>
          <p:txBody>
            <a:bodyPr wrap="none" anchor="ctr"/>
            <a:lstStyle/>
            <a:p>
              <a:endParaRPr lang="en-US"/>
            </a:p>
          </p:txBody>
        </p:sp>
        <p:sp>
          <p:nvSpPr>
            <p:cNvPr id="7207" name="Oval 39"/>
            <p:cNvSpPr>
              <a:spLocks noChangeArrowheads="1"/>
            </p:cNvSpPr>
            <p:nvPr/>
          </p:nvSpPr>
          <p:spPr bwMode="auto">
            <a:xfrm>
              <a:off x="5472" y="1744"/>
              <a:ext cx="80" cy="80"/>
            </a:xfrm>
            <a:prstGeom prst="ellipse">
              <a:avLst/>
            </a:prstGeom>
            <a:solidFill>
              <a:schemeClr val="folHlink"/>
            </a:solidFill>
            <a:ln w="9525">
              <a:noFill/>
              <a:round/>
              <a:headEnd/>
              <a:tailEnd/>
            </a:ln>
            <a:effectLst/>
          </p:spPr>
          <p:txBody>
            <a:bodyPr wrap="none" anchor="ctr"/>
            <a:lstStyle/>
            <a:p>
              <a:endParaRPr lang="en-US"/>
            </a:p>
          </p:txBody>
        </p:sp>
      </p:gr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iming>
    <p:tnLst>
      <p:par>
        <p:cTn id="1" dur="indefinite" restart="never" nodeType="tmRoot"/>
      </p:par>
    </p:tnLst>
  </p:timing>
  <p:txStyles>
    <p:titleStyle>
      <a:lvl1pPr algn="l" rtl="0" fontAlgn="base">
        <a:spcBef>
          <a:spcPct val="0"/>
        </a:spcBef>
        <a:spcAft>
          <a:spcPct val="0"/>
        </a:spcAft>
        <a:defRPr sz="3900" b="1">
          <a:solidFill>
            <a:schemeClr val="tx2"/>
          </a:solidFill>
          <a:latin typeface="+mj-lt"/>
          <a:ea typeface="+mj-ea"/>
          <a:cs typeface="+mj-cs"/>
        </a:defRPr>
      </a:lvl1pPr>
      <a:lvl2pPr algn="l" rtl="0" fontAlgn="base">
        <a:spcBef>
          <a:spcPct val="0"/>
        </a:spcBef>
        <a:spcAft>
          <a:spcPct val="0"/>
        </a:spcAft>
        <a:defRPr sz="3900" b="1">
          <a:solidFill>
            <a:schemeClr val="tx2"/>
          </a:solidFill>
          <a:latin typeface="Arial" charset="0"/>
          <a:cs typeface="Arial" charset="0"/>
        </a:defRPr>
      </a:lvl2pPr>
      <a:lvl3pPr algn="l" rtl="0" fontAlgn="base">
        <a:spcBef>
          <a:spcPct val="0"/>
        </a:spcBef>
        <a:spcAft>
          <a:spcPct val="0"/>
        </a:spcAft>
        <a:defRPr sz="3900" b="1">
          <a:solidFill>
            <a:schemeClr val="tx2"/>
          </a:solidFill>
          <a:latin typeface="Arial" charset="0"/>
          <a:cs typeface="Arial" charset="0"/>
        </a:defRPr>
      </a:lvl3pPr>
      <a:lvl4pPr algn="l" rtl="0" fontAlgn="base">
        <a:spcBef>
          <a:spcPct val="0"/>
        </a:spcBef>
        <a:spcAft>
          <a:spcPct val="0"/>
        </a:spcAft>
        <a:defRPr sz="3900" b="1">
          <a:solidFill>
            <a:schemeClr val="tx2"/>
          </a:solidFill>
          <a:latin typeface="Arial" charset="0"/>
          <a:cs typeface="Arial" charset="0"/>
        </a:defRPr>
      </a:lvl4pPr>
      <a:lvl5pPr algn="l" rtl="0" fontAlgn="base">
        <a:spcBef>
          <a:spcPct val="0"/>
        </a:spcBef>
        <a:spcAft>
          <a:spcPct val="0"/>
        </a:spcAft>
        <a:defRPr sz="3900" b="1">
          <a:solidFill>
            <a:schemeClr val="tx2"/>
          </a:solidFill>
          <a:latin typeface="Arial" charset="0"/>
          <a:cs typeface="Arial" charset="0"/>
        </a:defRPr>
      </a:lvl5pPr>
      <a:lvl6pPr marL="457200" algn="l" rtl="0" fontAlgn="base">
        <a:spcBef>
          <a:spcPct val="0"/>
        </a:spcBef>
        <a:spcAft>
          <a:spcPct val="0"/>
        </a:spcAft>
        <a:defRPr sz="3900" b="1">
          <a:solidFill>
            <a:schemeClr val="tx2"/>
          </a:solidFill>
          <a:latin typeface="Arial" charset="0"/>
          <a:cs typeface="Arial" charset="0"/>
        </a:defRPr>
      </a:lvl6pPr>
      <a:lvl7pPr marL="914400" algn="l" rtl="0" fontAlgn="base">
        <a:spcBef>
          <a:spcPct val="0"/>
        </a:spcBef>
        <a:spcAft>
          <a:spcPct val="0"/>
        </a:spcAft>
        <a:defRPr sz="3900" b="1">
          <a:solidFill>
            <a:schemeClr val="tx2"/>
          </a:solidFill>
          <a:latin typeface="Arial" charset="0"/>
          <a:cs typeface="Arial" charset="0"/>
        </a:defRPr>
      </a:lvl7pPr>
      <a:lvl8pPr marL="1371600" algn="l" rtl="0" fontAlgn="base">
        <a:spcBef>
          <a:spcPct val="0"/>
        </a:spcBef>
        <a:spcAft>
          <a:spcPct val="0"/>
        </a:spcAft>
        <a:defRPr sz="3900" b="1">
          <a:solidFill>
            <a:schemeClr val="tx2"/>
          </a:solidFill>
          <a:latin typeface="Arial" charset="0"/>
          <a:cs typeface="Arial" charset="0"/>
        </a:defRPr>
      </a:lvl8pPr>
      <a:lvl9pPr marL="1828800" algn="l" rtl="0" fontAlgn="base">
        <a:spcBef>
          <a:spcPct val="0"/>
        </a:spcBef>
        <a:spcAft>
          <a:spcPct val="0"/>
        </a:spcAft>
        <a:defRPr sz="3900" b="1">
          <a:solidFill>
            <a:schemeClr val="tx2"/>
          </a:solidFill>
          <a:latin typeface="Arial" charset="0"/>
          <a:cs typeface="Arial" charset="0"/>
        </a:defRPr>
      </a:lvl9pPr>
    </p:titleStyle>
    <p:bodyStyle>
      <a:lvl1pPr marL="342900" indent="-342900" algn="l" rtl="0" fontAlgn="base">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fontAlgn="base">
        <a:spcBef>
          <a:spcPct val="20000"/>
        </a:spcBef>
        <a:spcAft>
          <a:spcPct val="0"/>
        </a:spcAft>
        <a:buClr>
          <a:schemeClr val="accent2"/>
        </a:buClr>
        <a:buSzPct val="70000"/>
        <a:buFont typeface="Wingdings" pitchFamily="2" charset="2"/>
        <a:buChar char="l"/>
        <a:defRPr sz="2600">
          <a:solidFill>
            <a:schemeClr val="tx1"/>
          </a:solidFill>
          <a:latin typeface="+mn-lt"/>
          <a:cs typeface="+mn-cs"/>
        </a:defRPr>
      </a:lvl2pPr>
      <a:lvl3pPr marL="987425" indent="-293688" algn="l" rtl="0" fontAlgn="base">
        <a:spcBef>
          <a:spcPct val="20000"/>
        </a:spcBef>
        <a:spcAft>
          <a:spcPct val="0"/>
        </a:spcAft>
        <a:buClr>
          <a:schemeClr val="accent1"/>
        </a:buClr>
        <a:buSzPct val="70000"/>
        <a:buFont typeface="Wingdings" pitchFamily="2" charset="2"/>
        <a:buChar char="l"/>
        <a:defRPr sz="2300">
          <a:solidFill>
            <a:schemeClr val="tx1"/>
          </a:solidFill>
          <a:latin typeface="+mn-lt"/>
          <a:cs typeface="+mn-cs"/>
        </a:defRPr>
      </a:lvl3pPr>
      <a:lvl4pPr marL="1281113" indent="-292100" algn="l" rtl="0" fontAlgn="base">
        <a:spcBef>
          <a:spcPct val="20000"/>
        </a:spcBef>
        <a:spcAft>
          <a:spcPct val="0"/>
        </a:spcAft>
        <a:buClr>
          <a:schemeClr val="tx2"/>
        </a:buClr>
        <a:buSzPct val="75000"/>
        <a:buFont typeface="Wingdings" pitchFamily="2" charset="2"/>
        <a:buChar char="§"/>
        <a:defRPr sz="2000">
          <a:solidFill>
            <a:schemeClr val="tx1"/>
          </a:solidFill>
          <a:latin typeface="+mn-lt"/>
          <a:cs typeface="+mn-cs"/>
        </a:defRPr>
      </a:lvl4pPr>
      <a:lvl5pPr marL="15986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cs typeface="+mn-cs"/>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cs typeface="+mn-cs"/>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cs typeface="+mn-cs"/>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cs typeface="+mn-cs"/>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2.gi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gif"/><Relationship Id="rId5" Type="http://schemas.openxmlformats.org/officeDocument/2006/relationships/slideLayout" Target="../slideLayouts/slideLayout2.xml"/><Relationship Id="rId4" Type="http://schemas.openxmlformats.org/officeDocument/2006/relationships/tags" Target="../tags/tag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tags" Target="../tags/tag8.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4.jpeg"/><Relationship Id="rId5" Type="http://schemas.openxmlformats.org/officeDocument/2006/relationships/hyperlink" Target="http://www.rmtracking.com/blog/wp-content/uploads/2010/05/SatelliteWatchingCars.jpg" TargetMode="External"/><Relationship Id="rId4"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image" Target="../media/image5.jpeg"/><Relationship Id="rId4"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5.jpeg"/><Relationship Id="rId4"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6.jpeg"/><Relationship Id="rId4"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tags" Target="../tags/tag2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tags" Target="../tags/tag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custDataLst>
              <p:tags r:id="rId1"/>
            </p:custDataLst>
          </p:nvPr>
        </p:nvSpPr>
        <p:spPr/>
        <p:txBody>
          <a:bodyPr/>
          <a:lstStyle/>
          <a:p>
            <a:r>
              <a:rPr lang="en-US" sz="4400" dirty="0" smtClean="0"/>
              <a:t>Communication </a:t>
            </a:r>
            <a:r>
              <a:rPr lang="en-US" sz="4400" dirty="0"/>
              <a:t>Systems</a:t>
            </a:r>
          </a:p>
        </p:txBody>
      </p:sp>
      <p:sp>
        <p:nvSpPr>
          <p:cNvPr id="6147" name="Rectangle 3"/>
          <p:cNvSpPr>
            <a:spLocks noGrp="1" noChangeArrowheads="1"/>
          </p:cNvSpPr>
          <p:nvPr>
            <p:ph type="subTitle" idx="1"/>
            <p:custDataLst>
              <p:tags r:id="rId2"/>
            </p:custDataLst>
          </p:nvPr>
        </p:nvSpPr>
        <p:spPr/>
        <p:txBody>
          <a:bodyPr/>
          <a:lstStyle/>
          <a:p>
            <a:pPr algn="l">
              <a:lnSpc>
                <a:spcPct val="80000"/>
              </a:lnSpc>
            </a:pPr>
            <a:r>
              <a:rPr lang="en-US" sz="2000" dirty="0"/>
              <a:t> </a:t>
            </a:r>
          </a:p>
          <a:p>
            <a:pPr algn="ctr">
              <a:lnSpc>
                <a:spcPct val="80000"/>
              </a:lnSpc>
            </a:pPr>
            <a:r>
              <a:rPr lang="en-US" sz="2800" b="1" dirty="0" smtClean="0">
                <a:solidFill>
                  <a:schemeClr val="tx2"/>
                </a:solidFill>
              </a:rPr>
              <a:t>Mini-Project</a:t>
            </a:r>
            <a:endParaRPr lang="en-US" sz="2800" b="1" dirty="0">
              <a:solidFill>
                <a:schemeClr val="tx2"/>
              </a:solidFill>
            </a:endParaRPr>
          </a:p>
          <a:p>
            <a:pPr algn="l"/>
            <a:r>
              <a:rPr lang="en-US" sz="2800" dirty="0"/>
              <a:t>Course:</a:t>
            </a:r>
            <a:endParaRPr lang="en-GB" sz="2800" dirty="0"/>
          </a:p>
          <a:p>
            <a:pPr algn="l"/>
            <a:r>
              <a:rPr lang="en-US" sz="2800" dirty="0"/>
              <a:t>School:</a:t>
            </a:r>
            <a:endParaRPr lang="en-GB" sz="2800" dirty="0"/>
          </a:p>
          <a:p>
            <a:pPr algn="l"/>
            <a:r>
              <a:rPr lang="en-US" sz="2800" dirty="0"/>
              <a:t>2019.</a:t>
            </a:r>
            <a:endParaRPr lang="en-GB" sz="2800" dirty="0"/>
          </a:p>
          <a:p>
            <a:pPr algn="l">
              <a:lnSpc>
                <a:spcPct val="80000"/>
              </a:lnSpc>
            </a:pPr>
            <a:endParaRPr lang="en-US" sz="2800" b="1" dirty="0" smtClean="0">
              <a:solidFill>
                <a:schemeClr val="tx2"/>
              </a:solidFill>
            </a:endParaRPr>
          </a:p>
          <a:p>
            <a:pPr algn="l">
              <a:lnSpc>
                <a:spcPct val="80000"/>
              </a:lnSpc>
            </a:pPr>
            <a:endParaRPr lang="en-US" sz="2800" b="1" dirty="0" smtClean="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title"/>
            <p:custDataLst>
              <p:tags r:id="rId1"/>
            </p:custDataLst>
          </p:nvPr>
        </p:nvSpPr>
        <p:spPr>
          <a:xfrm>
            <a:off x="228600" y="122238"/>
            <a:ext cx="7772400" cy="1295400"/>
          </a:xfrm>
        </p:spPr>
        <p:txBody>
          <a:bodyPr/>
          <a:lstStyle/>
          <a:p>
            <a:r>
              <a:rPr lang="en-US" dirty="0" smtClean="0">
                <a:solidFill>
                  <a:schemeClr val="tx1"/>
                </a:solidFill>
              </a:rPr>
              <a:t>Mini-Project </a:t>
            </a:r>
            <a:br>
              <a:rPr lang="en-US" dirty="0" smtClean="0">
                <a:solidFill>
                  <a:schemeClr val="tx1"/>
                </a:solidFill>
              </a:rPr>
            </a:br>
            <a:r>
              <a:rPr lang="en-US" dirty="0" smtClean="0">
                <a:solidFill>
                  <a:schemeClr val="tx1"/>
                </a:solidFill>
              </a:rPr>
              <a:t>Communication </a:t>
            </a:r>
            <a:r>
              <a:rPr lang="en-US" dirty="0">
                <a:solidFill>
                  <a:schemeClr val="tx1"/>
                </a:solidFill>
              </a:rPr>
              <a:t>Systems</a:t>
            </a:r>
            <a:r>
              <a:rPr lang="en-US" dirty="0"/>
              <a:t> </a:t>
            </a:r>
          </a:p>
        </p:txBody>
      </p:sp>
      <p:sp>
        <p:nvSpPr>
          <p:cNvPr id="261123" name="Rectangle 3"/>
          <p:cNvSpPr>
            <a:spLocks noGrp="1" noChangeArrowheads="1"/>
          </p:cNvSpPr>
          <p:nvPr>
            <p:ph type="body" idx="1"/>
            <p:custDataLst>
              <p:tags r:id="rId2"/>
            </p:custDataLst>
          </p:nvPr>
        </p:nvSpPr>
        <p:spPr>
          <a:xfrm>
            <a:off x="935470" y="1434090"/>
            <a:ext cx="8229600" cy="4411662"/>
          </a:xfrm>
        </p:spPr>
        <p:txBody>
          <a:bodyPr/>
          <a:lstStyle/>
          <a:p>
            <a:endParaRPr lang="en-US" b="1"/>
          </a:p>
          <a:p>
            <a:endParaRPr lang="en-US" b="1"/>
          </a:p>
          <a:p>
            <a:pPr>
              <a:buFont typeface="Wingdings" pitchFamily="2" charset="2"/>
              <a:buNone/>
            </a:pPr>
            <a:endParaRPr lang="en-US" b="1"/>
          </a:p>
        </p:txBody>
      </p:sp>
      <p:pic>
        <p:nvPicPr>
          <p:cNvPr id="261124" name="Picture 4" descr="GPS in Google Earth"/>
          <p:cNvPicPr>
            <a:picLocks noChangeAspect="1" noChangeArrowheads="1" noCrop="1"/>
          </p:cNvPicPr>
          <p:nvPr>
            <p:custDataLst>
              <p:tags r:id="rId3"/>
            </p:custDataLst>
          </p:nvPr>
        </p:nvPicPr>
        <p:blipFill>
          <a:blip r:embed="rId6" cstate="print"/>
          <a:srcRect/>
          <a:stretch>
            <a:fillRect/>
          </a:stretch>
        </p:blipFill>
        <p:spPr bwMode="auto">
          <a:xfrm>
            <a:off x="457200" y="1771650"/>
            <a:ext cx="3657600" cy="2981325"/>
          </a:xfrm>
          <a:prstGeom prst="rect">
            <a:avLst/>
          </a:prstGeom>
          <a:noFill/>
          <a:ln w="9525">
            <a:noFill/>
            <a:miter lim="800000"/>
            <a:headEnd/>
            <a:tailEnd/>
          </a:ln>
          <a:effectLst/>
        </p:spPr>
      </p:pic>
      <p:pic>
        <p:nvPicPr>
          <p:cNvPr id="261125" name="Picture 5" descr="constellationgps"/>
          <p:cNvPicPr>
            <a:picLocks noChangeAspect="1" noChangeArrowheads="1" noCrop="1"/>
          </p:cNvPicPr>
          <p:nvPr>
            <p:custDataLst>
              <p:tags r:id="rId4"/>
            </p:custDataLst>
          </p:nvPr>
        </p:nvPicPr>
        <p:blipFill>
          <a:blip r:embed="rId7" cstate="print"/>
          <a:srcRect/>
          <a:stretch>
            <a:fillRect/>
          </a:stretch>
        </p:blipFill>
        <p:spPr bwMode="auto">
          <a:xfrm>
            <a:off x="4648200" y="1672359"/>
            <a:ext cx="3886200" cy="31083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title"/>
            <p:custDataLst>
              <p:tags r:id="rId1"/>
            </p:custDataLst>
          </p:nvPr>
        </p:nvSpPr>
        <p:spPr>
          <a:xfrm>
            <a:off x="228600" y="122238"/>
            <a:ext cx="7772400" cy="1295400"/>
          </a:xfrm>
        </p:spPr>
        <p:txBody>
          <a:bodyPr/>
          <a:lstStyle/>
          <a:p>
            <a:r>
              <a:rPr lang="en-US" dirty="0" smtClean="0">
                <a:solidFill>
                  <a:schemeClr val="tx1"/>
                </a:solidFill>
              </a:rPr>
              <a:t>Mini-Project </a:t>
            </a:r>
            <a:br>
              <a:rPr lang="en-US" dirty="0" smtClean="0">
                <a:solidFill>
                  <a:schemeClr val="tx1"/>
                </a:solidFill>
              </a:rPr>
            </a:br>
            <a:r>
              <a:rPr lang="en-US" dirty="0" smtClean="0">
                <a:solidFill>
                  <a:schemeClr val="tx1"/>
                </a:solidFill>
              </a:rPr>
              <a:t>Communication </a:t>
            </a:r>
            <a:r>
              <a:rPr lang="en-US" dirty="0">
                <a:solidFill>
                  <a:schemeClr val="tx1"/>
                </a:solidFill>
              </a:rPr>
              <a:t>Systems</a:t>
            </a:r>
            <a:r>
              <a:rPr lang="en-US" dirty="0"/>
              <a:t> </a:t>
            </a:r>
          </a:p>
        </p:txBody>
      </p:sp>
      <p:sp>
        <p:nvSpPr>
          <p:cNvPr id="261123" name="Rectangle 3"/>
          <p:cNvSpPr>
            <a:spLocks noGrp="1" noChangeArrowheads="1"/>
          </p:cNvSpPr>
          <p:nvPr>
            <p:ph type="body" idx="1"/>
            <p:custDataLst>
              <p:tags r:id="rId2"/>
            </p:custDataLst>
          </p:nvPr>
        </p:nvSpPr>
        <p:spPr>
          <a:xfrm>
            <a:off x="935470" y="1434090"/>
            <a:ext cx="8229600" cy="4411662"/>
          </a:xfrm>
        </p:spPr>
        <p:txBody>
          <a:bodyPr/>
          <a:lstStyle/>
          <a:p>
            <a:endParaRPr lang="en-US" b="1"/>
          </a:p>
          <a:p>
            <a:endParaRPr lang="en-US" b="1"/>
          </a:p>
          <a:p>
            <a:pPr>
              <a:buFont typeface="Wingdings" pitchFamily="2" charset="2"/>
              <a:buNone/>
            </a:pPr>
            <a:endParaRPr lang="en-US" b="1"/>
          </a:p>
        </p:txBody>
      </p:sp>
      <p:pic>
        <p:nvPicPr>
          <p:cNvPr id="8" name="Picture 7" descr="https://www.nap.edu/openbook/0309052831/xhtml/images/img00005.jpg"/>
          <p:cNvPicPr/>
          <p:nvPr/>
        </p:nvPicPr>
        <p:blipFill>
          <a:blip r:embed="rId4">
            <a:extLst>
              <a:ext uri="{28A0092B-C50C-407E-A947-70E740481C1C}">
                <a14:useLocalDpi xmlns:a14="http://schemas.microsoft.com/office/drawing/2010/main" val="0"/>
              </a:ext>
            </a:extLst>
          </a:blip>
          <a:srcRect/>
          <a:stretch>
            <a:fillRect/>
          </a:stretch>
        </p:blipFill>
        <p:spPr bwMode="auto">
          <a:xfrm>
            <a:off x="533400" y="1417638"/>
            <a:ext cx="7848600" cy="4983162"/>
          </a:xfrm>
          <a:prstGeom prst="rect">
            <a:avLst/>
          </a:prstGeom>
          <a:noFill/>
          <a:ln>
            <a:noFill/>
          </a:ln>
        </p:spPr>
      </p:pic>
    </p:spTree>
    <p:extLst>
      <p:ext uri="{BB962C8B-B14F-4D97-AF65-F5344CB8AC3E}">
        <p14:creationId xmlns:p14="http://schemas.microsoft.com/office/powerpoint/2010/main" val="13393506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ChangeArrowheads="1"/>
          </p:cNvSpPr>
          <p:nvPr>
            <p:ph type="title"/>
            <p:custDataLst>
              <p:tags r:id="rId1"/>
            </p:custDataLst>
          </p:nvPr>
        </p:nvSpPr>
        <p:spPr/>
        <p:txBody>
          <a:bodyPr/>
          <a:lstStyle/>
          <a:p>
            <a:r>
              <a:rPr lang="en-US"/>
              <a:t>Step 1: Initial problem setting:</a:t>
            </a:r>
          </a:p>
        </p:txBody>
      </p:sp>
      <p:sp>
        <p:nvSpPr>
          <p:cNvPr id="262147" name="Rectangle 3"/>
          <p:cNvSpPr>
            <a:spLocks noGrp="1" noChangeArrowheads="1"/>
          </p:cNvSpPr>
          <p:nvPr>
            <p:ph type="body" sz="half" idx="1"/>
            <p:custDataLst>
              <p:tags r:id="rId2"/>
            </p:custDataLst>
          </p:nvPr>
        </p:nvSpPr>
        <p:spPr>
          <a:xfrm>
            <a:off x="0" y="1719263"/>
            <a:ext cx="5105400" cy="4986337"/>
          </a:xfrm>
        </p:spPr>
        <p:txBody>
          <a:bodyPr/>
          <a:lstStyle/>
          <a:p>
            <a:pPr marL="571500" indent="0">
              <a:lnSpc>
                <a:spcPct val="90000"/>
              </a:lnSpc>
              <a:buNone/>
            </a:pPr>
            <a:r>
              <a:rPr lang="en-GB" sz="2400" dirty="0" smtClean="0"/>
              <a:t>The </a:t>
            </a:r>
            <a:r>
              <a:rPr lang="en-GB" sz="2400" dirty="0"/>
              <a:t>GPS constellation has 24 GEO satellites which have been arranged in 6 orbital planes which have a 55-degree inclination 35,863Kms above the earth. Each of the satellite completes a satellite orbit each half of the sidereal day which is approximately 23hours and 54 minutes. The orbital configuration allows the user at any point or location in Earth at least 4 satellites every day (Sheriff, &amp; Hu, 2011). </a:t>
            </a:r>
            <a:r>
              <a:rPr lang="en-US" sz="2400" dirty="0" smtClean="0"/>
              <a:t>    </a:t>
            </a:r>
            <a:endParaRPr lang="en-US" sz="2400" dirty="0"/>
          </a:p>
          <a:p>
            <a:pPr marL="571500" indent="0">
              <a:lnSpc>
                <a:spcPct val="90000"/>
              </a:lnSpc>
              <a:buFont typeface="Wingdings" pitchFamily="2" charset="2"/>
              <a:buNone/>
            </a:pPr>
            <a:r>
              <a:rPr lang="en-US" sz="2400" dirty="0"/>
              <a:t>     </a:t>
            </a:r>
            <a:r>
              <a:rPr lang="en-US" sz="2400" dirty="0" smtClean="0"/>
              <a:t>           </a:t>
            </a:r>
            <a:endParaRPr lang="en-US" sz="2400" dirty="0"/>
          </a:p>
          <a:p>
            <a:pPr marL="571500" indent="-571500">
              <a:lnSpc>
                <a:spcPct val="90000"/>
              </a:lnSpc>
              <a:buFont typeface="Wingdings" pitchFamily="2" charset="2"/>
              <a:buNone/>
            </a:pPr>
            <a:endParaRPr lang="en-US" sz="2400" dirty="0"/>
          </a:p>
        </p:txBody>
      </p:sp>
      <p:pic>
        <p:nvPicPr>
          <p:cNvPr id="262149" name="Picture 5" descr="GPS Watching Your Cars">
            <a:hlinkClick r:id="rId5"/>
          </p:cNvPr>
          <p:cNvPicPr>
            <a:picLocks noGrp="1" noChangeAspect="1" noChangeArrowheads="1"/>
          </p:cNvPicPr>
          <p:nvPr>
            <p:ph sz="half" idx="2"/>
            <p:custDataLst>
              <p:tags r:id="rId3"/>
            </p:custDataLst>
          </p:nvPr>
        </p:nvPicPr>
        <p:blipFill>
          <a:blip r:embed="rId6" cstate="print"/>
          <a:srcRect/>
          <a:stretch>
            <a:fillRect/>
          </a:stretch>
        </p:blipFill>
        <p:spPr>
          <a:xfrm>
            <a:off x="4953000" y="1719263"/>
            <a:ext cx="3733800" cy="3924300"/>
          </a:xfrm>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ChangeArrowheads="1"/>
          </p:cNvSpPr>
          <p:nvPr>
            <p:ph type="title"/>
            <p:custDataLst>
              <p:tags r:id="rId1"/>
            </p:custDataLst>
          </p:nvPr>
        </p:nvSpPr>
        <p:spPr/>
        <p:txBody>
          <a:bodyPr/>
          <a:lstStyle/>
          <a:p>
            <a:r>
              <a:rPr lang="en-US"/>
              <a:t>2. More Satellites…?</a:t>
            </a:r>
          </a:p>
        </p:txBody>
      </p:sp>
      <p:sp>
        <p:nvSpPr>
          <p:cNvPr id="263171" name="Rectangle 3"/>
          <p:cNvSpPr>
            <a:spLocks noGrp="1" noChangeArrowheads="1"/>
          </p:cNvSpPr>
          <p:nvPr>
            <p:ph type="body" sz="half" idx="1"/>
            <p:custDataLst>
              <p:tags r:id="rId2"/>
            </p:custDataLst>
          </p:nvPr>
        </p:nvSpPr>
        <p:spPr>
          <a:xfrm>
            <a:off x="304800" y="1981200"/>
            <a:ext cx="8305800" cy="4149725"/>
          </a:xfrm>
        </p:spPr>
        <p:txBody>
          <a:bodyPr/>
          <a:lstStyle/>
          <a:p>
            <a:pPr marL="571500" indent="-571500">
              <a:buFont typeface="Wingdings" pitchFamily="2" charset="2"/>
              <a:buNone/>
            </a:pPr>
            <a:r>
              <a:rPr lang="en-US" sz="2600" dirty="0"/>
              <a:t>     </a:t>
            </a:r>
            <a:r>
              <a:rPr lang="en-US" sz="2600" dirty="0" smtClean="0"/>
              <a:t>If the path between me and the satellite is blocked by the Earth, we need a </a:t>
            </a:r>
            <a:r>
              <a:rPr lang="en-US" sz="2800" dirty="0"/>
              <a:t>Geostationary Earth Orbit </a:t>
            </a:r>
            <a:r>
              <a:rPr lang="en-US" sz="2800" dirty="0" smtClean="0"/>
              <a:t>which rotates in the space, </a:t>
            </a:r>
            <a:endParaRPr lang="en-US" sz="2600" dirty="0"/>
          </a:p>
          <a:p>
            <a:pPr marL="571500" indent="-571500">
              <a:buFont typeface="Wingdings" pitchFamily="2" charset="2"/>
              <a:buNone/>
            </a:pPr>
            <a:r>
              <a:rPr lang="en-US" sz="2600" dirty="0"/>
              <a:t>     If a </a:t>
            </a:r>
            <a:r>
              <a:rPr lang="en-US" sz="2600" b="1" dirty="0"/>
              <a:t>relay</a:t>
            </a:r>
            <a:r>
              <a:rPr lang="en-US" sz="2600" dirty="0"/>
              <a:t> system is used, then by how many satellites must the GPS system be increased?</a:t>
            </a:r>
          </a:p>
          <a:p>
            <a:pPr marL="571500" indent="-571500">
              <a:buFont typeface="Wingdings" pitchFamily="2" charset="2"/>
              <a:buNone/>
            </a:pPr>
            <a:r>
              <a:rPr lang="en-US" sz="2600" dirty="0" smtClean="0"/>
              <a:t>My number </a:t>
            </a:r>
            <a:r>
              <a:rPr lang="en-US" sz="2600" dirty="0"/>
              <a:t>will be increased to </a:t>
            </a:r>
            <a:r>
              <a:rPr lang="en-US" sz="2600" dirty="0" smtClean="0"/>
              <a:t>___24________</a:t>
            </a:r>
            <a:endParaRPr lang="en-US" sz="2600" dirty="0"/>
          </a:p>
          <a:p>
            <a:pPr marL="571500" indent="-571500">
              <a:buFont typeface="Wingdings" pitchFamily="2" charset="2"/>
              <a:buNone/>
            </a:pPr>
            <a:r>
              <a:rPr lang="en-US" sz="2600" dirty="0"/>
              <a:t>                                      </a:t>
            </a:r>
          </a:p>
        </p:txBody>
      </p:sp>
      <p:pic>
        <p:nvPicPr>
          <p:cNvPr id="263173" name="Picture 5" descr="gps_satellite"/>
          <p:cNvPicPr>
            <a:picLocks noGrp="1" noChangeAspect="1" noChangeArrowheads="1"/>
          </p:cNvPicPr>
          <p:nvPr>
            <p:ph sz="half" idx="2"/>
            <p:custDataLst>
              <p:tags r:id="rId3"/>
            </p:custDataLst>
          </p:nvPr>
        </p:nvPicPr>
        <p:blipFill>
          <a:blip r:embed="rId5" cstate="print"/>
          <a:srcRect/>
          <a:stretch>
            <a:fillRect/>
          </a:stretch>
        </p:blipFill>
        <p:spPr>
          <a:xfrm>
            <a:off x="6604000" y="0"/>
            <a:ext cx="2540000" cy="254000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3171">
                                            <p:txEl>
                                              <p:pRg st="1" end="1"/>
                                            </p:txEl>
                                          </p:spTgt>
                                        </p:tgtEl>
                                        <p:attrNameLst>
                                          <p:attrName>style.visibility</p:attrName>
                                        </p:attrNameLst>
                                      </p:cBhvr>
                                      <p:to>
                                        <p:strVal val="visible"/>
                                      </p:to>
                                    </p:set>
                                    <p:anim calcmode="lin" valueType="num">
                                      <p:cBhvr additive="base">
                                        <p:cTn id="7" dur="500" fill="hold"/>
                                        <p:tgtEl>
                                          <p:spTgt spid="26317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31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63171">
                                            <p:txEl>
                                              <p:pRg st="2" end="2"/>
                                            </p:txEl>
                                          </p:spTgt>
                                        </p:tgtEl>
                                        <p:attrNameLst>
                                          <p:attrName>style.visibility</p:attrName>
                                        </p:attrNameLst>
                                      </p:cBhvr>
                                      <p:to>
                                        <p:strVal val="visible"/>
                                      </p:to>
                                    </p:set>
                                    <p:anim calcmode="lin" valueType="num">
                                      <p:cBhvr additive="base">
                                        <p:cTn id="13" dur="500" fill="hold"/>
                                        <p:tgtEl>
                                          <p:spTgt spid="26317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6317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63171">
                                            <p:txEl>
                                              <p:pRg st="3" end="3"/>
                                            </p:txEl>
                                          </p:spTgt>
                                        </p:tgtEl>
                                        <p:attrNameLst>
                                          <p:attrName>style.visibility</p:attrName>
                                        </p:attrNameLst>
                                      </p:cBhvr>
                                      <p:to>
                                        <p:strVal val="visible"/>
                                      </p:to>
                                    </p:set>
                                    <p:anim calcmode="lin" valueType="num">
                                      <p:cBhvr additive="base">
                                        <p:cTn id="19" dur="500" fill="hold"/>
                                        <p:tgtEl>
                                          <p:spTgt spid="26317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6317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ChangeArrowheads="1"/>
          </p:cNvSpPr>
          <p:nvPr>
            <p:ph type="title"/>
            <p:custDataLst>
              <p:tags r:id="rId1"/>
            </p:custDataLst>
          </p:nvPr>
        </p:nvSpPr>
        <p:spPr/>
        <p:txBody>
          <a:bodyPr/>
          <a:lstStyle/>
          <a:p>
            <a:r>
              <a:rPr lang="en-US"/>
              <a:t>2. More Satellites…?</a:t>
            </a:r>
          </a:p>
        </p:txBody>
      </p:sp>
      <p:sp>
        <p:nvSpPr>
          <p:cNvPr id="263171" name="Rectangle 3"/>
          <p:cNvSpPr>
            <a:spLocks noGrp="1" noChangeArrowheads="1"/>
          </p:cNvSpPr>
          <p:nvPr>
            <p:ph type="body" sz="half" idx="1"/>
            <p:custDataLst>
              <p:tags r:id="rId2"/>
            </p:custDataLst>
          </p:nvPr>
        </p:nvSpPr>
        <p:spPr>
          <a:xfrm>
            <a:off x="304800" y="1539876"/>
            <a:ext cx="6172200" cy="4591049"/>
          </a:xfrm>
        </p:spPr>
        <p:txBody>
          <a:bodyPr/>
          <a:lstStyle/>
          <a:p>
            <a:pPr marL="571500" indent="0">
              <a:buNone/>
            </a:pPr>
            <a:r>
              <a:rPr lang="en-GB" sz="2400" dirty="0"/>
              <a:t>The Geostationary Earth Orbit are needed for this project. The satellites are 35, 863Km above the Earth’s surface and along the equator. The Geostationary orbit around the earth at the same speed just like the Earth rotates. Therefore, the GEO satellites remain in the same position relative to the Earth’s surface. The GEO satellites give a large coverage and can be used almost a fourth of the earth’s surface (Fist, 2016). </a:t>
            </a:r>
            <a:endParaRPr lang="en-US" sz="2400" dirty="0"/>
          </a:p>
        </p:txBody>
      </p:sp>
      <p:pic>
        <p:nvPicPr>
          <p:cNvPr id="263173" name="Picture 5" descr="gps_satellite"/>
          <p:cNvPicPr>
            <a:picLocks noGrp="1" noChangeAspect="1" noChangeArrowheads="1"/>
          </p:cNvPicPr>
          <p:nvPr>
            <p:ph sz="half" idx="2"/>
            <p:custDataLst>
              <p:tags r:id="rId3"/>
            </p:custDataLst>
          </p:nvPr>
        </p:nvPicPr>
        <p:blipFill>
          <a:blip r:embed="rId5" cstate="print"/>
          <a:srcRect/>
          <a:stretch>
            <a:fillRect/>
          </a:stretch>
        </p:blipFill>
        <p:spPr>
          <a:xfrm>
            <a:off x="6604000" y="0"/>
            <a:ext cx="2540000" cy="2540000"/>
          </a:xfrm>
          <a:noFill/>
          <a:ln/>
        </p:spPr>
      </p:pic>
    </p:spTree>
    <p:extLst>
      <p:ext uri="{BB962C8B-B14F-4D97-AF65-F5344CB8AC3E}">
        <p14:creationId xmlns:p14="http://schemas.microsoft.com/office/powerpoint/2010/main" val="42685027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ChangeArrowheads="1"/>
          </p:cNvSpPr>
          <p:nvPr>
            <p:ph type="title"/>
            <p:custDataLst>
              <p:tags r:id="rId1"/>
            </p:custDataLst>
          </p:nvPr>
        </p:nvSpPr>
        <p:spPr/>
        <p:txBody>
          <a:bodyPr/>
          <a:lstStyle/>
          <a:p>
            <a:r>
              <a:rPr lang="en-US"/>
              <a:t>3. Improve the QoS:</a:t>
            </a:r>
            <a:br>
              <a:rPr lang="en-US"/>
            </a:br>
            <a:endParaRPr lang="en-US"/>
          </a:p>
        </p:txBody>
      </p:sp>
      <p:sp>
        <p:nvSpPr>
          <p:cNvPr id="264195" name="Rectangle 3"/>
          <p:cNvSpPr>
            <a:spLocks noGrp="1" noChangeArrowheads="1"/>
          </p:cNvSpPr>
          <p:nvPr>
            <p:ph type="body" sz="half" idx="1"/>
            <p:custDataLst>
              <p:tags r:id="rId2"/>
            </p:custDataLst>
          </p:nvPr>
        </p:nvSpPr>
        <p:spPr>
          <a:xfrm>
            <a:off x="533400" y="1066800"/>
            <a:ext cx="7315200" cy="2545674"/>
          </a:xfrm>
        </p:spPr>
        <p:txBody>
          <a:bodyPr/>
          <a:lstStyle/>
          <a:p>
            <a:pPr marL="571500" indent="-571500"/>
            <a:r>
              <a:rPr lang="en-GB" sz="2600" dirty="0"/>
              <a:t>The starting point for improving </a:t>
            </a:r>
            <a:r>
              <a:rPr lang="en-GB" sz="2600" dirty="0" err="1"/>
              <a:t>QoS</a:t>
            </a:r>
            <a:r>
              <a:rPr lang="en-GB" sz="2600" dirty="0"/>
              <a:t> is to avoid congestion. For example, the freeway congestion where many vehicles get into freeway congestion without the regard of any existing congestion. The more users who get into the network, the contestation gets worse</a:t>
            </a:r>
            <a:endParaRPr lang="en-US" sz="2600" dirty="0"/>
          </a:p>
        </p:txBody>
      </p:sp>
      <p:pic>
        <p:nvPicPr>
          <p:cNvPr id="264197" name="Picture 5" descr="gps_multipath_signals_from_garmin"/>
          <p:cNvPicPr>
            <a:picLocks noGrp="1" noChangeAspect="1" noChangeArrowheads="1"/>
          </p:cNvPicPr>
          <p:nvPr>
            <p:ph sz="half" idx="2"/>
            <p:custDataLst>
              <p:tags r:id="rId3"/>
            </p:custDataLst>
          </p:nvPr>
        </p:nvPicPr>
        <p:blipFill>
          <a:blip r:embed="rId5" cstate="print"/>
          <a:srcRect/>
          <a:stretch>
            <a:fillRect/>
          </a:stretch>
        </p:blipFill>
        <p:spPr>
          <a:xfrm>
            <a:off x="1028700" y="3962400"/>
            <a:ext cx="6400800" cy="2439988"/>
          </a:xfrm>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title"/>
            <p:custDataLst>
              <p:tags r:id="rId1"/>
            </p:custDataLst>
          </p:nvPr>
        </p:nvSpPr>
        <p:spPr/>
        <p:txBody>
          <a:bodyPr/>
          <a:lstStyle/>
          <a:p>
            <a:r>
              <a:rPr lang="en-US" dirty="0" smtClean="0"/>
              <a:t>  Improving on the </a:t>
            </a:r>
            <a:r>
              <a:rPr lang="en-US" dirty="0" err="1" smtClean="0"/>
              <a:t>Qos</a:t>
            </a:r>
            <a:r>
              <a:rPr lang="en-US" dirty="0" smtClean="0"/>
              <a:t> (Cont.)</a:t>
            </a:r>
            <a:endParaRPr lang="en-US" dirty="0"/>
          </a:p>
        </p:txBody>
      </p:sp>
      <p:sp>
        <p:nvSpPr>
          <p:cNvPr id="265219" name="Rectangle 3"/>
          <p:cNvSpPr>
            <a:spLocks noGrp="1" noChangeArrowheads="1"/>
          </p:cNvSpPr>
          <p:nvPr>
            <p:ph type="body" idx="1"/>
            <p:custDataLst>
              <p:tags r:id="rId2"/>
            </p:custDataLst>
          </p:nvPr>
        </p:nvSpPr>
        <p:spPr/>
        <p:txBody>
          <a:bodyPr/>
          <a:lstStyle/>
          <a:p>
            <a:pPr marL="571500" indent="-571500">
              <a:buNone/>
            </a:pPr>
            <a:r>
              <a:rPr lang="en-GB" sz="2000" dirty="0"/>
              <a:t>In order to help improve on the performance and reliability of the satellites, it is important to work on the batteries, solar arrays, weather challenges, and nuclear-detection. Each navigation payload on Block IIX ought to have two rubidium clock. In order to improve on performance, the following techniques can be used;</a:t>
            </a:r>
          </a:p>
          <a:p>
            <a:pPr marL="571500" indent="-571500">
              <a:buNone/>
            </a:pPr>
            <a:r>
              <a:rPr lang="en-GB" sz="2000" dirty="0"/>
              <a:t>•	End-system flow control</a:t>
            </a:r>
          </a:p>
          <a:p>
            <a:pPr marL="571500" indent="-571500">
              <a:buNone/>
            </a:pPr>
            <a:r>
              <a:rPr lang="en-GB" sz="2000" dirty="0"/>
              <a:t>The techniques present the sender from overrunning the receiver buffers. The technique helps in flow control mechanisms.</a:t>
            </a:r>
          </a:p>
          <a:p>
            <a:pPr marL="571500" indent="-571500">
              <a:buNone/>
            </a:pPr>
            <a:r>
              <a:rPr lang="en-GB" sz="2000" dirty="0"/>
              <a:t>•	Network congestion control</a:t>
            </a:r>
          </a:p>
          <a:p>
            <a:pPr marL="571500" indent="-571500">
              <a:buNone/>
            </a:pPr>
            <a:r>
              <a:rPr lang="en-GB" sz="2000" dirty="0"/>
              <a:t>In this technique, end-to-end flow controls reduce congestion in the network even in severe weather situations. </a:t>
            </a:r>
          </a:p>
          <a:p>
            <a:pPr marL="571500" indent="-571500">
              <a:buNone/>
            </a:pPr>
            <a:endParaRPr lang="en-GB" sz="2000" dirty="0"/>
          </a:p>
          <a:p>
            <a:pPr marL="571500" indent="-571500">
              <a:buNone/>
            </a:pPr>
            <a:endParaRPr lang="en-GB" sz="2000" dirty="0"/>
          </a:p>
          <a:p>
            <a:pPr marL="571500" indent="-571500">
              <a:buFont typeface="Wingdings" pitchFamily="2" charset="2"/>
              <a:buNone/>
            </a:pPr>
            <a:endParaRPr 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title"/>
            <p:custDataLst>
              <p:tags r:id="rId1"/>
            </p:custDataLst>
          </p:nvPr>
        </p:nvSpPr>
        <p:spPr/>
        <p:txBody>
          <a:bodyPr/>
          <a:lstStyle/>
          <a:p>
            <a:r>
              <a:rPr lang="en-US" dirty="0" smtClean="0"/>
              <a:t>  Improving on the </a:t>
            </a:r>
            <a:r>
              <a:rPr lang="en-US" dirty="0" err="1" smtClean="0"/>
              <a:t>Qos</a:t>
            </a:r>
            <a:r>
              <a:rPr lang="en-US" dirty="0" smtClean="0"/>
              <a:t> (Cont.)</a:t>
            </a:r>
            <a:endParaRPr lang="en-US" dirty="0"/>
          </a:p>
        </p:txBody>
      </p:sp>
      <p:sp>
        <p:nvSpPr>
          <p:cNvPr id="265219" name="Rectangle 3"/>
          <p:cNvSpPr>
            <a:spLocks noGrp="1" noChangeArrowheads="1"/>
          </p:cNvSpPr>
          <p:nvPr>
            <p:ph type="body" idx="1"/>
            <p:custDataLst>
              <p:tags r:id="rId2"/>
            </p:custDataLst>
          </p:nvPr>
        </p:nvSpPr>
        <p:spPr/>
        <p:txBody>
          <a:bodyPr/>
          <a:lstStyle/>
          <a:p>
            <a:pPr marL="571500" indent="-571500">
              <a:buNone/>
            </a:pPr>
            <a:endParaRPr lang="en-GB" sz="2000" dirty="0" smtClean="0"/>
          </a:p>
          <a:p>
            <a:pPr marL="571500" indent="-571500">
              <a:buNone/>
            </a:pPr>
            <a:r>
              <a:rPr lang="en-GB" sz="2000" dirty="0" smtClean="0"/>
              <a:t>•</a:t>
            </a:r>
            <a:r>
              <a:rPr lang="en-GB" sz="2000" dirty="0"/>
              <a:t>	Network-based congestion avoidance</a:t>
            </a:r>
          </a:p>
          <a:p>
            <a:pPr marL="571500" indent="-571500">
              <a:buNone/>
            </a:pPr>
            <a:r>
              <a:rPr lang="en-GB" sz="2000" dirty="0"/>
              <a:t>The router detects the congestion and slows the users before the queue becomes too long</a:t>
            </a:r>
          </a:p>
          <a:p>
            <a:pPr marL="571500" indent="-571500">
              <a:buNone/>
            </a:pPr>
            <a:r>
              <a:rPr lang="en-GB" sz="2000" dirty="0"/>
              <a:t>•	Resource allocation </a:t>
            </a:r>
          </a:p>
          <a:p>
            <a:pPr marL="571500" indent="-571500">
              <a:buNone/>
            </a:pPr>
            <a:r>
              <a:rPr lang="en-GB" sz="2000" dirty="0"/>
              <a:t>It is important to install circuits such as the virtual circuits in order to guarantee the bandwidth (Sheriff, &amp; Hu, 2011)</a:t>
            </a:r>
          </a:p>
          <a:p>
            <a:pPr marL="571500" indent="-571500">
              <a:buNone/>
            </a:pPr>
            <a:endParaRPr lang="en-GB" sz="2000" dirty="0"/>
          </a:p>
          <a:p>
            <a:pPr marL="571500" indent="-571500">
              <a:buNone/>
            </a:pPr>
            <a:endParaRPr lang="en-GB" sz="2000" dirty="0"/>
          </a:p>
          <a:p>
            <a:pPr marL="571500" indent="-571500">
              <a:buFont typeface="Wingdings" pitchFamily="2" charset="2"/>
              <a:buNone/>
            </a:pPr>
            <a:endParaRPr lang="en-US" sz="2000" dirty="0"/>
          </a:p>
        </p:txBody>
      </p:sp>
    </p:spTree>
    <p:extLst>
      <p:ext uri="{BB962C8B-B14F-4D97-AF65-F5344CB8AC3E}">
        <p14:creationId xmlns:p14="http://schemas.microsoft.com/office/powerpoint/2010/main" val="10556060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pPr marL="0" indent="0">
              <a:buNone/>
            </a:pPr>
            <a:r>
              <a:rPr lang="en-GB" dirty="0"/>
              <a:t>Fist, S. (2016). The Informatics Handbook: A guide to multimedia communications and broadcasting.</a:t>
            </a:r>
          </a:p>
          <a:p>
            <a:pPr marL="0" indent="0">
              <a:buNone/>
            </a:pPr>
            <a:r>
              <a:rPr lang="en-GB" dirty="0"/>
              <a:t>Sheriff, R. E., &amp; Hu, Y. F. (2011). Mobile satellite communication networks.</a:t>
            </a:r>
          </a:p>
          <a:p>
            <a:pPr marL="0" indent="0">
              <a:buNone/>
            </a:pPr>
            <a:r>
              <a:rPr lang="en-GB" dirty="0"/>
              <a:t>http://www.agi.com/news/blog</a:t>
            </a:r>
          </a:p>
          <a:p>
            <a:pPr marL="0" indent="0">
              <a:buNone/>
            </a:pPr>
            <a:endParaRPr lang="en-US" dirty="0"/>
          </a:p>
        </p:txBody>
      </p:sp>
    </p:spTree>
    <p:extLst>
      <p:ext uri="{BB962C8B-B14F-4D97-AF65-F5344CB8AC3E}">
        <p14:creationId xmlns:p14="http://schemas.microsoft.com/office/powerpoint/2010/main" val="26025804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Network">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Network">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Network</Template>
  <TotalTime>7661</TotalTime>
  <Words>413</Words>
  <Application>Microsoft Office PowerPoint</Application>
  <PresentationFormat>On-screen Show (4:3)</PresentationFormat>
  <Paragraphs>40</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Times New Roman</vt:lpstr>
      <vt:lpstr>Wingdings</vt:lpstr>
      <vt:lpstr>Network</vt:lpstr>
      <vt:lpstr>Communication Systems</vt:lpstr>
      <vt:lpstr>Mini-Project  Communication Systems </vt:lpstr>
      <vt:lpstr>Mini-Project  Communication Systems </vt:lpstr>
      <vt:lpstr>Step 1: Initial problem setting:</vt:lpstr>
      <vt:lpstr>2. More Satellites…?</vt:lpstr>
      <vt:lpstr>2. More Satellites…?</vt:lpstr>
      <vt:lpstr>3. Improve the QoS: </vt:lpstr>
      <vt:lpstr>  Improving on the Qos (Cont.)</vt:lpstr>
      <vt:lpstr>  Improving on the Qos (Cont.)</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kh</dc:creator>
  <cp:lastModifiedBy>PC</cp:lastModifiedBy>
  <cp:revision>201</cp:revision>
  <dcterms:created xsi:type="dcterms:W3CDTF">2010-08-30T16:02:10Z</dcterms:created>
  <dcterms:modified xsi:type="dcterms:W3CDTF">2019-04-04T04:16:27Z</dcterms:modified>
</cp:coreProperties>
</file>