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7" r:id="rId2"/>
    <p:sldId id="259" r:id="rId3"/>
    <p:sldId id="260" r:id="rId4"/>
    <p:sldId id="261" r:id="rId5"/>
    <p:sldId id="285" r:id="rId6"/>
    <p:sldId id="288" r:id="rId7"/>
    <p:sldId id="262" r:id="rId8"/>
    <p:sldId id="281" r:id="rId9"/>
    <p:sldId id="264" r:id="rId10"/>
    <p:sldId id="286" r:id="rId11"/>
    <p:sldId id="265" r:id="rId12"/>
    <p:sldId id="287" r:id="rId13"/>
    <p:sldId id="266" r:id="rId14"/>
    <p:sldId id="284" r:id="rId15"/>
    <p:sldId id="268" r:id="rId16"/>
    <p:sldId id="270" r:id="rId17"/>
    <p:sldId id="267" r:id="rId18"/>
    <p:sldId id="271" r:id="rId19"/>
    <p:sldId id="269" r:id="rId20"/>
    <p:sldId id="272" r:id="rId21"/>
    <p:sldId id="279" r:id="rId22"/>
    <p:sldId id="280" r:id="rId23"/>
  </p:sldIdLst>
  <p:sldSz cx="9144000" cy="6858000" type="screen4x3"/>
  <p:notesSz cx="6858000" cy="9144000"/>
  <p:custDataLst>
    <p:tags r:id="rId2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D2"/>
    <a:srgbClr val="565A5C"/>
    <a:srgbClr val="A2A4A3"/>
    <a:srgbClr val="CFB879"/>
    <a:srgbClr val="D3B979"/>
    <a:srgbClr val="D2C121"/>
    <a:srgbClr val="D2BF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36" autoAdjust="0"/>
  </p:normalViewPr>
  <p:slideViewPr>
    <p:cSldViewPr>
      <p:cViewPr varScale="1">
        <p:scale>
          <a:sx n="50" d="100"/>
          <a:sy n="50" d="100"/>
        </p:scale>
        <p:origin x="36" y="92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667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25620655412119"/>
          <c:y val="6.8441064638783272E-2"/>
          <c:w val="0.8838133068520353"/>
          <c:h val="0.8669201520912546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East</c:v>
                </c:pt>
              </c:strCache>
            </c:strRef>
          </c:tx>
          <c:spPr>
            <a:ln w="38056">
              <a:solidFill>
                <a:schemeClr val="accent4">
                  <a:lumMod val="60000"/>
                  <a:lumOff val="40000"/>
                </a:schemeClr>
              </a:solidFill>
              <a:prstDash val="solid"/>
            </a:ln>
          </c:spPr>
          <c:marker>
            <c:symbol val="square"/>
            <c:size val="9"/>
            <c:spPr>
              <a:noFill/>
              <a:ln w="9514">
                <a:noFill/>
              </a:ln>
            </c:spPr>
          </c:marker>
          <c:cat>
            <c:numRef>
              <c:f>Sheet1!$B$1:$H$1</c:f>
              <c:numCache>
                <c:formatCode>General</c:formatCode>
                <c:ptCount val="7"/>
              </c:numCache>
            </c:numRef>
          </c:cat>
          <c:val>
            <c:numRef>
              <c:f>Sheet1!$B$2:$H$2</c:f>
              <c:numCache>
                <c:formatCode>General</c:formatCode>
                <c:ptCount val="7"/>
                <c:pt idx="0">
                  <c:v>0</c:v>
                </c:pt>
                <c:pt idx="1">
                  <c:v>0.30000000000000016</c:v>
                </c:pt>
                <c:pt idx="2">
                  <c:v>0.42500000000000021</c:v>
                </c:pt>
                <c:pt idx="3">
                  <c:v>0.45</c:v>
                </c:pt>
                <c:pt idx="4">
                  <c:v>0.47500000000000014</c:v>
                </c:pt>
                <c:pt idx="5">
                  <c:v>0.60000000000000031</c:v>
                </c:pt>
                <c:pt idx="6">
                  <c:v>0.9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1465-4734-884A-1781F5062E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1864840"/>
        <c:axId val="311865232"/>
      </c:lineChart>
      <c:catAx>
        <c:axId val="31186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3171">
            <a:solidFill>
              <a:schemeClr val="tx1"/>
            </a:solidFill>
            <a:prstDash val="solid"/>
          </a:ln>
        </c:spPr>
        <c:crossAx val="311865232"/>
        <c:crosses val="autoZero"/>
        <c:auto val="0"/>
        <c:lblAlgn val="ctr"/>
        <c:lblOffset val="100"/>
        <c:tickMarkSkip val="1"/>
        <c:noMultiLvlLbl val="0"/>
      </c:catAx>
      <c:valAx>
        <c:axId val="311865232"/>
        <c:scaling>
          <c:orientation val="minMax"/>
          <c:max val="1"/>
        </c:scaling>
        <c:delete val="0"/>
        <c:axPos val="l"/>
        <c:numFmt formatCode="0%" sourceLinked="0"/>
        <c:majorTickMark val="cross"/>
        <c:minorTickMark val="none"/>
        <c:tickLblPos val="nextTo"/>
        <c:spPr>
          <a:ln w="317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98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11864840"/>
        <c:crosses val="autoZero"/>
        <c:crossBetween val="midCat"/>
        <c:majorUnit val="0.25"/>
      </c:valAx>
      <c:spPr>
        <a:noFill/>
        <a:ln w="2537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9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17D2F4A-DD9A-40E4-B427-6553885C793D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E4892E9-47DB-4D6B-A932-139495810F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714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156FB8E-A4A8-4369-BECF-E91D520C3E7A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3242C7D-134D-458A-9B4D-F1A70099E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5220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42DD0-C971-4A91-A3DB-675333645D6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1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A91988-437E-428B-A524-CDFA892FA7A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641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34E41C-8DED-4F23-948D-D0FE4251C4C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907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34E41C-8DED-4F23-948D-D0FE4251C4C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51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34E41C-8DED-4F23-948D-D0FE4251C4C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207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668531-45B4-4A3B-9EF4-2C702B8F55F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1878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E13F7-00EA-49F3-854D-D32C9FEDBDB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249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42DD0-C971-4A91-A3DB-675333645D6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377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42DD0-C971-4A91-A3DB-675333645D6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2627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42DD0-C971-4A91-A3DB-675333645D6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2894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42DD0-C971-4A91-A3DB-675333645D6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4420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42DD0-C971-4A91-A3DB-675333645D6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0515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42DD0-C971-4A91-A3DB-675333645D6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336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42DD0-C971-4A91-A3DB-675333645D6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1162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3F8FD1-F48C-476D-9622-F562AE255CA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233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42DD0-C971-4A91-A3DB-675333645D6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8353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42DD0-C971-4A91-A3DB-675333645D6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4240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89E8D-3F3B-41B1-AC7B-A1A31FC1C470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945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42DD0-C971-4A91-A3DB-675333645D6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3951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42DD0-C971-4A91-A3DB-675333645D6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567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511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562600"/>
            <a:ext cx="2133600" cy="365125"/>
          </a:xfrm>
        </p:spPr>
        <p:txBody>
          <a:bodyPr/>
          <a:lstStyle>
            <a:lvl1pPr>
              <a:defRPr>
                <a:solidFill>
                  <a:srgbClr val="A2A4A3"/>
                </a:solidFill>
              </a:defRPr>
            </a:lvl1pPr>
          </a:lstStyle>
          <a:p>
            <a:pPr>
              <a:defRPr/>
            </a:pPr>
            <a:fld id="{E0E07462-6CA0-4084-B124-836759419AA3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562600"/>
            <a:ext cx="2895600" cy="365125"/>
          </a:xfrm>
        </p:spPr>
        <p:txBody>
          <a:bodyPr/>
          <a:lstStyle>
            <a:lvl1pPr>
              <a:defRPr>
                <a:solidFill>
                  <a:srgbClr val="A2A4A3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562600"/>
            <a:ext cx="2133600" cy="365125"/>
          </a:xfrm>
        </p:spPr>
        <p:txBody>
          <a:bodyPr/>
          <a:lstStyle>
            <a:lvl1pPr>
              <a:defRPr>
                <a:solidFill>
                  <a:srgbClr val="A2A4A3"/>
                </a:solidFill>
              </a:defRPr>
            </a:lvl1pPr>
          </a:lstStyle>
          <a:p>
            <a:pPr>
              <a:defRPr/>
            </a:pPr>
            <a:fld id="{60F5FF14-FDFA-4081-B629-00DFDBD276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3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562600"/>
            <a:ext cx="2133600" cy="365125"/>
          </a:xfrm>
        </p:spPr>
        <p:txBody>
          <a:bodyPr/>
          <a:lstStyle>
            <a:lvl1pPr>
              <a:defRPr>
                <a:solidFill>
                  <a:srgbClr val="A2A4A3"/>
                </a:solidFill>
              </a:defRPr>
            </a:lvl1pPr>
          </a:lstStyle>
          <a:p>
            <a:pPr>
              <a:defRPr/>
            </a:pPr>
            <a:fld id="{CC35C4A8-07EF-4D02-BBE1-995EB9745F4A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562600"/>
            <a:ext cx="2895600" cy="365125"/>
          </a:xfrm>
        </p:spPr>
        <p:txBody>
          <a:bodyPr/>
          <a:lstStyle>
            <a:lvl1pPr>
              <a:defRPr>
                <a:solidFill>
                  <a:srgbClr val="A2A4A3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562600"/>
            <a:ext cx="2133600" cy="365125"/>
          </a:xfrm>
        </p:spPr>
        <p:txBody>
          <a:bodyPr/>
          <a:lstStyle>
            <a:lvl1pPr>
              <a:defRPr>
                <a:solidFill>
                  <a:srgbClr val="A2A4A3"/>
                </a:solidFill>
              </a:defRPr>
            </a:lvl1pPr>
          </a:lstStyle>
          <a:p>
            <a:pPr>
              <a:defRPr/>
            </a:pPr>
            <a:fld id="{6B1FAB89-0F23-439D-9A2C-03230F3667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581400"/>
            <a:ext cx="7772400" cy="1362075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0812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562600"/>
            <a:ext cx="2133600" cy="365125"/>
          </a:xfrm>
        </p:spPr>
        <p:txBody>
          <a:bodyPr/>
          <a:lstStyle>
            <a:lvl1pPr>
              <a:defRPr>
                <a:solidFill>
                  <a:srgbClr val="A2A4A3"/>
                </a:solidFill>
              </a:defRPr>
            </a:lvl1pPr>
          </a:lstStyle>
          <a:p>
            <a:pPr>
              <a:defRPr/>
            </a:pPr>
            <a:fld id="{1A200B9C-EEC8-4B24-9D7A-382740F6D80B}" type="datetimeFigureOut">
              <a:rPr lang="en-US"/>
              <a:pPr>
                <a:defRPr/>
              </a:pPr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562600"/>
            <a:ext cx="2895600" cy="365125"/>
          </a:xfrm>
        </p:spPr>
        <p:txBody>
          <a:bodyPr/>
          <a:lstStyle>
            <a:lvl1pPr>
              <a:defRPr>
                <a:solidFill>
                  <a:srgbClr val="A2A4A3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562600"/>
            <a:ext cx="2133600" cy="365125"/>
          </a:xfrm>
        </p:spPr>
        <p:txBody>
          <a:bodyPr/>
          <a:lstStyle>
            <a:lvl1pPr>
              <a:defRPr>
                <a:solidFill>
                  <a:srgbClr val="A2A4A3"/>
                </a:solidFill>
              </a:defRPr>
            </a:lvl1pPr>
          </a:lstStyle>
          <a:p>
            <a:pPr>
              <a:defRPr/>
            </a:pPr>
            <a:fld id="{4B63A3CA-BD56-462E-91B9-4D6A31DEB1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562600"/>
            <a:ext cx="2133600" cy="365125"/>
          </a:xfrm>
        </p:spPr>
        <p:txBody>
          <a:bodyPr/>
          <a:lstStyle>
            <a:lvl1pPr>
              <a:defRPr>
                <a:solidFill>
                  <a:srgbClr val="A2A4A3"/>
                </a:solidFill>
              </a:defRPr>
            </a:lvl1pPr>
          </a:lstStyle>
          <a:p>
            <a:pPr>
              <a:defRPr/>
            </a:pPr>
            <a:fld id="{2494B4E3-B60C-42F6-8FF9-6028C06CC266}" type="datetimeFigureOut">
              <a:rPr lang="en-US"/>
              <a:pPr>
                <a:defRPr/>
              </a:pPr>
              <a:t>5/5/2020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562600"/>
            <a:ext cx="2895600" cy="365125"/>
          </a:xfrm>
        </p:spPr>
        <p:txBody>
          <a:bodyPr/>
          <a:lstStyle>
            <a:lvl1pPr>
              <a:defRPr>
                <a:solidFill>
                  <a:srgbClr val="A2A4A3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562600"/>
            <a:ext cx="2133600" cy="365125"/>
          </a:xfrm>
        </p:spPr>
        <p:txBody>
          <a:bodyPr/>
          <a:lstStyle>
            <a:lvl1pPr>
              <a:defRPr>
                <a:solidFill>
                  <a:srgbClr val="A2A4A3"/>
                </a:solidFill>
              </a:defRPr>
            </a:lvl1pPr>
          </a:lstStyle>
          <a:p>
            <a:pPr>
              <a:defRPr/>
            </a:pPr>
            <a:fld id="{9FD4310E-9ECF-4125-A1BD-2BCAF549BE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159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159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562600"/>
            <a:ext cx="2133600" cy="365125"/>
          </a:xfrm>
        </p:spPr>
        <p:txBody>
          <a:bodyPr/>
          <a:lstStyle>
            <a:lvl1pPr>
              <a:defRPr>
                <a:solidFill>
                  <a:srgbClr val="A2A4A3"/>
                </a:solidFill>
              </a:defRPr>
            </a:lvl1pPr>
          </a:lstStyle>
          <a:p>
            <a:pPr>
              <a:defRPr/>
            </a:pPr>
            <a:fld id="{38B83A8F-D0E8-42F2-9982-32A34D2E85E2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562600"/>
            <a:ext cx="2895600" cy="365125"/>
          </a:xfrm>
        </p:spPr>
        <p:txBody>
          <a:bodyPr/>
          <a:lstStyle>
            <a:lvl1pPr>
              <a:defRPr>
                <a:solidFill>
                  <a:srgbClr val="A2A4A3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562600"/>
            <a:ext cx="2133600" cy="365125"/>
          </a:xfrm>
        </p:spPr>
        <p:txBody>
          <a:bodyPr/>
          <a:lstStyle>
            <a:lvl1pPr>
              <a:defRPr>
                <a:solidFill>
                  <a:srgbClr val="A2A4A3"/>
                </a:solidFill>
              </a:defRPr>
            </a:lvl1pPr>
          </a:lstStyle>
          <a:p>
            <a:pPr>
              <a:defRPr/>
            </a:pPr>
            <a:fld id="{D27B06E4-FC72-40A5-998F-0747D268C5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562600"/>
            <a:ext cx="2133600" cy="365125"/>
          </a:xfrm>
        </p:spPr>
        <p:txBody>
          <a:bodyPr/>
          <a:lstStyle>
            <a:lvl1pPr>
              <a:defRPr>
                <a:solidFill>
                  <a:srgbClr val="A2A4A3"/>
                </a:solidFill>
              </a:defRPr>
            </a:lvl1pPr>
          </a:lstStyle>
          <a:p>
            <a:pPr>
              <a:defRPr/>
            </a:pPr>
            <a:fld id="{0C793799-CA1E-4C76-818D-E2714E599B48}" type="datetimeFigureOut">
              <a:rPr lang="en-US"/>
              <a:pPr>
                <a:defRPr/>
              </a:pPr>
              <a:t>5/5/2020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56260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5626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EE79B-981F-46E0-A3F6-DFC6F7A30A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5626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959EC-9DA5-453B-BEEF-0E02BB9C7701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56260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5626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B895D-8A68-4285-BFB8-61797FB4E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t"/>
          <a:lstStyle>
            <a:lvl1pPr algn="r"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49847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3822700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5626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906E5-5C22-4D35-B733-078730C06F3A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56260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5626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542FE-7B21-4FC3-B2A2-D0AC2E7362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5262"/>
            <a:ext cx="5486400" cy="566738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2734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572000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5626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A57F1B-0522-447D-866D-59C39A2A0566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56260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5626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73555-8376-415D-929E-A1E0D40297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38099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5626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73A81-D5E1-40EE-AF5A-CCA69495E6AD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56260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5626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1772B-7C45-49E7-88CF-BB04F4A715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059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059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5626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C1579-51C1-45C9-A028-3073ADA7D865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56260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5626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72230-3B5E-4A5F-8DE2-8BA7F0D11D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019800"/>
            <a:ext cx="9144000" cy="838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075" name="Picture 9" descr="2campus_cmyk_h1r.eps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28600" y="6172200"/>
            <a:ext cx="3581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5784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A2A4A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7B1D196-43CC-4099-B7AB-36B505CC926D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5784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A2A4A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5784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A2A4A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18DAD12-0941-4F7C-BE23-9A0CBA9242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HelveticaNeueLT Std"/>
          <a:ea typeface="HelveticaNeueLT Std"/>
          <a:cs typeface="HelveticaNeueLT Std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NeueLT Std"/>
          <a:ea typeface="HelveticaNeueLT Std"/>
          <a:cs typeface="HelveticaNeueLT Std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NeueLT Std"/>
          <a:ea typeface="HelveticaNeueLT Std"/>
          <a:cs typeface="HelveticaNeueLT Std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NeueLT Std"/>
          <a:ea typeface="HelveticaNeueLT Std"/>
          <a:cs typeface="HelveticaNeueLT Std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NeueLT Std"/>
          <a:ea typeface="HelveticaNeueLT Std"/>
          <a:cs typeface="HelveticaNeueLT Std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NeueLT Std"/>
          <a:ea typeface="HelveticaNeueLT Std"/>
          <a:cs typeface="HelveticaNeueLT Std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NeueLT Std"/>
          <a:ea typeface="HelveticaNeueLT Std"/>
          <a:cs typeface="HelveticaNeueLT Std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NeueLT Std"/>
          <a:ea typeface="HelveticaNeueLT Std"/>
          <a:cs typeface="HelveticaNeueLT Std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HelveticaNeueLT Std"/>
          <a:ea typeface="HelveticaNeueLT Std"/>
          <a:cs typeface="HelveticaNeueLT Std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rgbClr val="565A5C"/>
          </a:solidFill>
          <a:latin typeface="HelveticaNeueLT Std"/>
          <a:ea typeface="HelveticaNeueLT Std"/>
          <a:cs typeface="HelveticaNeueLT Std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600" kern="1200">
          <a:solidFill>
            <a:srgbClr val="565A5C"/>
          </a:solidFill>
          <a:latin typeface="HelveticaNeueLT Std"/>
          <a:ea typeface="HelveticaNeueLT Std"/>
          <a:cs typeface="HelveticaNeueLT Std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i="1" kern="1200">
          <a:solidFill>
            <a:srgbClr val="565A5C"/>
          </a:solidFill>
          <a:latin typeface="HelveticaNeueLT Std"/>
          <a:ea typeface="HelveticaNeueLT Std"/>
          <a:cs typeface="HelveticaNeueLT Std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565A5C"/>
          </a:solidFill>
          <a:latin typeface="HelveticaNeueLT Std"/>
          <a:ea typeface="HelveticaNeueLT Std"/>
          <a:cs typeface="HelveticaNeueLT Std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565A5C"/>
          </a:solidFill>
          <a:latin typeface="HelveticaNeueLT Std"/>
          <a:ea typeface="HelveticaNeueLT Std"/>
          <a:cs typeface="HelveticaNeueLT Std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mDBPxvylXKU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tivationalinterview.org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professional.development@ucdenver.edu" TargetMode="External"/><Relationship Id="rId4" Type="http://schemas.openxmlformats.org/officeDocument/2006/relationships/hyperlink" Target="http://www.uri.edu/research/cprc/transtheoretical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1828800"/>
            <a:ext cx="7086600" cy="1371600"/>
          </a:xfrm>
        </p:spPr>
        <p:txBody>
          <a:bodyPr/>
          <a:lstStyle/>
          <a:p>
            <a:r>
              <a:rPr lang="en-US" dirty="0"/>
              <a:t>M9: Motivational Interviewing</a:t>
            </a:r>
            <a:br>
              <a:rPr lang="en-US" dirty="0"/>
            </a:br>
            <a:r>
              <a:rPr lang="en-US" dirty="0"/>
              <a:t>for Health Behavior Change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29000"/>
            <a:ext cx="7848600" cy="1168400"/>
          </a:xfrm>
        </p:spPr>
        <p:txBody>
          <a:bodyPr/>
          <a:lstStyle/>
          <a:p>
            <a:pPr algn="l"/>
            <a:r>
              <a:rPr lang="en-US" sz="2400" dirty="0"/>
              <a:t>Adapted from Paul F. Cook, PhD</a:t>
            </a:r>
          </a:p>
          <a:p>
            <a:pPr algn="l"/>
            <a:r>
              <a:rPr lang="en-US" sz="2400" dirty="0"/>
              <a:t>University of Colorado, College of Nursing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AA1C5CA-786F-48B6-92CE-C04148092FF6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458200" cy="5715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>
                <a:cs typeface="Times New Roman" pitchFamily="18" charset="0"/>
              </a:rPr>
              <a:t>Behavior-linked conditions (cancer, heart disease and diabetes) account for 75% of </a:t>
            </a:r>
            <a:r>
              <a:rPr lang="en-US" dirty="0">
                <a:cs typeface="Times New Roman" pitchFamily="18" charset="0"/>
              </a:rPr>
              <a:t>U</a:t>
            </a:r>
            <a:r>
              <a:rPr lang="en-US" sz="2800" dirty="0">
                <a:cs typeface="Times New Roman" pitchFamily="18" charset="0"/>
              </a:rPr>
              <a:t>S health costs</a:t>
            </a:r>
          </a:p>
          <a:p>
            <a:pPr lvl="1" eaLnBrk="1" hangingPunct="1">
              <a:lnSpc>
                <a:spcPct val="90000"/>
              </a:lnSpc>
              <a:spcAft>
                <a:spcPts val="1800"/>
              </a:spcAft>
            </a:pPr>
            <a:r>
              <a:rPr lang="en-US" sz="2400" dirty="0">
                <a:cs typeface="Times New Roman" pitchFamily="18" charset="0"/>
              </a:rPr>
              <a:t>American Psychological Association, 2009</a:t>
            </a:r>
          </a:p>
          <a:p>
            <a:pPr eaLnBrk="1" hangingPunct="1"/>
            <a:r>
              <a:rPr lang="en-US" sz="2800" dirty="0"/>
              <a:t>50% of medications are abandoned by 12 mos.</a:t>
            </a:r>
          </a:p>
          <a:p>
            <a:pPr lvl="1" eaLnBrk="1" hangingPunct="1">
              <a:spcAft>
                <a:spcPts val="1800"/>
              </a:spcAft>
            </a:pPr>
            <a:r>
              <a:rPr lang="en-US" sz="2400" dirty="0" err="1">
                <a:cs typeface="Times New Roman" pitchFamily="18" charset="0"/>
              </a:rPr>
              <a:t>Meichenbaum</a:t>
            </a:r>
            <a:r>
              <a:rPr lang="en-US" sz="2400" dirty="0">
                <a:cs typeface="Times New Roman" pitchFamily="18" charset="0"/>
              </a:rPr>
              <a:t> &amp; Turk, 1987; NCPIE, 1994</a:t>
            </a:r>
            <a:endParaRPr lang="en-US" u="sng" dirty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u="sng" dirty="0">
                <a:cs typeface="Times New Roman" pitchFamily="18" charset="0"/>
              </a:rPr>
              <a:t>Healthy People 2010</a:t>
            </a:r>
            <a:r>
              <a:rPr lang="en-US" sz="2800" i="1" dirty="0">
                <a:cs typeface="Times New Roman" pitchFamily="18" charset="0"/>
              </a:rPr>
              <a:t> </a:t>
            </a:r>
            <a:r>
              <a:rPr lang="en-US" sz="2800" dirty="0">
                <a:cs typeface="Times New Roman" pitchFamily="18" charset="0"/>
              </a:rPr>
              <a:t>Objectives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i="1" dirty="0">
                <a:cs typeface="Times New Roman" pitchFamily="18" charset="0"/>
              </a:rPr>
              <a:t>Physical Activity 			– Less injury and violence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i="1" dirty="0">
                <a:cs typeface="Times New Roman" pitchFamily="18" charset="0"/>
              </a:rPr>
              <a:t>Less Overweight and Obesity 	– Immunization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i="1" dirty="0">
                <a:cs typeface="Times New Roman" pitchFamily="18" charset="0"/>
              </a:rPr>
              <a:t>Less Tobacco Use 		– Less Substance Use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i="1" dirty="0">
                <a:cs typeface="Times New Roman" pitchFamily="18" charset="0"/>
              </a:rPr>
              <a:t>Responsible Sexual Behavior 	– Getting Mental Health Care</a:t>
            </a:r>
          </a:p>
          <a:p>
            <a:pPr lvl="1" eaLnBrk="1" hangingPunct="1">
              <a:lnSpc>
                <a:spcPct val="90000"/>
              </a:lnSpc>
            </a:pPr>
            <a:endParaRPr lang="en-US" sz="2400" i="1" dirty="0">
              <a:cs typeface="Times New Roman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/>
              <a:t>Health is Connected to Behavior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838200"/>
          </a:xfrm>
        </p:spPr>
        <p:txBody>
          <a:bodyPr/>
          <a:lstStyle/>
          <a:p>
            <a:r>
              <a:rPr lang="en-US" dirty="0"/>
              <a:t>Example: Treatment Nonadherence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50% of meds abandoned by 12 mos.</a:t>
            </a:r>
          </a:p>
          <a:p>
            <a:pPr>
              <a:lnSpc>
                <a:spcPct val="90000"/>
              </a:lnSpc>
            </a:pPr>
            <a:r>
              <a:rPr lang="en-US" dirty="0"/>
              <a:t>Exercise has even lower adherence</a:t>
            </a:r>
          </a:p>
          <a:p>
            <a:pPr>
              <a:lnSpc>
                <a:spcPct val="90000"/>
              </a:lnSpc>
            </a:pPr>
            <a:r>
              <a:rPr lang="en-US" dirty="0"/>
              <a:t>Diet changes are hard to sustain</a:t>
            </a:r>
          </a:p>
          <a:p>
            <a:pPr>
              <a:lnSpc>
                <a:spcPct val="90000"/>
              </a:lnSpc>
            </a:pPr>
            <a:r>
              <a:rPr lang="en-US" dirty="0"/>
              <a:t>Self-monitoring is often insufficient</a:t>
            </a:r>
          </a:p>
          <a:p>
            <a:pPr>
              <a:lnSpc>
                <a:spcPct val="90000"/>
              </a:lnSpc>
            </a:pPr>
            <a:r>
              <a:rPr lang="en-US" dirty="0"/>
              <a:t>Patients find lifestyle change difficult</a:t>
            </a:r>
          </a:p>
          <a:p>
            <a:pPr>
              <a:lnSpc>
                <a:spcPct val="90000"/>
              </a:lnSpc>
            </a:pPr>
            <a:r>
              <a:rPr lang="en-US" dirty="0"/>
              <a:t>Continued smoking, alcohol, drug use</a:t>
            </a:r>
          </a:p>
          <a:p>
            <a:pPr>
              <a:lnSpc>
                <a:spcPct val="90000"/>
              </a:lnSpc>
            </a:pPr>
            <a:r>
              <a:rPr lang="en-US" dirty="0"/>
              <a:t>Change in one area does not generalize 		to changes in other areas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762000" y="5410200"/>
            <a:ext cx="7772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Glasgow, </a:t>
            </a:r>
            <a:r>
              <a:rPr lang="en-US" dirty="0" err="1"/>
              <a:t>McCaul</a:t>
            </a:r>
            <a:r>
              <a:rPr lang="en-US" dirty="0"/>
              <a:t>, &amp; Schafer, 1987 ; </a:t>
            </a:r>
            <a:r>
              <a:rPr lang="en-US" dirty="0" err="1"/>
              <a:t>Meichenbaum</a:t>
            </a:r>
            <a:r>
              <a:rPr lang="en-US" dirty="0"/>
              <a:t> &amp; Turk, 1987; </a:t>
            </a:r>
          </a:p>
          <a:p>
            <a:r>
              <a:rPr lang="en-US" dirty="0"/>
              <a:t>NCPIE, 1994; </a:t>
            </a:r>
            <a:r>
              <a:rPr lang="en-US" dirty="0" err="1"/>
              <a:t>Polivy</a:t>
            </a:r>
            <a:r>
              <a:rPr lang="en-US" dirty="0"/>
              <a:t> &amp; Herman, 2002</a:t>
            </a:r>
          </a:p>
        </p:txBody>
      </p:sp>
      <p:sp>
        <p:nvSpPr>
          <p:cNvPr id="45061" name="Line 5"/>
          <p:cNvSpPr>
            <a:spLocks noChangeShapeType="1"/>
          </p:cNvSpPr>
          <p:nvPr/>
        </p:nvSpPr>
        <p:spPr bwMode="auto">
          <a:xfrm>
            <a:off x="762000" y="5410200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832760" y="2209800"/>
            <a:ext cx="7413617" cy="1981200"/>
          </a:xfrm>
        </p:spPr>
        <p:txBody>
          <a:bodyPr/>
          <a:lstStyle/>
          <a:p>
            <a:r>
              <a:rPr lang="en-US" b="1" dirty="0"/>
              <a:t>We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i="1" u="sng" dirty="0">
                <a:solidFill>
                  <a:schemeClr val="tx1"/>
                </a:solidFill>
              </a:rPr>
              <a:t>Talk</a:t>
            </a:r>
            <a:r>
              <a:rPr lang="en-US" b="1" dirty="0">
                <a:solidFill>
                  <a:schemeClr val="tx1"/>
                </a:solidFill>
              </a:rPr>
              <a:t> About </a:t>
            </a:r>
            <a:r>
              <a:rPr lang="en-US" b="1" dirty="0" err="1">
                <a:solidFill>
                  <a:schemeClr val="tx1"/>
                </a:solidFill>
              </a:rPr>
              <a:t>Nonadherence</a:t>
            </a:r>
            <a:r>
              <a:rPr lang="en-US" b="1" dirty="0">
                <a:solidFill>
                  <a:schemeClr val="tx1"/>
                </a:solidFill>
              </a:rPr>
              <a:t>…</a:t>
            </a:r>
            <a:endParaRPr lang="en-US" i="1" dirty="0">
              <a:solidFill>
                <a:schemeClr val="tx1"/>
              </a:solidFill>
            </a:endParaRP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304800"/>
            <a:ext cx="1620838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419600"/>
            <a:ext cx="14986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28600" y="304800"/>
            <a:ext cx="1676400" cy="1752600"/>
            <a:chOff x="144" y="1104"/>
            <a:chExt cx="1056" cy="1104"/>
          </a:xfrm>
        </p:grpSpPr>
        <p:sp>
          <p:nvSpPr>
            <p:cNvPr id="24582" name="Freeform 6"/>
            <p:cNvSpPr>
              <a:spLocks/>
            </p:cNvSpPr>
            <p:nvPr/>
          </p:nvSpPr>
          <p:spPr bwMode="auto">
            <a:xfrm>
              <a:off x="144" y="1104"/>
              <a:ext cx="1056" cy="1104"/>
            </a:xfrm>
            <a:custGeom>
              <a:avLst/>
              <a:gdLst/>
              <a:ahLst/>
              <a:cxnLst>
                <a:cxn ang="0">
                  <a:pos x="731" y="7162"/>
                </a:cxn>
                <a:cxn ang="0">
                  <a:pos x="296" y="6725"/>
                </a:cxn>
                <a:cxn ang="0">
                  <a:pos x="296" y="6709"/>
                </a:cxn>
                <a:cxn ang="0">
                  <a:pos x="203" y="6370"/>
                </a:cxn>
                <a:cxn ang="0">
                  <a:pos x="171" y="6079"/>
                </a:cxn>
                <a:cxn ang="0">
                  <a:pos x="141" y="5788"/>
                </a:cxn>
                <a:cxn ang="0">
                  <a:pos x="141" y="5480"/>
                </a:cxn>
                <a:cxn ang="0">
                  <a:pos x="141" y="5189"/>
                </a:cxn>
                <a:cxn ang="0">
                  <a:pos x="171" y="4899"/>
                </a:cxn>
                <a:cxn ang="0">
                  <a:pos x="203" y="4608"/>
                </a:cxn>
                <a:cxn ang="0">
                  <a:pos x="249" y="4316"/>
                </a:cxn>
                <a:cxn ang="0">
                  <a:pos x="218" y="3589"/>
                </a:cxn>
                <a:cxn ang="0">
                  <a:pos x="94" y="2022"/>
                </a:cxn>
                <a:cxn ang="0">
                  <a:pos x="94" y="1812"/>
                </a:cxn>
                <a:cxn ang="0">
                  <a:pos x="109" y="1586"/>
                </a:cxn>
                <a:cxn ang="0">
                  <a:pos x="141" y="1358"/>
                </a:cxn>
                <a:cxn ang="0">
                  <a:pos x="187" y="1132"/>
                </a:cxn>
                <a:cxn ang="0">
                  <a:pos x="249" y="906"/>
                </a:cxn>
                <a:cxn ang="0">
                  <a:pos x="373" y="679"/>
                </a:cxn>
                <a:cxn ang="0">
                  <a:pos x="544" y="453"/>
                </a:cxn>
                <a:cxn ang="0">
                  <a:pos x="933" y="211"/>
                </a:cxn>
                <a:cxn ang="0">
                  <a:pos x="1056" y="178"/>
                </a:cxn>
                <a:cxn ang="0">
                  <a:pos x="1165" y="162"/>
                </a:cxn>
                <a:cxn ang="0">
                  <a:pos x="1274" y="146"/>
                </a:cxn>
                <a:cxn ang="0">
                  <a:pos x="1398" y="162"/>
                </a:cxn>
                <a:cxn ang="0">
                  <a:pos x="1507" y="178"/>
                </a:cxn>
                <a:cxn ang="0">
                  <a:pos x="1631" y="194"/>
                </a:cxn>
                <a:cxn ang="0">
                  <a:pos x="1740" y="211"/>
                </a:cxn>
                <a:cxn ang="0">
                  <a:pos x="2174" y="0"/>
                </a:cxn>
                <a:cxn ang="0">
                  <a:pos x="2221" y="0"/>
                </a:cxn>
                <a:cxn ang="0">
                  <a:pos x="2221" y="0"/>
                </a:cxn>
                <a:cxn ang="0">
                  <a:pos x="6879" y="486"/>
                </a:cxn>
                <a:cxn ang="0">
                  <a:pos x="7050" y="857"/>
                </a:cxn>
                <a:cxn ang="0">
                  <a:pos x="7159" y="1229"/>
                </a:cxn>
                <a:cxn ang="0">
                  <a:pos x="7221" y="1601"/>
                </a:cxn>
                <a:cxn ang="0">
                  <a:pos x="7251" y="1989"/>
                </a:cxn>
                <a:cxn ang="0">
                  <a:pos x="7268" y="2361"/>
                </a:cxn>
                <a:cxn ang="0">
                  <a:pos x="7251" y="2749"/>
                </a:cxn>
                <a:cxn ang="0">
                  <a:pos x="7236" y="3121"/>
                </a:cxn>
                <a:cxn ang="0">
                  <a:pos x="7221" y="3510"/>
                </a:cxn>
                <a:cxn ang="0">
                  <a:pos x="7392" y="5949"/>
                </a:cxn>
                <a:cxn ang="0">
                  <a:pos x="7360" y="6079"/>
                </a:cxn>
                <a:cxn ang="0">
                  <a:pos x="7345" y="6208"/>
                </a:cxn>
                <a:cxn ang="0">
                  <a:pos x="7314" y="6338"/>
                </a:cxn>
                <a:cxn ang="0">
                  <a:pos x="7268" y="6467"/>
                </a:cxn>
                <a:cxn ang="0">
                  <a:pos x="7205" y="6597"/>
                </a:cxn>
                <a:cxn ang="0">
                  <a:pos x="7128" y="6725"/>
                </a:cxn>
                <a:cxn ang="0">
                  <a:pos x="7034" y="6839"/>
                </a:cxn>
                <a:cxn ang="0">
                  <a:pos x="6848" y="6968"/>
                </a:cxn>
                <a:cxn ang="0">
                  <a:pos x="6367" y="7065"/>
                </a:cxn>
                <a:cxn ang="0">
                  <a:pos x="5901" y="7129"/>
                </a:cxn>
                <a:cxn ang="0">
                  <a:pos x="5450" y="7162"/>
                </a:cxn>
                <a:cxn ang="0">
                  <a:pos x="5000" y="7178"/>
                </a:cxn>
                <a:cxn ang="0">
                  <a:pos x="4549" y="7162"/>
                </a:cxn>
                <a:cxn ang="0">
                  <a:pos x="4100" y="7146"/>
                </a:cxn>
                <a:cxn ang="0">
                  <a:pos x="3635" y="7129"/>
                </a:cxn>
                <a:cxn ang="0">
                  <a:pos x="2827" y="7162"/>
                </a:cxn>
                <a:cxn ang="0">
                  <a:pos x="1662" y="7728"/>
                </a:cxn>
              </a:cxnLst>
              <a:rect l="0" t="0" r="r" b="b"/>
              <a:pathLst>
                <a:path w="7392" h="7728">
                  <a:moveTo>
                    <a:pt x="1662" y="7728"/>
                  </a:moveTo>
                  <a:lnTo>
                    <a:pt x="1584" y="7502"/>
                  </a:lnTo>
                  <a:lnTo>
                    <a:pt x="1755" y="7162"/>
                  </a:lnTo>
                  <a:lnTo>
                    <a:pt x="731" y="7162"/>
                  </a:lnTo>
                  <a:lnTo>
                    <a:pt x="435" y="7017"/>
                  </a:lnTo>
                  <a:lnTo>
                    <a:pt x="296" y="6758"/>
                  </a:lnTo>
                  <a:lnTo>
                    <a:pt x="296" y="6742"/>
                  </a:lnTo>
                  <a:lnTo>
                    <a:pt x="296" y="6725"/>
                  </a:lnTo>
                  <a:lnTo>
                    <a:pt x="296" y="6725"/>
                  </a:lnTo>
                  <a:lnTo>
                    <a:pt x="296" y="6709"/>
                  </a:lnTo>
                  <a:lnTo>
                    <a:pt x="296" y="6709"/>
                  </a:lnTo>
                  <a:lnTo>
                    <a:pt x="296" y="6709"/>
                  </a:lnTo>
                  <a:lnTo>
                    <a:pt x="296" y="6709"/>
                  </a:lnTo>
                  <a:lnTo>
                    <a:pt x="296" y="6709"/>
                  </a:lnTo>
                  <a:lnTo>
                    <a:pt x="218" y="6450"/>
                  </a:lnTo>
                  <a:lnTo>
                    <a:pt x="203" y="6370"/>
                  </a:lnTo>
                  <a:lnTo>
                    <a:pt x="187" y="6305"/>
                  </a:lnTo>
                  <a:lnTo>
                    <a:pt x="187" y="6224"/>
                  </a:lnTo>
                  <a:lnTo>
                    <a:pt x="171" y="6144"/>
                  </a:lnTo>
                  <a:lnTo>
                    <a:pt x="171" y="6079"/>
                  </a:lnTo>
                  <a:lnTo>
                    <a:pt x="156" y="5998"/>
                  </a:lnTo>
                  <a:lnTo>
                    <a:pt x="156" y="5933"/>
                  </a:lnTo>
                  <a:lnTo>
                    <a:pt x="141" y="5853"/>
                  </a:lnTo>
                  <a:lnTo>
                    <a:pt x="141" y="5788"/>
                  </a:lnTo>
                  <a:lnTo>
                    <a:pt x="141" y="5707"/>
                  </a:lnTo>
                  <a:lnTo>
                    <a:pt x="141" y="5643"/>
                  </a:lnTo>
                  <a:lnTo>
                    <a:pt x="141" y="5561"/>
                  </a:lnTo>
                  <a:lnTo>
                    <a:pt x="141" y="5480"/>
                  </a:lnTo>
                  <a:lnTo>
                    <a:pt x="141" y="5416"/>
                  </a:lnTo>
                  <a:lnTo>
                    <a:pt x="141" y="5335"/>
                  </a:lnTo>
                  <a:lnTo>
                    <a:pt x="141" y="5270"/>
                  </a:lnTo>
                  <a:lnTo>
                    <a:pt x="141" y="5189"/>
                  </a:lnTo>
                  <a:lnTo>
                    <a:pt x="156" y="5125"/>
                  </a:lnTo>
                  <a:lnTo>
                    <a:pt x="156" y="5044"/>
                  </a:lnTo>
                  <a:lnTo>
                    <a:pt x="156" y="4979"/>
                  </a:lnTo>
                  <a:lnTo>
                    <a:pt x="171" y="4899"/>
                  </a:lnTo>
                  <a:lnTo>
                    <a:pt x="171" y="4834"/>
                  </a:lnTo>
                  <a:lnTo>
                    <a:pt x="187" y="4753"/>
                  </a:lnTo>
                  <a:lnTo>
                    <a:pt x="187" y="4689"/>
                  </a:lnTo>
                  <a:lnTo>
                    <a:pt x="203" y="4608"/>
                  </a:lnTo>
                  <a:lnTo>
                    <a:pt x="218" y="4543"/>
                  </a:lnTo>
                  <a:lnTo>
                    <a:pt x="233" y="4461"/>
                  </a:lnTo>
                  <a:lnTo>
                    <a:pt x="233" y="4398"/>
                  </a:lnTo>
                  <a:lnTo>
                    <a:pt x="249" y="4316"/>
                  </a:lnTo>
                  <a:lnTo>
                    <a:pt x="264" y="4235"/>
                  </a:lnTo>
                  <a:lnTo>
                    <a:pt x="280" y="4171"/>
                  </a:lnTo>
                  <a:lnTo>
                    <a:pt x="296" y="4090"/>
                  </a:lnTo>
                  <a:lnTo>
                    <a:pt x="218" y="3589"/>
                  </a:lnTo>
                  <a:lnTo>
                    <a:pt x="0" y="2539"/>
                  </a:lnTo>
                  <a:lnTo>
                    <a:pt x="78" y="2135"/>
                  </a:lnTo>
                  <a:lnTo>
                    <a:pt x="94" y="2086"/>
                  </a:lnTo>
                  <a:lnTo>
                    <a:pt x="94" y="2022"/>
                  </a:lnTo>
                  <a:lnTo>
                    <a:pt x="94" y="1973"/>
                  </a:lnTo>
                  <a:lnTo>
                    <a:pt x="94" y="1908"/>
                  </a:lnTo>
                  <a:lnTo>
                    <a:pt x="94" y="1860"/>
                  </a:lnTo>
                  <a:lnTo>
                    <a:pt x="94" y="1812"/>
                  </a:lnTo>
                  <a:lnTo>
                    <a:pt x="94" y="1747"/>
                  </a:lnTo>
                  <a:lnTo>
                    <a:pt x="109" y="1698"/>
                  </a:lnTo>
                  <a:lnTo>
                    <a:pt x="109" y="1633"/>
                  </a:lnTo>
                  <a:lnTo>
                    <a:pt x="109" y="1586"/>
                  </a:lnTo>
                  <a:lnTo>
                    <a:pt x="109" y="1521"/>
                  </a:lnTo>
                  <a:lnTo>
                    <a:pt x="124" y="1472"/>
                  </a:lnTo>
                  <a:lnTo>
                    <a:pt x="124" y="1407"/>
                  </a:lnTo>
                  <a:lnTo>
                    <a:pt x="141" y="1358"/>
                  </a:lnTo>
                  <a:lnTo>
                    <a:pt x="141" y="1294"/>
                  </a:lnTo>
                  <a:lnTo>
                    <a:pt x="156" y="1246"/>
                  </a:lnTo>
                  <a:lnTo>
                    <a:pt x="171" y="1181"/>
                  </a:lnTo>
                  <a:lnTo>
                    <a:pt x="187" y="1132"/>
                  </a:lnTo>
                  <a:lnTo>
                    <a:pt x="203" y="1068"/>
                  </a:lnTo>
                  <a:lnTo>
                    <a:pt x="218" y="1019"/>
                  </a:lnTo>
                  <a:lnTo>
                    <a:pt x="233" y="954"/>
                  </a:lnTo>
                  <a:lnTo>
                    <a:pt x="249" y="906"/>
                  </a:lnTo>
                  <a:lnTo>
                    <a:pt x="280" y="842"/>
                  </a:lnTo>
                  <a:lnTo>
                    <a:pt x="311" y="793"/>
                  </a:lnTo>
                  <a:lnTo>
                    <a:pt x="342" y="744"/>
                  </a:lnTo>
                  <a:lnTo>
                    <a:pt x="373" y="679"/>
                  </a:lnTo>
                  <a:lnTo>
                    <a:pt x="405" y="631"/>
                  </a:lnTo>
                  <a:lnTo>
                    <a:pt x="451" y="567"/>
                  </a:lnTo>
                  <a:lnTo>
                    <a:pt x="497" y="518"/>
                  </a:lnTo>
                  <a:lnTo>
                    <a:pt x="544" y="453"/>
                  </a:lnTo>
                  <a:lnTo>
                    <a:pt x="590" y="404"/>
                  </a:lnTo>
                  <a:lnTo>
                    <a:pt x="637" y="357"/>
                  </a:lnTo>
                  <a:lnTo>
                    <a:pt x="901" y="227"/>
                  </a:lnTo>
                  <a:lnTo>
                    <a:pt x="933" y="211"/>
                  </a:lnTo>
                  <a:lnTo>
                    <a:pt x="963" y="194"/>
                  </a:lnTo>
                  <a:lnTo>
                    <a:pt x="995" y="194"/>
                  </a:lnTo>
                  <a:lnTo>
                    <a:pt x="1025" y="178"/>
                  </a:lnTo>
                  <a:lnTo>
                    <a:pt x="1056" y="178"/>
                  </a:lnTo>
                  <a:lnTo>
                    <a:pt x="1088" y="162"/>
                  </a:lnTo>
                  <a:lnTo>
                    <a:pt x="1103" y="162"/>
                  </a:lnTo>
                  <a:lnTo>
                    <a:pt x="1134" y="162"/>
                  </a:lnTo>
                  <a:lnTo>
                    <a:pt x="1165" y="162"/>
                  </a:lnTo>
                  <a:lnTo>
                    <a:pt x="1197" y="146"/>
                  </a:lnTo>
                  <a:lnTo>
                    <a:pt x="1227" y="146"/>
                  </a:lnTo>
                  <a:lnTo>
                    <a:pt x="1259" y="146"/>
                  </a:lnTo>
                  <a:lnTo>
                    <a:pt x="1274" y="146"/>
                  </a:lnTo>
                  <a:lnTo>
                    <a:pt x="1305" y="146"/>
                  </a:lnTo>
                  <a:lnTo>
                    <a:pt x="1336" y="146"/>
                  </a:lnTo>
                  <a:lnTo>
                    <a:pt x="1367" y="162"/>
                  </a:lnTo>
                  <a:lnTo>
                    <a:pt x="1398" y="162"/>
                  </a:lnTo>
                  <a:lnTo>
                    <a:pt x="1429" y="162"/>
                  </a:lnTo>
                  <a:lnTo>
                    <a:pt x="1444" y="162"/>
                  </a:lnTo>
                  <a:lnTo>
                    <a:pt x="1476" y="162"/>
                  </a:lnTo>
                  <a:lnTo>
                    <a:pt x="1507" y="178"/>
                  </a:lnTo>
                  <a:lnTo>
                    <a:pt x="1538" y="178"/>
                  </a:lnTo>
                  <a:lnTo>
                    <a:pt x="1569" y="178"/>
                  </a:lnTo>
                  <a:lnTo>
                    <a:pt x="1600" y="178"/>
                  </a:lnTo>
                  <a:lnTo>
                    <a:pt x="1631" y="194"/>
                  </a:lnTo>
                  <a:lnTo>
                    <a:pt x="1662" y="194"/>
                  </a:lnTo>
                  <a:lnTo>
                    <a:pt x="1678" y="194"/>
                  </a:lnTo>
                  <a:lnTo>
                    <a:pt x="1708" y="211"/>
                  </a:lnTo>
                  <a:lnTo>
                    <a:pt x="1740" y="211"/>
                  </a:lnTo>
                  <a:lnTo>
                    <a:pt x="1771" y="211"/>
                  </a:lnTo>
                  <a:lnTo>
                    <a:pt x="1817" y="211"/>
                  </a:lnTo>
                  <a:lnTo>
                    <a:pt x="1848" y="227"/>
                  </a:lnTo>
                  <a:lnTo>
                    <a:pt x="2174" y="0"/>
                  </a:lnTo>
                  <a:lnTo>
                    <a:pt x="2190" y="0"/>
                  </a:lnTo>
                  <a:lnTo>
                    <a:pt x="2206" y="0"/>
                  </a:lnTo>
                  <a:lnTo>
                    <a:pt x="2206" y="0"/>
                  </a:lnTo>
                  <a:lnTo>
                    <a:pt x="2221" y="0"/>
                  </a:lnTo>
                  <a:lnTo>
                    <a:pt x="2221" y="0"/>
                  </a:lnTo>
                  <a:lnTo>
                    <a:pt x="2221" y="0"/>
                  </a:lnTo>
                  <a:lnTo>
                    <a:pt x="2221" y="0"/>
                  </a:lnTo>
                  <a:lnTo>
                    <a:pt x="2221" y="0"/>
                  </a:lnTo>
                  <a:lnTo>
                    <a:pt x="2563" y="82"/>
                  </a:lnTo>
                  <a:lnTo>
                    <a:pt x="5420" y="129"/>
                  </a:lnTo>
                  <a:lnTo>
                    <a:pt x="6103" y="0"/>
                  </a:lnTo>
                  <a:lnTo>
                    <a:pt x="6879" y="486"/>
                  </a:lnTo>
                  <a:lnTo>
                    <a:pt x="6925" y="583"/>
                  </a:lnTo>
                  <a:lnTo>
                    <a:pt x="6972" y="663"/>
                  </a:lnTo>
                  <a:lnTo>
                    <a:pt x="7004" y="761"/>
                  </a:lnTo>
                  <a:lnTo>
                    <a:pt x="7050" y="857"/>
                  </a:lnTo>
                  <a:lnTo>
                    <a:pt x="7081" y="954"/>
                  </a:lnTo>
                  <a:lnTo>
                    <a:pt x="7112" y="1036"/>
                  </a:lnTo>
                  <a:lnTo>
                    <a:pt x="7128" y="1132"/>
                  </a:lnTo>
                  <a:lnTo>
                    <a:pt x="7159" y="1229"/>
                  </a:lnTo>
                  <a:lnTo>
                    <a:pt x="7174" y="1327"/>
                  </a:lnTo>
                  <a:lnTo>
                    <a:pt x="7189" y="1423"/>
                  </a:lnTo>
                  <a:lnTo>
                    <a:pt x="7205" y="1504"/>
                  </a:lnTo>
                  <a:lnTo>
                    <a:pt x="7221" y="1601"/>
                  </a:lnTo>
                  <a:lnTo>
                    <a:pt x="7236" y="1698"/>
                  </a:lnTo>
                  <a:lnTo>
                    <a:pt x="7251" y="1796"/>
                  </a:lnTo>
                  <a:lnTo>
                    <a:pt x="7251" y="1892"/>
                  </a:lnTo>
                  <a:lnTo>
                    <a:pt x="7251" y="1989"/>
                  </a:lnTo>
                  <a:lnTo>
                    <a:pt x="7268" y="2070"/>
                  </a:lnTo>
                  <a:lnTo>
                    <a:pt x="7268" y="2167"/>
                  </a:lnTo>
                  <a:lnTo>
                    <a:pt x="7268" y="2264"/>
                  </a:lnTo>
                  <a:lnTo>
                    <a:pt x="7268" y="2361"/>
                  </a:lnTo>
                  <a:lnTo>
                    <a:pt x="7268" y="2458"/>
                  </a:lnTo>
                  <a:lnTo>
                    <a:pt x="7268" y="2555"/>
                  </a:lnTo>
                  <a:lnTo>
                    <a:pt x="7268" y="2652"/>
                  </a:lnTo>
                  <a:lnTo>
                    <a:pt x="7251" y="2749"/>
                  </a:lnTo>
                  <a:lnTo>
                    <a:pt x="7251" y="2846"/>
                  </a:lnTo>
                  <a:lnTo>
                    <a:pt x="7251" y="2943"/>
                  </a:lnTo>
                  <a:lnTo>
                    <a:pt x="7236" y="3023"/>
                  </a:lnTo>
                  <a:lnTo>
                    <a:pt x="7236" y="3121"/>
                  </a:lnTo>
                  <a:lnTo>
                    <a:pt x="7236" y="3218"/>
                  </a:lnTo>
                  <a:lnTo>
                    <a:pt x="7221" y="3315"/>
                  </a:lnTo>
                  <a:lnTo>
                    <a:pt x="7221" y="3412"/>
                  </a:lnTo>
                  <a:lnTo>
                    <a:pt x="7221" y="3510"/>
                  </a:lnTo>
                  <a:lnTo>
                    <a:pt x="7314" y="5060"/>
                  </a:lnTo>
                  <a:lnTo>
                    <a:pt x="7268" y="5561"/>
                  </a:lnTo>
                  <a:lnTo>
                    <a:pt x="7392" y="5918"/>
                  </a:lnTo>
                  <a:lnTo>
                    <a:pt x="7392" y="5949"/>
                  </a:lnTo>
                  <a:lnTo>
                    <a:pt x="7376" y="5982"/>
                  </a:lnTo>
                  <a:lnTo>
                    <a:pt x="7376" y="6014"/>
                  </a:lnTo>
                  <a:lnTo>
                    <a:pt x="7376" y="6047"/>
                  </a:lnTo>
                  <a:lnTo>
                    <a:pt x="7360" y="6079"/>
                  </a:lnTo>
                  <a:lnTo>
                    <a:pt x="7360" y="6111"/>
                  </a:lnTo>
                  <a:lnTo>
                    <a:pt x="7360" y="6144"/>
                  </a:lnTo>
                  <a:lnTo>
                    <a:pt x="7345" y="6175"/>
                  </a:lnTo>
                  <a:lnTo>
                    <a:pt x="7345" y="6208"/>
                  </a:lnTo>
                  <a:lnTo>
                    <a:pt x="7330" y="6240"/>
                  </a:lnTo>
                  <a:lnTo>
                    <a:pt x="7330" y="6273"/>
                  </a:lnTo>
                  <a:lnTo>
                    <a:pt x="7314" y="6305"/>
                  </a:lnTo>
                  <a:lnTo>
                    <a:pt x="7314" y="6338"/>
                  </a:lnTo>
                  <a:lnTo>
                    <a:pt x="7298" y="6370"/>
                  </a:lnTo>
                  <a:lnTo>
                    <a:pt x="7283" y="6403"/>
                  </a:lnTo>
                  <a:lnTo>
                    <a:pt x="7268" y="6434"/>
                  </a:lnTo>
                  <a:lnTo>
                    <a:pt x="7268" y="6467"/>
                  </a:lnTo>
                  <a:lnTo>
                    <a:pt x="7251" y="6499"/>
                  </a:lnTo>
                  <a:lnTo>
                    <a:pt x="7236" y="6532"/>
                  </a:lnTo>
                  <a:lnTo>
                    <a:pt x="7221" y="6564"/>
                  </a:lnTo>
                  <a:lnTo>
                    <a:pt x="7205" y="6597"/>
                  </a:lnTo>
                  <a:lnTo>
                    <a:pt x="7189" y="6629"/>
                  </a:lnTo>
                  <a:lnTo>
                    <a:pt x="7174" y="6660"/>
                  </a:lnTo>
                  <a:lnTo>
                    <a:pt x="7159" y="6693"/>
                  </a:lnTo>
                  <a:lnTo>
                    <a:pt x="7128" y="6725"/>
                  </a:lnTo>
                  <a:lnTo>
                    <a:pt x="7112" y="6758"/>
                  </a:lnTo>
                  <a:lnTo>
                    <a:pt x="7096" y="6790"/>
                  </a:lnTo>
                  <a:lnTo>
                    <a:pt x="7066" y="6823"/>
                  </a:lnTo>
                  <a:lnTo>
                    <a:pt x="7034" y="6839"/>
                  </a:lnTo>
                  <a:lnTo>
                    <a:pt x="7019" y="6872"/>
                  </a:lnTo>
                  <a:lnTo>
                    <a:pt x="6987" y="6903"/>
                  </a:lnTo>
                  <a:lnTo>
                    <a:pt x="6957" y="6935"/>
                  </a:lnTo>
                  <a:lnTo>
                    <a:pt x="6848" y="6968"/>
                  </a:lnTo>
                  <a:lnTo>
                    <a:pt x="6723" y="7000"/>
                  </a:lnTo>
                  <a:lnTo>
                    <a:pt x="6600" y="7017"/>
                  </a:lnTo>
                  <a:lnTo>
                    <a:pt x="6491" y="7049"/>
                  </a:lnTo>
                  <a:lnTo>
                    <a:pt x="6367" y="7065"/>
                  </a:lnTo>
                  <a:lnTo>
                    <a:pt x="6258" y="7082"/>
                  </a:lnTo>
                  <a:lnTo>
                    <a:pt x="6133" y="7098"/>
                  </a:lnTo>
                  <a:lnTo>
                    <a:pt x="6025" y="7114"/>
                  </a:lnTo>
                  <a:lnTo>
                    <a:pt x="5901" y="7129"/>
                  </a:lnTo>
                  <a:lnTo>
                    <a:pt x="5792" y="7146"/>
                  </a:lnTo>
                  <a:lnTo>
                    <a:pt x="5684" y="7146"/>
                  </a:lnTo>
                  <a:lnTo>
                    <a:pt x="5559" y="7162"/>
                  </a:lnTo>
                  <a:lnTo>
                    <a:pt x="5450" y="7162"/>
                  </a:lnTo>
                  <a:lnTo>
                    <a:pt x="5341" y="7178"/>
                  </a:lnTo>
                  <a:lnTo>
                    <a:pt x="5218" y="7178"/>
                  </a:lnTo>
                  <a:lnTo>
                    <a:pt x="5109" y="7178"/>
                  </a:lnTo>
                  <a:lnTo>
                    <a:pt x="5000" y="7178"/>
                  </a:lnTo>
                  <a:lnTo>
                    <a:pt x="4875" y="7178"/>
                  </a:lnTo>
                  <a:lnTo>
                    <a:pt x="4767" y="7178"/>
                  </a:lnTo>
                  <a:lnTo>
                    <a:pt x="4658" y="7178"/>
                  </a:lnTo>
                  <a:lnTo>
                    <a:pt x="4549" y="7162"/>
                  </a:lnTo>
                  <a:lnTo>
                    <a:pt x="4426" y="7162"/>
                  </a:lnTo>
                  <a:lnTo>
                    <a:pt x="4317" y="7162"/>
                  </a:lnTo>
                  <a:lnTo>
                    <a:pt x="4208" y="7162"/>
                  </a:lnTo>
                  <a:lnTo>
                    <a:pt x="4100" y="7146"/>
                  </a:lnTo>
                  <a:lnTo>
                    <a:pt x="3975" y="7146"/>
                  </a:lnTo>
                  <a:lnTo>
                    <a:pt x="3866" y="7146"/>
                  </a:lnTo>
                  <a:lnTo>
                    <a:pt x="3758" y="7129"/>
                  </a:lnTo>
                  <a:lnTo>
                    <a:pt x="3635" y="7129"/>
                  </a:lnTo>
                  <a:lnTo>
                    <a:pt x="3526" y="7129"/>
                  </a:lnTo>
                  <a:lnTo>
                    <a:pt x="3417" y="7114"/>
                  </a:lnTo>
                  <a:lnTo>
                    <a:pt x="3292" y="7114"/>
                  </a:lnTo>
                  <a:lnTo>
                    <a:pt x="2827" y="7162"/>
                  </a:lnTo>
                  <a:lnTo>
                    <a:pt x="2532" y="7421"/>
                  </a:lnTo>
                  <a:lnTo>
                    <a:pt x="2004" y="7696"/>
                  </a:lnTo>
                  <a:lnTo>
                    <a:pt x="1755" y="7728"/>
                  </a:lnTo>
                  <a:lnTo>
                    <a:pt x="1662" y="77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208" y="1162"/>
              <a:ext cx="934" cy="991"/>
              <a:chOff x="208" y="1162"/>
              <a:chExt cx="934" cy="991"/>
            </a:xfrm>
          </p:grpSpPr>
          <p:sp>
            <p:nvSpPr>
              <p:cNvPr id="24584" name="Freeform 8"/>
              <p:cNvSpPr>
                <a:spLocks/>
              </p:cNvSpPr>
              <p:nvPr/>
            </p:nvSpPr>
            <p:spPr bwMode="auto">
              <a:xfrm>
                <a:off x="426" y="1670"/>
                <a:ext cx="383" cy="483"/>
              </a:xfrm>
              <a:custGeom>
                <a:avLst/>
                <a:gdLst/>
                <a:ahLst/>
                <a:cxnLst>
                  <a:cxn ang="0">
                    <a:pos x="0" y="3379"/>
                  </a:cxn>
                  <a:cxn ang="0">
                    <a:pos x="1026" y="2134"/>
                  </a:cxn>
                  <a:cxn ang="0">
                    <a:pos x="809" y="1859"/>
                  </a:cxn>
                  <a:cxn ang="0">
                    <a:pos x="1150" y="1374"/>
                  </a:cxn>
                  <a:cxn ang="0">
                    <a:pos x="932" y="1099"/>
                  </a:cxn>
                  <a:cxn ang="0">
                    <a:pos x="1352" y="355"/>
                  </a:cxn>
                  <a:cxn ang="0">
                    <a:pos x="2128" y="307"/>
                  </a:cxn>
                  <a:cxn ang="0">
                    <a:pos x="2143" y="290"/>
                  </a:cxn>
                  <a:cxn ang="0">
                    <a:pos x="2158" y="274"/>
                  </a:cxn>
                  <a:cxn ang="0">
                    <a:pos x="2158" y="274"/>
                  </a:cxn>
                  <a:cxn ang="0">
                    <a:pos x="2174" y="274"/>
                  </a:cxn>
                  <a:cxn ang="0">
                    <a:pos x="2174" y="274"/>
                  </a:cxn>
                  <a:cxn ang="0">
                    <a:pos x="2174" y="274"/>
                  </a:cxn>
                  <a:cxn ang="0">
                    <a:pos x="2174" y="274"/>
                  </a:cxn>
                  <a:cxn ang="0">
                    <a:pos x="2174" y="274"/>
                  </a:cxn>
                  <a:cxn ang="0">
                    <a:pos x="2609" y="0"/>
                  </a:cxn>
                  <a:cxn ang="0">
                    <a:pos x="2686" y="178"/>
                  </a:cxn>
                  <a:cxn ang="0">
                    <a:pos x="1786" y="1148"/>
                  </a:cxn>
                  <a:cxn ang="0">
                    <a:pos x="1786" y="1325"/>
                  </a:cxn>
                  <a:cxn ang="0">
                    <a:pos x="2003" y="1552"/>
                  </a:cxn>
                  <a:cxn ang="0">
                    <a:pos x="1492" y="1988"/>
                  </a:cxn>
                  <a:cxn ang="0">
                    <a:pos x="1709" y="2263"/>
                  </a:cxn>
                  <a:cxn ang="0">
                    <a:pos x="1709" y="2279"/>
                  </a:cxn>
                  <a:cxn ang="0">
                    <a:pos x="1709" y="2296"/>
                  </a:cxn>
                  <a:cxn ang="0">
                    <a:pos x="1709" y="2296"/>
                  </a:cxn>
                  <a:cxn ang="0">
                    <a:pos x="1709" y="2296"/>
                  </a:cxn>
                  <a:cxn ang="0">
                    <a:pos x="1709" y="2296"/>
                  </a:cxn>
                  <a:cxn ang="0">
                    <a:pos x="1709" y="2296"/>
                  </a:cxn>
                  <a:cxn ang="0">
                    <a:pos x="1709" y="2312"/>
                  </a:cxn>
                  <a:cxn ang="0">
                    <a:pos x="1709" y="2312"/>
                  </a:cxn>
                  <a:cxn ang="0">
                    <a:pos x="420" y="3104"/>
                  </a:cxn>
                  <a:cxn ang="0">
                    <a:pos x="202" y="3331"/>
                  </a:cxn>
                  <a:cxn ang="0">
                    <a:pos x="79" y="3379"/>
                  </a:cxn>
                  <a:cxn ang="0">
                    <a:pos x="0" y="3379"/>
                  </a:cxn>
                </a:cxnLst>
                <a:rect l="0" t="0" r="r" b="b"/>
                <a:pathLst>
                  <a:path w="2686" h="3379">
                    <a:moveTo>
                      <a:pt x="0" y="3379"/>
                    </a:moveTo>
                    <a:lnTo>
                      <a:pt x="1026" y="2134"/>
                    </a:lnTo>
                    <a:lnTo>
                      <a:pt x="809" y="1859"/>
                    </a:lnTo>
                    <a:lnTo>
                      <a:pt x="1150" y="1374"/>
                    </a:lnTo>
                    <a:lnTo>
                      <a:pt x="932" y="1099"/>
                    </a:lnTo>
                    <a:lnTo>
                      <a:pt x="1352" y="355"/>
                    </a:lnTo>
                    <a:lnTo>
                      <a:pt x="2128" y="307"/>
                    </a:lnTo>
                    <a:lnTo>
                      <a:pt x="2143" y="290"/>
                    </a:lnTo>
                    <a:lnTo>
                      <a:pt x="2158" y="274"/>
                    </a:lnTo>
                    <a:lnTo>
                      <a:pt x="2158" y="274"/>
                    </a:lnTo>
                    <a:lnTo>
                      <a:pt x="2174" y="274"/>
                    </a:lnTo>
                    <a:lnTo>
                      <a:pt x="2174" y="274"/>
                    </a:lnTo>
                    <a:lnTo>
                      <a:pt x="2174" y="274"/>
                    </a:lnTo>
                    <a:lnTo>
                      <a:pt x="2174" y="274"/>
                    </a:lnTo>
                    <a:lnTo>
                      <a:pt x="2174" y="274"/>
                    </a:lnTo>
                    <a:lnTo>
                      <a:pt x="2609" y="0"/>
                    </a:lnTo>
                    <a:lnTo>
                      <a:pt x="2686" y="178"/>
                    </a:lnTo>
                    <a:lnTo>
                      <a:pt x="1786" y="1148"/>
                    </a:lnTo>
                    <a:lnTo>
                      <a:pt x="1786" y="1325"/>
                    </a:lnTo>
                    <a:lnTo>
                      <a:pt x="2003" y="1552"/>
                    </a:lnTo>
                    <a:lnTo>
                      <a:pt x="1492" y="1988"/>
                    </a:lnTo>
                    <a:lnTo>
                      <a:pt x="1709" y="2263"/>
                    </a:lnTo>
                    <a:lnTo>
                      <a:pt x="1709" y="2279"/>
                    </a:lnTo>
                    <a:lnTo>
                      <a:pt x="1709" y="2296"/>
                    </a:lnTo>
                    <a:lnTo>
                      <a:pt x="1709" y="2296"/>
                    </a:lnTo>
                    <a:lnTo>
                      <a:pt x="1709" y="2296"/>
                    </a:lnTo>
                    <a:lnTo>
                      <a:pt x="1709" y="2296"/>
                    </a:lnTo>
                    <a:lnTo>
                      <a:pt x="1709" y="2296"/>
                    </a:lnTo>
                    <a:lnTo>
                      <a:pt x="1709" y="2312"/>
                    </a:lnTo>
                    <a:lnTo>
                      <a:pt x="1709" y="2312"/>
                    </a:lnTo>
                    <a:lnTo>
                      <a:pt x="420" y="3104"/>
                    </a:lnTo>
                    <a:lnTo>
                      <a:pt x="202" y="3331"/>
                    </a:lnTo>
                    <a:lnTo>
                      <a:pt x="79" y="3379"/>
                    </a:lnTo>
                    <a:lnTo>
                      <a:pt x="0" y="3379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85" name="Freeform 9"/>
              <p:cNvSpPr>
                <a:spLocks/>
              </p:cNvSpPr>
              <p:nvPr/>
            </p:nvSpPr>
            <p:spPr bwMode="auto">
              <a:xfrm>
                <a:off x="628" y="1721"/>
                <a:ext cx="514" cy="374"/>
              </a:xfrm>
              <a:custGeom>
                <a:avLst/>
                <a:gdLst/>
                <a:ahLst/>
                <a:cxnLst>
                  <a:cxn ang="0">
                    <a:pos x="31" y="2571"/>
                  </a:cxn>
                  <a:cxn ang="0">
                    <a:pos x="15" y="2523"/>
                  </a:cxn>
                  <a:cxn ang="0">
                    <a:pos x="0" y="2491"/>
                  </a:cxn>
                  <a:cxn ang="0">
                    <a:pos x="0" y="2474"/>
                  </a:cxn>
                  <a:cxn ang="0">
                    <a:pos x="0" y="2474"/>
                  </a:cxn>
                  <a:cxn ang="0">
                    <a:pos x="589" y="2134"/>
                  </a:cxn>
                  <a:cxn ang="0">
                    <a:pos x="682" y="1553"/>
                  </a:cxn>
                  <a:cxn ang="0">
                    <a:pos x="682" y="922"/>
                  </a:cxn>
                  <a:cxn ang="0">
                    <a:pos x="1443" y="49"/>
                  </a:cxn>
                  <a:cxn ang="0">
                    <a:pos x="2298" y="210"/>
                  </a:cxn>
                  <a:cxn ang="0">
                    <a:pos x="2732" y="33"/>
                  </a:cxn>
                  <a:cxn ang="0">
                    <a:pos x="2763" y="0"/>
                  </a:cxn>
                  <a:cxn ang="0">
                    <a:pos x="2763" y="0"/>
                  </a:cxn>
                  <a:cxn ang="0">
                    <a:pos x="2763" y="0"/>
                  </a:cxn>
                  <a:cxn ang="0">
                    <a:pos x="3105" y="178"/>
                  </a:cxn>
                  <a:cxn ang="0">
                    <a:pos x="3539" y="243"/>
                  </a:cxn>
                  <a:cxn ang="0">
                    <a:pos x="3539" y="389"/>
                  </a:cxn>
                  <a:cxn ang="0">
                    <a:pos x="3555" y="534"/>
                  </a:cxn>
                  <a:cxn ang="0">
                    <a:pos x="3571" y="663"/>
                  </a:cxn>
                  <a:cxn ang="0">
                    <a:pos x="3571" y="809"/>
                  </a:cxn>
                  <a:cxn ang="0">
                    <a:pos x="3586" y="938"/>
                  </a:cxn>
                  <a:cxn ang="0">
                    <a:pos x="3601" y="1068"/>
                  </a:cxn>
                  <a:cxn ang="0">
                    <a:pos x="3601" y="1213"/>
                  </a:cxn>
                  <a:cxn ang="0">
                    <a:pos x="3601" y="1343"/>
                  </a:cxn>
                  <a:cxn ang="0">
                    <a:pos x="3601" y="1488"/>
                  </a:cxn>
                  <a:cxn ang="0">
                    <a:pos x="3586" y="1617"/>
                  </a:cxn>
                  <a:cxn ang="0">
                    <a:pos x="3555" y="1747"/>
                  </a:cxn>
                  <a:cxn ang="0">
                    <a:pos x="3524" y="1876"/>
                  </a:cxn>
                  <a:cxn ang="0">
                    <a:pos x="3478" y="2006"/>
                  </a:cxn>
                  <a:cxn ang="0">
                    <a:pos x="3400" y="2151"/>
                  </a:cxn>
                  <a:cxn ang="0">
                    <a:pos x="3322" y="2281"/>
                  </a:cxn>
                  <a:cxn ang="0">
                    <a:pos x="3182" y="2377"/>
                  </a:cxn>
                  <a:cxn ang="0">
                    <a:pos x="3011" y="2426"/>
                  </a:cxn>
                  <a:cxn ang="0">
                    <a:pos x="2826" y="2458"/>
                  </a:cxn>
                  <a:cxn ang="0">
                    <a:pos x="2639" y="2491"/>
                  </a:cxn>
                  <a:cxn ang="0">
                    <a:pos x="2453" y="2523"/>
                  </a:cxn>
                  <a:cxn ang="0">
                    <a:pos x="2281" y="2539"/>
                  </a:cxn>
                  <a:cxn ang="0">
                    <a:pos x="2096" y="2556"/>
                  </a:cxn>
                  <a:cxn ang="0">
                    <a:pos x="1925" y="2556"/>
                  </a:cxn>
                  <a:cxn ang="0">
                    <a:pos x="1738" y="2571"/>
                  </a:cxn>
                  <a:cxn ang="0">
                    <a:pos x="1568" y="2571"/>
                  </a:cxn>
                  <a:cxn ang="0">
                    <a:pos x="1381" y="2571"/>
                  </a:cxn>
                  <a:cxn ang="0">
                    <a:pos x="1210" y="2571"/>
                  </a:cxn>
                  <a:cxn ang="0">
                    <a:pos x="1040" y="2587"/>
                  </a:cxn>
                  <a:cxn ang="0">
                    <a:pos x="853" y="2587"/>
                  </a:cxn>
                  <a:cxn ang="0">
                    <a:pos x="682" y="2603"/>
                  </a:cxn>
                  <a:cxn ang="0">
                    <a:pos x="512" y="2603"/>
                  </a:cxn>
                  <a:cxn ang="0">
                    <a:pos x="295" y="2571"/>
                  </a:cxn>
                </a:cxnLst>
                <a:rect l="0" t="0" r="r" b="b"/>
                <a:pathLst>
                  <a:path w="3601" h="2619">
                    <a:moveTo>
                      <a:pt x="295" y="2571"/>
                    </a:moveTo>
                    <a:lnTo>
                      <a:pt x="31" y="2571"/>
                    </a:lnTo>
                    <a:lnTo>
                      <a:pt x="15" y="2539"/>
                    </a:lnTo>
                    <a:lnTo>
                      <a:pt x="15" y="2523"/>
                    </a:lnTo>
                    <a:lnTo>
                      <a:pt x="0" y="2507"/>
                    </a:lnTo>
                    <a:lnTo>
                      <a:pt x="0" y="2491"/>
                    </a:lnTo>
                    <a:lnTo>
                      <a:pt x="0" y="2491"/>
                    </a:lnTo>
                    <a:lnTo>
                      <a:pt x="0" y="2474"/>
                    </a:lnTo>
                    <a:lnTo>
                      <a:pt x="0" y="2474"/>
                    </a:lnTo>
                    <a:lnTo>
                      <a:pt x="0" y="2474"/>
                    </a:lnTo>
                    <a:lnTo>
                      <a:pt x="295" y="2393"/>
                    </a:lnTo>
                    <a:lnTo>
                      <a:pt x="589" y="2134"/>
                    </a:lnTo>
                    <a:lnTo>
                      <a:pt x="419" y="1779"/>
                    </a:lnTo>
                    <a:lnTo>
                      <a:pt x="682" y="1553"/>
                    </a:lnTo>
                    <a:lnTo>
                      <a:pt x="884" y="1472"/>
                    </a:lnTo>
                    <a:lnTo>
                      <a:pt x="682" y="922"/>
                    </a:lnTo>
                    <a:lnTo>
                      <a:pt x="1102" y="485"/>
                    </a:lnTo>
                    <a:lnTo>
                      <a:pt x="1443" y="49"/>
                    </a:lnTo>
                    <a:lnTo>
                      <a:pt x="1738" y="178"/>
                    </a:lnTo>
                    <a:lnTo>
                      <a:pt x="2298" y="210"/>
                    </a:lnTo>
                    <a:lnTo>
                      <a:pt x="2717" y="49"/>
                    </a:lnTo>
                    <a:lnTo>
                      <a:pt x="2732" y="33"/>
                    </a:lnTo>
                    <a:lnTo>
                      <a:pt x="2747" y="17"/>
                    </a:lnTo>
                    <a:lnTo>
                      <a:pt x="2763" y="0"/>
                    </a:lnTo>
                    <a:lnTo>
                      <a:pt x="2763" y="0"/>
                    </a:lnTo>
                    <a:lnTo>
                      <a:pt x="2763" y="0"/>
                    </a:lnTo>
                    <a:lnTo>
                      <a:pt x="2763" y="0"/>
                    </a:lnTo>
                    <a:lnTo>
                      <a:pt x="2763" y="0"/>
                    </a:lnTo>
                    <a:lnTo>
                      <a:pt x="2763" y="0"/>
                    </a:lnTo>
                    <a:lnTo>
                      <a:pt x="3105" y="178"/>
                    </a:lnTo>
                    <a:lnTo>
                      <a:pt x="3539" y="178"/>
                    </a:lnTo>
                    <a:lnTo>
                      <a:pt x="3539" y="243"/>
                    </a:lnTo>
                    <a:lnTo>
                      <a:pt x="3539" y="324"/>
                    </a:lnTo>
                    <a:lnTo>
                      <a:pt x="3539" y="389"/>
                    </a:lnTo>
                    <a:lnTo>
                      <a:pt x="3555" y="453"/>
                    </a:lnTo>
                    <a:lnTo>
                      <a:pt x="3555" y="534"/>
                    </a:lnTo>
                    <a:lnTo>
                      <a:pt x="3555" y="599"/>
                    </a:lnTo>
                    <a:lnTo>
                      <a:pt x="3571" y="663"/>
                    </a:lnTo>
                    <a:lnTo>
                      <a:pt x="3571" y="728"/>
                    </a:lnTo>
                    <a:lnTo>
                      <a:pt x="3571" y="809"/>
                    </a:lnTo>
                    <a:lnTo>
                      <a:pt x="3586" y="873"/>
                    </a:lnTo>
                    <a:lnTo>
                      <a:pt x="3586" y="938"/>
                    </a:lnTo>
                    <a:lnTo>
                      <a:pt x="3586" y="1003"/>
                    </a:lnTo>
                    <a:lnTo>
                      <a:pt x="3601" y="1068"/>
                    </a:lnTo>
                    <a:lnTo>
                      <a:pt x="3601" y="1148"/>
                    </a:lnTo>
                    <a:lnTo>
                      <a:pt x="3601" y="1213"/>
                    </a:lnTo>
                    <a:lnTo>
                      <a:pt x="3601" y="1278"/>
                    </a:lnTo>
                    <a:lnTo>
                      <a:pt x="3601" y="1343"/>
                    </a:lnTo>
                    <a:lnTo>
                      <a:pt x="3601" y="1407"/>
                    </a:lnTo>
                    <a:lnTo>
                      <a:pt x="3601" y="1488"/>
                    </a:lnTo>
                    <a:lnTo>
                      <a:pt x="3586" y="1553"/>
                    </a:lnTo>
                    <a:lnTo>
                      <a:pt x="3586" y="1617"/>
                    </a:lnTo>
                    <a:lnTo>
                      <a:pt x="3571" y="1682"/>
                    </a:lnTo>
                    <a:lnTo>
                      <a:pt x="3555" y="1747"/>
                    </a:lnTo>
                    <a:lnTo>
                      <a:pt x="3539" y="1812"/>
                    </a:lnTo>
                    <a:lnTo>
                      <a:pt x="3524" y="1876"/>
                    </a:lnTo>
                    <a:lnTo>
                      <a:pt x="3493" y="1941"/>
                    </a:lnTo>
                    <a:lnTo>
                      <a:pt x="3478" y="2006"/>
                    </a:lnTo>
                    <a:lnTo>
                      <a:pt x="3446" y="2087"/>
                    </a:lnTo>
                    <a:lnTo>
                      <a:pt x="3400" y="2151"/>
                    </a:lnTo>
                    <a:lnTo>
                      <a:pt x="3369" y="2216"/>
                    </a:lnTo>
                    <a:lnTo>
                      <a:pt x="3322" y="2281"/>
                    </a:lnTo>
                    <a:lnTo>
                      <a:pt x="3275" y="2344"/>
                    </a:lnTo>
                    <a:lnTo>
                      <a:pt x="3182" y="2377"/>
                    </a:lnTo>
                    <a:lnTo>
                      <a:pt x="3105" y="2393"/>
                    </a:lnTo>
                    <a:lnTo>
                      <a:pt x="3011" y="2426"/>
                    </a:lnTo>
                    <a:lnTo>
                      <a:pt x="2918" y="2442"/>
                    </a:lnTo>
                    <a:lnTo>
                      <a:pt x="2826" y="2458"/>
                    </a:lnTo>
                    <a:lnTo>
                      <a:pt x="2732" y="2474"/>
                    </a:lnTo>
                    <a:lnTo>
                      <a:pt x="2639" y="2491"/>
                    </a:lnTo>
                    <a:lnTo>
                      <a:pt x="2545" y="2507"/>
                    </a:lnTo>
                    <a:lnTo>
                      <a:pt x="2453" y="2523"/>
                    </a:lnTo>
                    <a:lnTo>
                      <a:pt x="2375" y="2523"/>
                    </a:lnTo>
                    <a:lnTo>
                      <a:pt x="2281" y="2539"/>
                    </a:lnTo>
                    <a:lnTo>
                      <a:pt x="2189" y="2539"/>
                    </a:lnTo>
                    <a:lnTo>
                      <a:pt x="2096" y="2556"/>
                    </a:lnTo>
                    <a:lnTo>
                      <a:pt x="2002" y="2556"/>
                    </a:lnTo>
                    <a:lnTo>
                      <a:pt x="1925" y="2556"/>
                    </a:lnTo>
                    <a:lnTo>
                      <a:pt x="1832" y="2571"/>
                    </a:lnTo>
                    <a:lnTo>
                      <a:pt x="1738" y="2571"/>
                    </a:lnTo>
                    <a:lnTo>
                      <a:pt x="1645" y="2571"/>
                    </a:lnTo>
                    <a:lnTo>
                      <a:pt x="1568" y="2571"/>
                    </a:lnTo>
                    <a:lnTo>
                      <a:pt x="1474" y="2571"/>
                    </a:lnTo>
                    <a:lnTo>
                      <a:pt x="1381" y="2571"/>
                    </a:lnTo>
                    <a:lnTo>
                      <a:pt x="1304" y="2571"/>
                    </a:lnTo>
                    <a:lnTo>
                      <a:pt x="1210" y="2571"/>
                    </a:lnTo>
                    <a:lnTo>
                      <a:pt x="1117" y="2587"/>
                    </a:lnTo>
                    <a:lnTo>
                      <a:pt x="1040" y="2587"/>
                    </a:lnTo>
                    <a:lnTo>
                      <a:pt x="946" y="2587"/>
                    </a:lnTo>
                    <a:lnTo>
                      <a:pt x="853" y="2587"/>
                    </a:lnTo>
                    <a:lnTo>
                      <a:pt x="776" y="2587"/>
                    </a:lnTo>
                    <a:lnTo>
                      <a:pt x="682" y="2603"/>
                    </a:lnTo>
                    <a:lnTo>
                      <a:pt x="589" y="2603"/>
                    </a:lnTo>
                    <a:lnTo>
                      <a:pt x="512" y="2603"/>
                    </a:lnTo>
                    <a:lnTo>
                      <a:pt x="419" y="2619"/>
                    </a:lnTo>
                    <a:lnTo>
                      <a:pt x="295" y="2571"/>
                    </a:lnTo>
                    <a:close/>
                  </a:path>
                </a:pathLst>
              </a:custGeom>
              <a:solidFill>
                <a:srgbClr val="99C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86" name="Freeform 10"/>
              <p:cNvSpPr>
                <a:spLocks/>
              </p:cNvSpPr>
              <p:nvPr/>
            </p:nvSpPr>
            <p:spPr bwMode="auto">
              <a:xfrm>
                <a:off x="208" y="1631"/>
                <a:ext cx="371" cy="457"/>
              </a:xfrm>
              <a:custGeom>
                <a:avLst/>
                <a:gdLst/>
                <a:ahLst/>
                <a:cxnLst>
                  <a:cxn ang="0">
                    <a:pos x="450" y="3153"/>
                  </a:cxn>
                  <a:cxn ang="0">
                    <a:pos x="109" y="2668"/>
                  </a:cxn>
                  <a:cxn ang="0">
                    <a:pos x="77" y="2603"/>
                  </a:cxn>
                  <a:cxn ang="0">
                    <a:pos x="62" y="2522"/>
                  </a:cxn>
                  <a:cxn ang="0">
                    <a:pos x="46" y="2458"/>
                  </a:cxn>
                  <a:cxn ang="0">
                    <a:pos x="31" y="2377"/>
                  </a:cxn>
                  <a:cxn ang="0">
                    <a:pos x="16" y="2312"/>
                  </a:cxn>
                  <a:cxn ang="0">
                    <a:pos x="16" y="2232"/>
                  </a:cxn>
                  <a:cxn ang="0">
                    <a:pos x="0" y="2167"/>
                  </a:cxn>
                  <a:cxn ang="0">
                    <a:pos x="0" y="2086"/>
                  </a:cxn>
                  <a:cxn ang="0">
                    <a:pos x="0" y="2021"/>
                  </a:cxn>
                  <a:cxn ang="0">
                    <a:pos x="0" y="1957"/>
                  </a:cxn>
                  <a:cxn ang="0">
                    <a:pos x="0" y="1875"/>
                  </a:cxn>
                  <a:cxn ang="0">
                    <a:pos x="0" y="1811"/>
                  </a:cxn>
                  <a:cxn ang="0">
                    <a:pos x="0" y="1730"/>
                  </a:cxn>
                  <a:cxn ang="0">
                    <a:pos x="0" y="1665"/>
                  </a:cxn>
                  <a:cxn ang="0">
                    <a:pos x="16" y="1584"/>
                  </a:cxn>
                  <a:cxn ang="0">
                    <a:pos x="16" y="1519"/>
                  </a:cxn>
                  <a:cxn ang="0">
                    <a:pos x="838" y="355"/>
                  </a:cxn>
                  <a:cxn ang="0">
                    <a:pos x="1817" y="0"/>
                  </a:cxn>
                  <a:cxn ang="0">
                    <a:pos x="2236" y="355"/>
                  </a:cxn>
                  <a:cxn ang="0">
                    <a:pos x="2330" y="840"/>
                  </a:cxn>
                  <a:cxn ang="0">
                    <a:pos x="2283" y="1519"/>
                  </a:cxn>
                  <a:cxn ang="0">
                    <a:pos x="2066" y="1875"/>
                  </a:cxn>
                  <a:cxn ang="0">
                    <a:pos x="2034" y="1875"/>
                  </a:cxn>
                  <a:cxn ang="0">
                    <a:pos x="2034" y="1875"/>
                  </a:cxn>
                  <a:cxn ang="0">
                    <a:pos x="2034" y="1875"/>
                  </a:cxn>
                  <a:cxn ang="0">
                    <a:pos x="1987" y="2102"/>
                  </a:cxn>
                  <a:cxn ang="0">
                    <a:pos x="2174" y="2247"/>
                  </a:cxn>
                  <a:cxn ang="0">
                    <a:pos x="2112" y="2312"/>
                  </a:cxn>
                  <a:cxn ang="0">
                    <a:pos x="2066" y="2377"/>
                  </a:cxn>
                  <a:cxn ang="0">
                    <a:pos x="2019" y="2425"/>
                  </a:cxn>
                  <a:cxn ang="0">
                    <a:pos x="1972" y="2489"/>
                  </a:cxn>
                  <a:cxn ang="0">
                    <a:pos x="1925" y="2554"/>
                  </a:cxn>
                  <a:cxn ang="0">
                    <a:pos x="1894" y="2603"/>
                  </a:cxn>
                  <a:cxn ang="0">
                    <a:pos x="1848" y="2668"/>
                  </a:cxn>
                  <a:cxn ang="0">
                    <a:pos x="1802" y="2717"/>
                  </a:cxn>
                  <a:cxn ang="0">
                    <a:pos x="1770" y="2781"/>
                  </a:cxn>
                  <a:cxn ang="0">
                    <a:pos x="1723" y="2829"/>
                  </a:cxn>
                  <a:cxn ang="0">
                    <a:pos x="1693" y="2894"/>
                  </a:cxn>
                  <a:cxn ang="0">
                    <a:pos x="1646" y="2958"/>
                  </a:cxn>
                  <a:cxn ang="0">
                    <a:pos x="1615" y="3007"/>
                  </a:cxn>
                  <a:cxn ang="0">
                    <a:pos x="1568" y="3072"/>
                  </a:cxn>
                  <a:cxn ang="0">
                    <a:pos x="1538" y="3121"/>
                  </a:cxn>
                  <a:cxn ang="0">
                    <a:pos x="869" y="3201"/>
                  </a:cxn>
                </a:cxnLst>
                <a:rect l="0" t="0" r="r" b="b"/>
                <a:pathLst>
                  <a:path w="2594" h="3201">
                    <a:moveTo>
                      <a:pt x="776" y="3153"/>
                    </a:moveTo>
                    <a:lnTo>
                      <a:pt x="450" y="3153"/>
                    </a:lnTo>
                    <a:lnTo>
                      <a:pt x="186" y="2894"/>
                    </a:lnTo>
                    <a:lnTo>
                      <a:pt x="109" y="2668"/>
                    </a:lnTo>
                    <a:lnTo>
                      <a:pt x="93" y="2636"/>
                    </a:lnTo>
                    <a:lnTo>
                      <a:pt x="77" y="2603"/>
                    </a:lnTo>
                    <a:lnTo>
                      <a:pt x="77" y="2554"/>
                    </a:lnTo>
                    <a:lnTo>
                      <a:pt x="62" y="2522"/>
                    </a:lnTo>
                    <a:lnTo>
                      <a:pt x="46" y="2489"/>
                    </a:lnTo>
                    <a:lnTo>
                      <a:pt x="46" y="2458"/>
                    </a:lnTo>
                    <a:lnTo>
                      <a:pt x="46" y="2409"/>
                    </a:lnTo>
                    <a:lnTo>
                      <a:pt x="31" y="2377"/>
                    </a:lnTo>
                    <a:lnTo>
                      <a:pt x="31" y="2344"/>
                    </a:lnTo>
                    <a:lnTo>
                      <a:pt x="16" y="2312"/>
                    </a:lnTo>
                    <a:lnTo>
                      <a:pt x="16" y="2263"/>
                    </a:lnTo>
                    <a:lnTo>
                      <a:pt x="16" y="2232"/>
                    </a:lnTo>
                    <a:lnTo>
                      <a:pt x="0" y="2199"/>
                    </a:lnTo>
                    <a:lnTo>
                      <a:pt x="0" y="2167"/>
                    </a:lnTo>
                    <a:lnTo>
                      <a:pt x="0" y="2134"/>
                    </a:lnTo>
                    <a:lnTo>
                      <a:pt x="0" y="2086"/>
                    </a:lnTo>
                    <a:lnTo>
                      <a:pt x="0" y="2053"/>
                    </a:lnTo>
                    <a:lnTo>
                      <a:pt x="0" y="2021"/>
                    </a:lnTo>
                    <a:lnTo>
                      <a:pt x="0" y="1988"/>
                    </a:lnTo>
                    <a:lnTo>
                      <a:pt x="0" y="1957"/>
                    </a:lnTo>
                    <a:lnTo>
                      <a:pt x="0" y="1908"/>
                    </a:lnTo>
                    <a:lnTo>
                      <a:pt x="0" y="1875"/>
                    </a:lnTo>
                    <a:lnTo>
                      <a:pt x="0" y="1843"/>
                    </a:lnTo>
                    <a:lnTo>
                      <a:pt x="0" y="1811"/>
                    </a:lnTo>
                    <a:lnTo>
                      <a:pt x="0" y="1762"/>
                    </a:lnTo>
                    <a:lnTo>
                      <a:pt x="0" y="1730"/>
                    </a:lnTo>
                    <a:lnTo>
                      <a:pt x="0" y="1698"/>
                    </a:lnTo>
                    <a:lnTo>
                      <a:pt x="0" y="1665"/>
                    </a:lnTo>
                    <a:lnTo>
                      <a:pt x="0" y="1633"/>
                    </a:lnTo>
                    <a:lnTo>
                      <a:pt x="16" y="1584"/>
                    </a:lnTo>
                    <a:lnTo>
                      <a:pt x="16" y="1552"/>
                    </a:lnTo>
                    <a:lnTo>
                      <a:pt x="16" y="1519"/>
                    </a:lnTo>
                    <a:lnTo>
                      <a:pt x="139" y="226"/>
                    </a:lnTo>
                    <a:lnTo>
                      <a:pt x="838" y="355"/>
                    </a:lnTo>
                    <a:lnTo>
                      <a:pt x="1336" y="226"/>
                    </a:lnTo>
                    <a:lnTo>
                      <a:pt x="1817" y="0"/>
                    </a:lnTo>
                    <a:lnTo>
                      <a:pt x="2112" y="145"/>
                    </a:lnTo>
                    <a:lnTo>
                      <a:pt x="2236" y="355"/>
                    </a:lnTo>
                    <a:lnTo>
                      <a:pt x="2594" y="485"/>
                    </a:lnTo>
                    <a:lnTo>
                      <a:pt x="2330" y="840"/>
                    </a:lnTo>
                    <a:lnTo>
                      <a:pt x="2112" y="1342"/>
                    </a:lnTo>
                    <a:lnTo>
                      <a:pt x="2283" y="1519"/>
                    </a:lnTo>
                    <a:lnTo>
                      <a:pt x="2081" y="1875"/>
                    </a:lnTo>
                    <a:lnTo>
                      <a:pt x="2066" y="1875"/>
                    </a:lnTo>
                    <a:lnTo>
                      <a:pt x="2049" y="1875"/>
                    </a:lnTo>
                    <a:lnTo>
                      <a:pt x="2034" y="1875"/>
                    </a:lnTo>
                    <a:lnTo>
                      <a:pt x="2034" y="1875"/>
                    </a:lnTo>
                    <a:lnTo>
                      <a:pt x="2034" y="1875"/>
                    </a:lnTo>
                    <a:lnTo>
                      <a:pt x="2034" y="1875"/>
                    </a:lnTo>
                    <a:lnTo>
                      <a:pt x="2034" y="1875"/>
                    </a:lnTo>
                    <a:lnTo>
                      <a:pt x="2034" y="1875"/>
                    </a:lnTo>
                    <a:lnTo>
                      <a:pt x="1987" y="2102"/>
                    </a:lnTo>
                    <a:lnTo>
                      <a:pt x="2205" y="2232"/>
                    </a:lnTo>
                    <a:lnTo>
                      <a:pt x="2174" y="2247"/>
                    </a:lnTo>
                    <a:lnTo>
                      <a:pt x="2143" y="2279"/>
                    </a:lnTo>
                    <a:lnTo>
                      <a:pt x="2112" y="2312"/>
                    </a:lnTo>
                    <a:lnTo>
                      <a:pt x="2096" y="2344"/>
                    </a:lnTo>
                    <a:lnTo>
                      <a:pt x="2066" y="2377"/>
                    </a:lnTo>
                    <a:lnTo>
                      <a:pt x="2049" y="2409"/>
                    </a:lnTo>
                    <a:lnTo>
                      <a:pt x="2019" y="2425"/>
                    </a:lnTo>
                    <a:lnTo>
                      <a:pt x="2003" y="2458"/>
                    </a:lnTo>
                    <a:lnTo>
                      <a:pt x="1972" y="2489"/>
                    </a:lnTo>
                    <a:lnTo>
                      <a:pt x="1957" y="2522"/>
                    </a:lnTo>
                    <a:lnTo>
                      <a:pt x="1925" y="2554"/>
                    </a:lnTo>
                    <a:lnTo>
                      <a:pt x="1910" y="2571"/>
                    </a:lnTo>
                    <a:lnTo>
                      <a:pt x="1894" y="2603"/>
                    </a:lnTo>
                    <a:lnTo>
                      <a:pt x="1864" y="2636"/>
                    </a:lnTo>
                    <a:lnTo>
                      <a:pt x="1848" y="2668"/>
                    </a:lnTo>
                    <a:lnTo>
                      <a:pt x="1832" y="2700"/>
                    </a:lnTo>
                    <a:lnTo>
                      <a:pt x="1802" y="2717"/>
                    </a:lnTo>
                    <a:lnTo>
                      <a:pt x="1785" y="2748"/>
                    </a:lnTo>
                    <a:lnTo>
                      <a:pt x="1770" y="2781"/>
                    </a:lnTo>
                    <a:lnTo>
                      <a:pt x="1739" y="2813"/>
                    </a:lnTo>
                    <a:lnTo>
                      <a:pt x="1723" y="2829"/>
                    </a:lnTo>
                    <a:lnTo>
                      <a:pt x="1708" y="2862"/>
                    </a:lnTo>
                    <a:lnTo>
                      <a:pt x="1693" y="2894"/>
                    </a:lnTo>
                    <a:lnTo>
                      <a:pt x="1677" y="2927"/>
                    </a:lnTo>
                    <a:lnTo>
                      <a:pt x="1646" y="2958"/>
                    </a:lnTo>
                    <a:lnTo>
                      <a:pt x="1630" y="2974"/>
                    </a:lnTo>
                    <a:lnTo>
                      <a:pt x="1615" y="3007"/>
                    </a:lnTo>
                    <a:lnTo>
                      <a:pt x="1600" y="3039"/>
                    </a:lnTo>
                    <a:lnTo>
                      <a:pt x="1568" y="3072"/>
                    </a:lnTo>
                    <a:lnTo>
                      <a:pt x="1553" y="3104"/>
                    </a:lnTo>
                    <a:lnTo>
                      <a:pt x="1538" y="3121"/>
                    </a:lnTo>
                    <a:lnTo>
                      <a:pt x="1521" y="3153"/>
                    </a:lnTo>
                    <a:lnTo>
                      <a:pt x="869" y="3201"/>
                    </a:lnTo>
                    <a:lnTo>
                      <a:pt x="776" y="3153"/>
                    </a:lnTo>
                    <a:close/>
                  </a:path>
                </a:pathLst>
              </a:custGeom>
              <a:solidFill>
                <a:srgbClr val="99C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87" name="Freeform 11"/>
              <p:cNvSpPr>
                <a:spLocks/>
              </p:cNvSpPr>
              <p:nvPr/>
            </p:nvSpPr>
            <p:spPr bwMode="auto">
              <a:xfrm>
                <a:off x="353" y="1931"/>
                <a:ext cx="55" cy="94"/>
              </a:xfrm>
              <a:custGeom>
                <a:avLst/>
                <a:gdLst/>
                <a:ahLst/>
                <a:cxnLst>
                  <a:cxn ang="0">
                    <a:pos x="0" y="615"/>
                  </a:cxn>
                  <a:cxn ang="0">
                    <a:pos x="0" y="615"/>
                  </a:cxn>
                  <a:cxn ang="0">
                    <a:pos x="0" y="615"/>
                  </a:cxn>
                  <a:cxn ang="0">
                    <a:pos x="0" y="615"/>
                  </a:cxn>
                  <a:cxn ang="0">
                    <a:pos x="0" y="615"/>
                  </a:cxn>
                  <a:cxn ang="0">
                    <a:pos x="201" y="0"/>
                  </a:cxn>
                  <a:cxn ang="0">
                    <a:pos x="387" y="130"/>
                  </a:cxn>
                  <a:cxn ang="0">
                    <a:pos x="77" y="662"/>
                  </a:cxn>
                  <a:cxn ang="0">
                    <a:pos x="0" y="615"/>
                  </a:cxn>
                </a:cxnLst>
                <a:rect l="0" t="0" r="r" b="b"/>
                <a:pathLst>
                  <a:path w="387" h="662">
                    <a:moveTo>
                      <a:pt x="0" y="615"/>
                    </a:moveTo>
                    <a:lnTo>
                      <a:pt x="0" y="615"/>
                    </a:lnTo>
                    <a:lnTo>
                      <a:pt x="0" y="615"/>
                    </a:lnTo>
                    <a:lnTo>
                      <a:pt x="0" y="615"/>
                    </a:lnTo>
                    <a:lnTo>
                      <a:pt x="0" y="615"/>
                    </a:lnTo>
                    <a:lnTo>
                      <a:pt x="201" y="0"/>
                    </a:lnTo>
                    <a:lnTo>
                      <a:pt x="387" y="130"/>
                    </a:lnTo>
                    <a:lnTo>
                      <a:pt x="77" y="662"/>
                    </a:lnTo>
                    <a:lnTo>
                      <a:pt x="0" y="615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88" name="Freeform 12"/>
              <p:cNvSpPr>
                <a:spLocks/>
              </p:cNvSpPr>
              <p:nvPr/>
            </p:nvSpPr>
            <p:spPr bwMode="auto">
              <a:xfrm>
                <a:off x="945" y="1922"/>
                <a:ext cx="42" cy="83"/>
              </a:xfrm>
              <a:custGeom>
                <a:avLst/>
                <a:gdLst/>
                <a:ahLst/>
                <a:cxnLst>
                  <a:cxn ang="0">
                    <a:pos x="0" y="582"/>
                  </a:cxn>
                  <a:cxn ang="0">
                    <a:pos x="0" y="582"/>
                  </a:cxn>
                  <a:cxn ang="0">
                    <a:pos x="0" y="582"/>
                  </a:cxn>
                  <a:cxn ang="0">
                    <a:pos x="0" y="582"/>
                  </a:cxn>
                  <a:cxn ang="0">
                    <a:pos x="0" y="582"/>
                  </a:cxn>
                  <a:cxn ang="0">
                    <a:pos x="79" y="0"/>
                  </a:cxn>
                  <a:cxn ang="0">
                    <a:pos x="296" y="97"/>
                  </a:cxn>
                  <a:cxn ang="0">
                    <a:pos x="79" y="582"/>
                  </a:cxn>
                  <a:cxn ang="0">
                    <a:pos x="0" y="582"/>
                  </a:cxn>
                </a:cxnLst>
                <a:rect l="0" t="0" r="r" b="b"/>
                <a:pathLst>
                  <a:path w="296" h="582">
                    <a:moveTo>
                      <a:pt x="0" y="582"/>
                    </a:moveTo>
                    <a:lnTo>
                      <a:pt x="0" y="582"/>
                    </a:lnTo>
                    <a:lnTo>
                      <a:pt x="0" y="582"/>
                    </a:lnTo>
                    <a:lnTo>
                      <a:pt x="0" y="582"/>
                    </a:lnTo>
                    <a:lnTo>
                      <a:pt x="0" y="582"/>
                    </a:lnTo>
                    <a:lnTo>
                      <a:pt x="79" y="0"/>
                    </a:lnTo>
                    <a:lnTo>
                      <a:pt x="296" y="97"/>
                    </a:lnTo>
                    <a:lnTo>
                      <a:pt x="79" y="582"/>
                    </a:lnTo>
                    <a:lnTo>
                      <a:pt x="0" y="582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89" name="Freeform 13"/>
              <p:cNvSpPr>
                <a:spLocks/>
              </p:cNvSpPr>
              <p:nvPr/>
            </p:nvSpPr>
            <p:spPr bwMode="auto">
              <a:xfrm>
                <a:off x="798" y="1931"/>
                <a:ext cx="47" cy="69"/>
              </a:xfrm>
              <a:custGeom>
                <a:avLst/>
                <a:gdLst/>
                <a:ahLst/>
                <a:cxnLst>
                  <a:cxn ang="0">
                    <a:pos x="0" y="436"/>
                  </a:cxn>
                  <a:cxn ang="0">
                    <a:pos x="124" y="0"/>
                  </a:cxn>
                  <a:cxn ang="0">
                    <a:pos x="326" y="0"/>
                  </a:cxn>
                  <a:cxn ang="0">
                    <a:pos x="77" y="485"/>
                  </a:cxn>
                  <a:cxn ang="0">
                    <a:pos x="0" y="436"/>
                  </a:cxn>
                </a:cxnLst>
                <a:rect l="0" t="0" r="r" b="b"/>
                <a:pathLst>
                  <a:path w="326" h="485">
                    <a:moveTo>
                      <a:pt x="0" y="436"/>
                    </a:moveTo>
                    <a:lnTo>
                      <a:pt x="124" y="0"/>
                    </a:lnTo>
                    <a:lnTo>
                      <a:pt x="326" y="0"/>
                    </a:lnTo>
                    <a:lnTo>
                      <a:pt x="77" y="485"/>
                    </a:lnTo>
                    <a:lnTo>
                      <a:pt x="0" y="436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0" name="Freeform 14"/>
              <p:cNvSpPr>
                <a:spLocks/>
              </p:cNvSpPr>
              <p:nvPr/>
            </p:nvSpPr>
            <p:spPr bwMode="auto">
              <a:xfrm>
                <a:off x="297" y="1841"/>
                <a:ext cx="56" cy="62"/>
              </a:xfrm>
              <a:custGeom>
                <a:avLst/>
                <a:gdLst/>
                <a:ahLst/>
                <a:cxnLst>
                  <a:cxn ang="0">
                    <a:pos x="0" y="436"/>
                  </a:cxn>
                  <a:cxn ang="0">
                    <a:pos x="0" y="306"/>
                  </a:cxn>
                  <a:cxn ang="0">
                    <a:pos x="217" y="0"/>
                  </a:cxn>
                  <a:cxn ang="0">
                    <a:pos x="389" y="0"/>
                  </a:cxn>
                  <a:cxn ang="0">
                    <a:pos x="78" y="436"/>
                  </a:cxn>
                  <a:cxn ang="0">
                    <a:pos x="0" y="436"/>
                  </a:cxn>
                </a:cxnLst>
                <a:rect l="0" t="0" r="r" b="b"/>
                <a:pathLst>
                  <a:path w="389" h="436">
                    <a:moveTo>
                      <a:pt x="0" y="436"/>
                    </a:moveTo>
                    <a:lnTo>
                      <a:pt x="0" y="306"/>
                    </a:lnTo>
                    <a:lnTo>
                      <a:pt x="217" y="0"/>
                    </a:lnTo>
                    <a:lnTo>
                      <a:pt x="389" y="0"/>
                    </a:lnTo>
                    <a:lnTo>
                      <a:pt x="78" y="436"/>
                    </a:lnTo>
                    <a:lnTo>
                      <a:pt x="0" y="436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1" name="Freeform 15"/>
              <p:cNvSpPr>
                <a:spLocks/>
              </p:cNvSpPr>
              <p:nvPr/>
            </p:nvSpPr>
            <p:spPr bwMode="auto">
              <a:xfrm>
                <a:off x="381" y="1804"/>
                <a:ext cx="63" cy="81"/>
              </a:xfrm>
              <a:custGeom>
                <a:avLst/>
                <a:gdLst/>
                <a:ahLst/>
                <a:cxnLst>
                  <a:cxn ang="0">
                    <a:pos x="0" y="565"/>
                  </a:cxn>
                  <a:cxn ang="0">
                    <a:pos x="264" y="0"/>
                  </a:cxn>
                  <a:cxn ang="0">
                    <a:pos x="435" y="80"/>
                  </a:cxn>
                  <a:cxn ang="0">
                    <a:pos x="404" y="112"/>
                  </a:cxn>
                  <a:cxn ang="0">
                    <a:pos x="373" y="145"/>
                  </a:cxn>
                  <a:cxn ang="0">
                    <a:pos x="357" y="194"/>
                  </a:cxn>
                  <a:cxn ang="0">
                    <a:pos x="342" y="226"/>
                  </a:cxn>
                  <a:cxn ang="0">
                    <a:pos x="327" y="259"/>
                  </a:cxn>
                  <a:cxn ang="0">
                    <a:pos x="310" y="306"/>
                  </a:cxn>
                  <a:cxn ang="0">
                    <a:pos x="295" y="339"/>
                  </a:cxn>
                  <a:cxn ang="0">
                    <a:pos x="280" y="371"/>
                  </a:cxn>
                  <a:cxn ang="0">
                    <a:pos x="264" y="404"/>
                  </a:cxn>
                  <a:cxn ang="0">
                    <a:pos x="264" y="436"/>
                  </a:cxn>
                  <a:cxn ang="0">
                    <a:pos x="248" y="452"/>
                  </a:cxn>
                  <a:cxn ang="0">
                    <a:pos x="233" y="485"/>
                  </a:cxn>
                  <a:cxn ang="0">
                    <a:pos x="202" y="501"/>
                  </a:cxn>
                  <a:cxn ang="0">
                    <a:pos x="186" y="517"/>
                  </a:cxn>
                  <a:cxn ang="0">
                    <a:pos x="155" y="517"/>
                  </a:cxn>
                  <a:cxn ang="0">
                    <a:pos x="125" y="534"/>
                  </a:cxn>
                  <a:cxn ang="0">
                    <a:pos x="0" y="565"/>
                  </a:cxn>
                </a:cxnLst>
                <a:rect l="0" t="0" r="r" b="b"/>
                <a:pathLst>
                  <a:path w="435" h="565">
                    <a:moveTo>
                      <a:pt x="0" y="565"/>
                    </a:moveTo>
                    <a:lnTo>
                      <a:pt x="264" y="0"/>
                    </a:lnTo>
                    <a:lnTo>
                      <a:pt x="435" y="80"/>
                    </a:lnTo>
                    <a:lnTo>
                      <a:pt x="404" y="112"/>
                    </a:lnTo>
                    <a:lnTo>
                      <a:pt x="373" y="145"/>
                    </a:lnTo>
                    <a:lnTo>
                      <a:pt x="357" y="194"/>
                    </a:lnTo>
                    <a:lnTo>
                      <a:pt x="342" y="226"/>
                    </a:lnTo>
                    <a:lnTo>
                      <a:pt x="327" y="259"/>
                    </a:lnTo>
                    <a:lnTo>
                      <a:pt x="310" y="306"/>
                    </a:lnTo>
                    <a:lnTo>
                      <a:pt x="295" y="339"/>
                    </a:lnTo>
                    <a:lnTo>
                      <a:pt x="280" y="371"/>
                    </a:lnTo>
                    <a:lnTo>
                      <a:pt x="264" y="404"/>
                    </a:lnTo>
                    <a:lnTo>
                      <a:pt x="264" y="436"/>
                    </a:lnTo>
                    <a:lnTo>
                      <a:pt x="248" y="452"/>
                    </a:lnTo>
                    <a:lnTo>
                      <a:pt x="233" y="485"/>
                    </a:lnTo>
                    <a:lnTo>
                      <a:pt x="202" y="501"/>
                    </a:lnTo>
                    <a:lnTo>
                      <a:pt x="186" y="517"/>
                    </a:lnTo>
                    <a:lnTo>
                      <a:pt x="155" y="517"/>
                    </a:lnTo>
                    <a:lnTo>
                      <a:pt x="125" y="534"/>
                    </a:lnTo>
                    <a:lnTo>
                      <a:pt x="0" y="565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2" name="Freeform 16"/>
              <p:cNvSpPr>
                <a:spLocks/>
              </p:cNvSpPr>
              <p:nvPr/>
            </p:nvSpPr>
            <p:spPr bwMode="auto">
              <a:xfrm>
                <a:off x="945" y="1804"/>
                <a:ext cx="60" cy="81"/>
              </a:xfrm>
              <a:custGeom>
                <a:avLst/>
                <a:gdLst/>
                <a:ahLst/>
                <a:cxnLst>
                  <a:cxn ang="0">
                    <a:pos x="0" y="565"/>
                  </a:cxn>
                  <a:cxn ang="0">
                    <a:pos x="249" y="0"/>
                  </a:cxn>
                  <a:cxn ang="0">
                    <a:pos x="420" y="80"/>
                  </a:cxn>
                  <a:cxn ang="0">
                    <a:pos x="79" y="565"/>
                  </a:cxn>
                  <a:cxn ang="0">
                    <a:pos x="0" y="565"/>
                  </a:cxn>
                </a:cxnLst>
                <a:rect l="0" t="0" r="r" b="b"/>
                <a:pathLst>
                  <a:path w="420" h="565">
                    <a:moveTo>
                      <a:pt x="0" y="565"/>
                    </a:moveTo>
                    <a:lnTo>
                      <a:pt x="249" y="0"/>
                    </a:lnTo>
                    <a:lnTo>
                      <a:pt x="420" y="80"/>
                    </a:lnTo>
                    <a:lnTo>
                      <a:pt x="79" y="565"/>
                    </a:lnTo>
                    <a:lnTo>
                      <a:pt x="0" y="565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3" name="Freeform 17"/>
              <p:cNvSpPr>
                <a:spLocks/>
              </p:cNvSpPr>
              <p:nvPr/>
            </p:nvSpPr>
            <p:spPr bwMode="auto">
              <a:xfrm>
                <a:off x="834" y="1769"/>
                <a:ext cx="60" cy="97"/>
              </a:xfrm>
              <a:custGeom>
                <a:avLst/>
                <a:gdLst/>
                <a:ahLst/>
                <a:cxnLst>
                  <a:cxn ang="0">
                    <a:pos x="0" y="679"/>
                  </a:cxn>
                  <a:cxn ang="0">
                    <a:pos x="0" y="549"/>
                  </a:cxn>
                  <a:cxn ang="0">
                    <a:pos x="342" y="0"/>
                  </a:cxn>
                  <a:cxn ang="0">
                    <a:pos x="357" y="17"/>
                  </a:cxn>
                  <a:cxn ang="0">
                    <a:pos x="389" y="33"/>
                  </a:cxn>
                  <a:cxn ang="0">
                    <a:pos x="404" y="49"/>
                  </a:cxn>
                  <a:cxn ang="0">
                    <a:pos x="419" y="49"/>
                  </a:cxn>
                  <a:cxn ang="0">
                    <a:pos x="419" y="49"/>
                  </a:cxn>
                  <a:cxn ang="0">
                    <a:pos x="419" y="49"/>
                  </a:cxn>
                  <a:cxn ang="0">
                    <a:pos x="419" y="64"/>
                  </a:cxn>
                  <a:cxn ang="0">
                    <a:pos x="419" y="64"/>
                  </a:cxn>
                  <a:cxn ang="0">
                    <a:pos x="78" y="679"/>
                  </a:cxn>
                  <a:cxn ang="0">
                    <a:pos x="0" y="679"/>
                  </a:cxn>
                </a:cxnLst>
                <a:rect l="0" t="0" r="r" b="b"/>
                <a:pathLst>
                  <a:path w="419" h="679">
                    <a:moveTo>
                      <a:pt x="0" y="679"/>
                    </a:moveTo>
                    <a:lnTo>
                      <a:pt x="0" y="549"/>
                    </a:lnTo>
                    <a:lnTo>
                      <a:pt x="342" y="0"/>
                    </a:lnTo>
                    <a:lnTo>
                      <a:pt x="357" y="17"/>
                    </a:lnTo>
                    <a:lnTo>
                      <a:pt x="389" y="33"/>
                    </a:lnTo>
                    <a:lnTo>
                      <a:pt x="404" y="49"/>
                    </a:lnTo>
                    <a:lnTo>
                      <a:pt x="419" y="49"/>
                    </a:lnTo>
                    <a:lnTo>
                      <a:pt x="419" y="49"/>
                    </a:lnTo>
                    <a:lnTo>
                      <a:pt x="419" y="49"/>
                    </a:lnTo>
                    <a:lnTo>
                      <a:pt x="419" y="64"/>
                    </a:lnTo>
                    <a:lnTo>
                      <a:pt x="419" y="64"/>
                    </a:lnTo>
                    <a:lnTo>
                      <a:pt x="78" y="679"/>
                    </a:lnTo>
                    <a:lnTo>
                      <a:pt x="0" y="679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4" name="Freeform 18"/>
              <p:cNvSpPr>
                <a:spLocks/>
              </p:cNvSpPr>
              <p:nvPr/>
            </p:nvSpPr>
            <p:spPr bwMode="auto">
              <a:xfrm>
                <a:off x="359" y="1672"/>
                <a:ext cx="85" cy="100"/>
              </a:xfrm>
              <a:custGeom>
                <a:avLst/>
                <a:gdLst/>
                <a:ahLst/>
                <a:cxnLst>
                  <a:cxn ang="0">
                    <a:pos x="139" y="567"/>
                  </a:cxn>
                  <a:cxn ang="0">
                    <a:pos x="403" y="0"/>
                  </a:cxn>
                  <a:cxn ang="0">
                    <a:pos x="419" y="0"/>
                  </a:cxn>
                  <a:cxn ang="0">
                    <a:pos x="435" y="0"/>
                  </a:cxn>
                  <a:cxn ang="0">
                    <a:pos x="435" y="0"/>
                  </a:cxn>
                  <a:cxn ang="0">
                    <a:pos x="450" y="0"/>
                  </a:cxn>
                  <a:cxn ang="0">
                    <a:pos x="465" y="17"/>
                  </a:cxn>
                  <a:cxn ang="0">
                    <a:pos x="482" y="17"/>
                  </a:cxn>
                  <a:cxn ang="0">
                    <a:pos x="497" y="17"/>
                  </a:cxn>
                  <a:cxn ang="0">
                    <a:pos x="512" y="17"/>
                  </a:cxn>
                  <a:cxn ang="0">
                    <a:pos x="528" y="33"/>
                  </a:cxn>
                  <a:cxn ang="0">
                    <a:pos x="544" y="33"/>
                  </a:cxn>
                  <a:cxn ang="0">
                    <a:pos x="559" y="33"/>
                  </a:cxn>
                  <a:cxn ang="0">
                    <a:pos x="574" y="33"/>
                  </a:cxn>
                  <a:cxn ang="0">
                    <a:pos x="590" y="49"/>
                  </a:cxn>
                  <a:cxn ang="0">
                    <a:pos x="590" y="49"/>
                  </a:cxn>
                  <a:cxn ang="0">
                    <a:pos x="590" y="49"/>
                  </a:cxn>
                  <a:cxn ang="0">
                    <a:pos x="590" y="49"/>
                  </a:cxn>
                  <a:cxn ang="0">
                    <a:pos x="280" y="697"/>
                  </a:cxn>
                  <a:cxn ang="0">
                    <a:pos x="248" y="697"/>
                  </a:cxn>
                  <a:cxn ang="0">
                    <a:pos x="233" y="680"/>
                  </a:cxn>
                  <a:cxn ang="0">
                    <a:pos x="201" y="680"/>
                  </a:cxn>
                  <a:cxn ang="0">
                    <a:pos x="171" y="664"/>
                  </a:cxn>
                  <a:cxn ang="0">
                    <a:pos x="139" y="664"/>
                  </a:cxn>
                  <a:cxn ang="0">
                    <a:pos x="109" y="648"/>
                  </a:cxn>
                  <a:cxn ang="0">
                    <a:pos x="77" y="632"/>
                  </a:cxn>
                  <a:cxn ang="0">
                    <a:pos x="46" y="615"/>
                  </a:cxn>
                  <a:cxn ang="0">
                    <a:pos x="31" y="599"/>
                  </a:cxn>
                  <a:cxn ang="0">
                    <a:pos x="16" y="599"/>
                  </a:cxn>
                  <a:cxn ang="0">
                    <a:pos x="0" y="583"/>
                  </a:cxn>
                  <a:cxn ang="0">
                    <a:pos x="0" y="567"/>
                  </a:cxn>
                  <a:cxn ang="0">
                    <a:pos x="16" y="567"/>
                  </a:cxn>
                  <a:cxn ang="0">
                    <a:pos x="46" y="567"/>
                  </a:cxn>
                  <a:cxn ang="0">
                    <a:pos x="77" y="567"/>
                  </a:cxn>
                  <a:cxn ang="0">
                    <a:pos x="139" y="567"/>
                  </a:cxn>
                </a:cxnLst>
                <a:rect l="0" t="0" r="r" b="b"/>
                <a:pathLst>
                  <a:path w="590" h="697">
                    <a:moveTo>
                      <a:pt x="139" y="567"/>
                    </a:moveTo>
                    <a:lnTo>
                      <a:pt x="403" y="0"/>
                    </a:lnTo>
                    <a:lnTo>
                      <a:pt x="419" y="0"/>
                    </a:lnTo>
                    <a:lnTo>
                      <a:pt x="435" y="0"/>
                    </a:lnTo>
                    <a:lnTo>
                      <a:pt x="435" y="0"/>
                    </a:lnTo>
                    <a:lnTo>
                      <a:pt x="450" y="0"/>
                    </a:lnTo>
                    <a:lnTo>
                      <a:pt x="465" y="17"/>
                    </a:lnTo>
                    <a:lnTo>
                      <a:pt x="482" y="17"/>
                    </a:lnTo>
                    <a:lnTo>
                      <a:pt x="497" y="17"/>
                    </a:lnTo>
                    <a:lnTo>
                      <a:pt x="512" y="17"/>
                    </a:lnTo>
                    <a:lnTo>
                      <a:pt x="528" y="33"/>
                    </a:lnTo>
                    <a:lnTo>
                      <a:pt x="544" y="33"/>
                    </a:lnTo>
                    <a:lnTo>
                      <a:pt x="559" y="33"/>
                    </a:lnTo>
                    <a:lnTo>
                      <a:pt x="574" y="33"/>
                    </a:lnTo>
                    <a:lnTo>
                      <a:pt x="590" y="49"/>
                    </a:lnTo>
                    <a:lnTo>
                      <a:pt x="590" y="49"/>
                    </a:lnTo>
                    <a:lnTo>
                      <a:pt x="590" y="49"/>
                    </a:lnTo>
                    <a:lnTo>
                      <a:pt x="590" y="49"/>
                    </a:lnTo>
                    <a:lnTo>
                      <a:pt x="280" y="697"/>
                    </a:lnTo>
                    <a:lnTo>
                      <a:pt x="248" y="697"/>
                    </a:lnTo>
                    <a:lnTo>
                      <a:pt x="233" y="680"/>
                    </a:lnTo>
                    <a:lnTo>
                      <a:pt x="201" y="680"/>
                    </a:lnTo>
                    <a:lnTo>
                      <a:pt x="171" y="664"/>
                    </a:lnTo>
                    <a:lnTo>
                      <a:pt x="139" y="664"/>
                    </a:lnTo>
                    <a:lnTo>
                      <a:pt x="109" y="648"/>
                    </a:lnTo>
                    <a:lnTo>
                      <a:pt x="77" y="632"/>
                    </a:lnTo>
                    <a:lnTo>
                      <a:pt x="46" y="615"/>
                    </a:lnTo>
                    <a:lnTo>
                      <a:pt x="31" y="599"/>
                    </a:lnTo>
                    <a:lnTo>
                      <a:pt x="16" y="599"/>
                    </a:lnTo>
                    <a:lnTo>
                      <a:pt x="0" y="583"/>
                    </a:lnTo>
                    <a:lnTo>
                      <a:pt x="0" y="567"/>
                    </a:lnTo>
                    <a:lnTo>
                      <a:pt x="16" y="567"/>
                    </a:lnTo>
                    <a:lnTo>
                      <a:pt x="46" y="567"/>
                    </a:lnTo>
                    <a:lnTo>
                      <a:pt x="77" y="567"/>
                    </a:lnTo>
                    <a:lnTo>
                      <a:pt x="139" y="567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5" name="Freeform 19"/>
              <p:cNvSpPr>
                <a:spLocks/>
              </p:cNvSpPr>
              <p:nvPr/>
            </p:nvSpPr>
            <p:spPr bwMode="auto">
              <a:xfrm>
                <a:off x="215" y="1273"/>
                <a:ext cx="923" cy="436"/>
              </a:xfrm>
              <a:custGeom>
                <a:avLst/>
                <a:gdLst/>
                <a:ahLst/>
                <a:cxnLst>
                  <a:cxn ang="0">
                    <a:pos x="4099" y="2585"/>
                  </a:cxn>
                  <a:cxn ang="0">
                    <a:pos x="4022" y="2521"/>
                  </a:cxn>
                  <a:cxn ang="0">
                    <a:pos x="3959" y="2585"/>
                  </a:cxn>
                  <a:cxn ang="0">
                    <a:pos x="3913" y="2650"/>
                  </a:cxn>
                  <a:cxn ang="0">
                    <a:pos x="3835" y="2667"/>
                  </a:cxn>
                  <a:cxn ang="0">
                    <a:pos x="3758" y="2715"/>
                  </a:cxn>
                  <a:cxn ang="0">
                    <a:pos x="3680" y="2795"/>
                  </a:cxn>
                  <a:cxn ang="0">
                    <a:pos x="3649" y="2812"/>
                  </a:cxn>
                  <a:cxn ang="0">
                    <a:pos x="3138" y="2958"/>
                  </a:cxn>
                  <a:cxn ang="0">
                    <a:pos x="2967" y="2958"/>
                  </a:cxn>
                  <a:cxn ang="0">
                    <a:pos x="2795" y="2909"/>
                  </a:cxn>
                  <a:cxn ang="0">
                    <a:pos x="2625" y="2860"/>
                  </a:cxn>
                  <a:cxn ang="0">
                    <a:pos x="2454" y="2764"/>
                  </a:cxn>
                  <a:cxn ang="0">
                    <a:pos x="2299" y="2650"/>
                  </a:cxn>
                  <a:cxn ang="0">
                    <a:pos x="2175" y="2505"/>
                  </a:cxn>
                  <a:cxn ang="0">
                    <a:pos x="2050" y="2343"/>
                  </a:cxn>
                  <a:cxn ang="0">
                    <a:pos x="1926" y="2215"/>
                  </a:cxn>
                  <a:cxn ang="0">
                    <a:pos x="1709" y="2296"/>
                  </a:cxn>
                  <a:cxn ang="0">
                    <a:pos x="1507" y="2375"/>
                  </a:cxn>
                  <a:cxn ang="0">
                    <a:pos x="1305" y="2440"/>
                  </a:cxn>
                  <a:cxn ang="0">
                    <a:pos x="1119" y="2505"/>
                  </a:cxn>
                  <a:cxn ang="0">
                    <a:pos x="917" y="2554"/>
                  </a:cxn>
                  <a:cxn ang="0">
                    <a:pos x="730" y="2569"/>
                  </a:cxn>
                  <a:cxn ang="0">
                    <a:pos x="544" y="2569"/>
                  </a:cxn>
                  <a:cxn ang="0">
                    <a:pos x="93" y="2375"/>
                  </a:cxn>
                  <a:cxn ang="0">
                    <a:pos x="47" y="2247"/>
                  </a:cxn>
                  <a:cxn ang="0">
                    <a:pos x="31" y="2134"/>
                  </a:cxn>
                  <a:cxn ang="0">
                    <a:pos x="16" y="2037"/>
                  </a:cxn>
                  <a:cxn ang="0">
                    <a:pos x="16" y="1924"/>
                  </a:cxn>
                  <a:cxn ang="0">
                    <a:pos x="0" y="1568"/>
                  </a:cxn>
                  <a:cxn ang="0">
                    <a:pos x="0" y="1439"/>
                  </a:cxn>
                  <a:cxn ang="0">
                    <a:pos x="0" y="1310"/>
                  </a:cxn>
                  <a:cxn ang="0">
                    <a:pos x="16" y="1180"/>
                  </a:cxn>
                  <a:cxn ang="0">
                    <a:pos x="63" y="1051"/>
                  </a:cxn>
                  <a:cxn ang="0">
                    <a:pos x="109" y="937"/>
                  </a:cxn>
                  <a:cxn ang="0">
                    <a:pos x="172" y="808"/>
                  </a:cxn>
                  <a:cxn ang="0">
                    <a:pos x="249" y="679"/>
                  </a:cxn>
                  <a:cxn ang="0">
                    <a:pos x="1134" y="372"/>
                  </a:cxn>
                  <a:cxn ang="0">
                    <a:pos x="1973" y="582"/>
                  </a:cxn>
                  <a:cxn ang="0">
                    <a:pos x="2128" y="405"/>
                  </a:cxn>
                  <a:cxn ang="0">
                    <a:pos x="2314" y="242"/>
                  </a:cxn>
                  <a:cxn ang="0">
                    <a:pos x="2501" y="130"/>
                  </a:cxn>
                  <a:cxn ang="0">
                    <a:pos x="2703" y="32"/>
                  </a:cxn>
                  <a:cxn ang="0">
                    <a:pos x="2904" y="0"/>
                  </a:cxn>
                  <a:cxn ang="0">
                    <a:pos x="3106" y="0"/>
                  </a:cxn>
                  <a:cxn ang="0">
                    <a:pos x="3308" y="48"/>
                  </a:cxn>
                  <a:cxn ang="0">
                    <a:pos x="3820" y="420"/>
                  </a:cxn>
                  <a:cxn ang="0">
                    <a:pos x="4316" y="679"/>
                  </a:cxn>
                  <a:cxn ang="0">
                    <a:pos x="4410" y="662"/>
                  </a:cxn>
                  <a:cxn ang="0">
                    <a:pos x="4487" y="646"/>
                  </a:cxn>
                  <a:cxn ang="0">
                    <a:pos x="4580" y="615"/>
                  </a:cxn>
                  <a:cxn ang="0">
                    <a:pos x="4659" y="615"/>
                  </a:cxn>
                  <a:cxn ang="0">
                    <a:pos x="4751" y="598"/>
                  </a:cxn>
                  <a:cxn ang="0">
                    <a:pos x="4829" y="598"/>
                  </a:cxn>
                  <a:cxn ang="0">
                    <a:pos x="4906" y="615"/>
                  </a:cxn>
                  <a:cxn ang="0">
                    <a:pos x="5357" y="905"/>
                  </a:cxn>
                  <a:cxn ang="0">
                    <a:pos x="6460" y="1439"/>
                  </a:cxn>
                  <a:cxn ang="0">
                    <a:pos x="5652" y="2650"/>
                  </a:cxn>
                  <a:cxn ang="0">
                    <a:pos x="5326" y="2958"/>
                  </a:cxn>
                  <a:cxn ang="0">
                    <a:pos x="5311" y="2958"/>
                  </a:cxn>
                </a:cxnLst>
                <a:rect l="0" t="0" r="r" b="b"/>
                <a:pathLst>
                  <a:path w="6460" h="3054">
                    <a:moveTo>
                      <a:pt x="4721" y="2990"/>
                    </a:moveTo>
                    <a:lnTo>
                      <a:pt x="4114" y="2650"/>
                    </a:lnTo>
                    <a:lnTo>
                      <a:pt x="4114" y="2618"/>
                    </a:lnTo>
                    <a:lnTo>
                      <a:pt x="4099" y="2585"/>
                    </a:lnTo>
                    <a:lnTo>
                      <a:pt x="4084" y="2569"/>
                    </a:lnTo>
                    <a:lnTo>
                      <a:pt x="4068" y="2538"/>
                    </a:lnTo>
                    <a:lnTo>
                      <a:pt x="4037" y="2521"/>
                    </a:lnTo>
                    <a:lnTo>
                      <a:pt x="4022" y="2521"/>
                    </a:lnTo>
                    <a:lnTo>
                      <a:pt x="4006" y="2521"/>
                    </a:lnTo>
                    <a:lnTo>
                      <a:pt x="3991" y="2505"/>
                    </a:lnTo>
                    <a:lnTo>
                      <a:pt x="3975" y="2554"/>
                    </a:lnTo>
                    <a:lnTo>
                      <a:pt x="3959" y="2585"/>
                    </a:lnTo>
                    <a:lnTo>
                      <a:pt x="3959" y="2602"/>
                    </a:lnTo>
                    <a:lnTo>
                      <a:pt x="3944" y="2618"/>
                    </a:lnTo>
                    <a:lnTo>
                      <a:pt x="3929" y="2634"/>
                    </a:lnTo>
                    <a:lnTo>
                      <a:pt x="3913" y="2650"/>
                    </a:lnTo>
                    <a:lnTo>
                      <a:pt x="3897" y="2650"/>
                    </a:lnTo>
                    <a:lnTo>
                      <a:pt x="3882" y="2650"/>
                    </a:lnTo>
                    <a:lnTo>
                      <a:pt x="3850" y="2667"/>
                    </a:lnTo>
                    <a:lnTo>
                      <a:pt x="3835" y="2667"/>
                    </a:lnTo>
                    <a:lnTo>
                      <a:pt x="3820" y="2683"/>
                    </a:lnTo>
                    <a:lnTo>
                      <a:pt x="3804" y="2683"/>
                    </a:lnTo>
                    <a:lnTo>
                      <a:pt x="3773" y="2699"/>
                    </a:lnTo>
                    <a:lnTo>
                      <a:pt x="3758" y="2715"/>
                    </a:lnTo>
                    <a:lnTo>
                      <a:pt x="3742" y="2748"/>
                    </a:lnTo>
                    <a:lnTo>
                      <a:pt x="3727" y="2780"/>
                    </a:lnTo>
                    <a:lnTo>
                      <a:pt x="3695" y="2795"/>
                    </a:lnTo>
                    <a:lnTo>
                      <a:pt x="3680" y="2795"/>
                    </a:lnTo>
                    <a:lnTo>
                      <a:pt x="3665" y="2812"/>
                    </a:lnTo>
                    <a:lnTo>
                      <a:pt x="3665" y="2812"/>
                    </a:lnTo>
                    <a:lnTo>
                      <a:pt x="3649" y="2812"/>
                    </a:lnTo>
                    <a:lnTo>
                      <a:pt x="3649" y="2812"/>
                    </a:lnTo>
                    <a:lnTo>
                      <a:pt x="3649" y="2812"/>
                    </a:lnTo>
                    <a:lnTo>
                      <a:pt x="3649" y="2812"/>
                    </a:lnTo>
                    <a:lnTo>
                      <a:pt x="3184" y="2958"/>
                    </a:lnTo>
                    <a:lnTo>
                      <a:pt x="3138" y="2958"/>
                    </a:lnTo>
                    <a:lnTo>
                      <a:pt x="3106" y="2958"/>
                    </a:lnTo>
                    <a:lnTo>
                      <a:pt x="3059" y="2958"/>
                    </a:lnTo>
                    <a:lnTo>
                      <a:pt x="3013" y="2958"/>
                    </a:lnTo>
                    <a:lnTo>
                      <a:pt x="2967" y="2958"/>
                    </a:lnTo>
                    <a:lnTo>
                      <a:pt x="2935" y="2942"/>
                    </a:lnTo>
                    <a:lnTo>
                      <a:pt x="2889" y="2942"/>
                    </a:lnTo>
                    <a:lnTo>
                      <a:pt x="2842" y="2925"/>
                    </a:lnTo>
                    <a:lnTo>
                      <a:pt x="2795" y="2909"/>
                    </a:lnTo>
                    <a:lnTo>
                      <a:pt x="2749" y="2909"/>
                    </a:lnTo>
                    <a:lnTo>
                      <a:pt x="2718" y="2893"/>
                    </a:lnTo>
                    <a:lnTo>
                      <a:pt x="2671" y="2877"/>
                    </a:lnTo>
                    <a:lnTo>
                      <a:pt x="2625" y="2860"/>
                    </a:lnTo>
                    <a:lnTo>
                      <a:pt x="2578" y="2844"/>
                    </a:lnTo>
                    <a:lnTo>
                      <a:pt x="2548" y="2812"/>
                    </a:lnTo>
                    <a:lnTo>
                      <a:pt x="2501" y="2795"/>
                    </a:lnTo>
                    <a:lnTo>
                      <a:pt x="2454" y="2764"/>
                    </a:lnTo>
                    <a:lnTo>
                      <a:pt x="2423" y="2748"/>
                    </a:lnTo>
                    <a:lnTo>
                      <a:pt x="2376" y="2715"/>
                    </a:lnTo>
                    <a:lnTo>
                      <a:pt x="2346" y="2683"/>
                    </a:lnTo>
                    <a:lnTo>
                      <a:pt x="2299" y="2650"/>
                    </a:lnTo>
                    <a:lnTo>
                      <a:pt x="2267" y="2618"/>
                    </a:lnTo>
                    <a:lnTo>
                      <a:pt x="2237" y="2585"/>
                    </a:lnTo>
                    <a:lnTo>
                      <a:pt x="2205" y="2554"/>
                    </a:lnTo>
                    <a:lnTo>
                      <a:pt x="2175" y="2505"/>
                    </a:lnTo>
                    <a:lnTo>
                      <a:pt x="2143" y="2473"/>
                    </a:lnTo>
                    <a:lnTo>
                      <a:pt x="2112" y="2424"/>
                    </a:lnTo>
                    <a:lnTo>
                      <a:pt x="2082" y="2392"/>
                    </a:lnTo>
                    <a:lnTo>
                      <a:pt x="2050" y="2343"/>
                    </a:lnTo>
                    <a:lnTo>
                      <a:pt x="2035" y="2296"/>
                    </a:lnTo>
                    <a:lnTo>
                      <a:pt x="2003" y="2247"/>
                    </a:lnTo>
                    <a:lnTo>
                      <a:pt x="1988" y="2199"/>
                    </a:lnTo>
                    <a:lnTo>
                      <a:pt x="1926" y="2215"/>
                    </a:lnTo>
                    <a:lnTo>
                      <a:pt x="1879" y="2247"/>
                    </a:lnTo>
                    <a:lnTo>
                      <a:pt x="1818" y="2264"/>
                    </a:lnTo>
                    <a:lnTo>
                      <a:pt x="1771" y="2280"/>
                    </a:lnTo>
                    <a:lnTo>
                      <a:pt x="1709" y="2296"/>
                    </a:lnTo>
                    <a:lnTo>
                      <a:pt x="1662" y="2329"/>
                    </a:lnTo>
                    <a:lnTo>
                      <a:pt x="1615" y="2343"/>
                    </a:lnTo>
                    <a:lnTo>
                      <a:pt x="1554" y="2359"/>
                    </a:lnTo>
                    <a:lnTo>
                      <a:pt x="1507" y="2375"/>
                    </a:lnTo>
                    <a:lnTo>
                      <a:pt x="1460" y="2392"/>
                    </a:lnTo>
                    <a:lnTo>
                      <a:pt x="1398" y="2408"/>
                    </a:lnTo>
                    <a:lnTo>
                      <a:pt x="1351" y="2424"/>
                    </a:lnTo>
                    <a:lnTo>
                      <a:pt x="1305" y="2440"/>
                    </a:lnTo>
                    <a:lnTo>
                      <a:pt x="1258" y="2456"/>
                    </a:lnTo>
                    <a:lnTo>
                      <a:pt x="1211" y="2473"/>
                    </a:lnTo>
                    <a:lnTo>
                      <a:pt x="1165" y="2489"/>
                    </a:lnTo>
                    <a:lnTo>
                      <a:pt x="1119" y="2505"/>
                    </a:lnTo>
                    <a:lnTo>
                      <a:pt x="1056" y="2521"/>
                    </a:lnTo>
                    <a:lnTo>
                      <a:pt x="1010" y="2521"/>
                    </a:lnTo>
                    <a:lnTo>
                      <a:pt x="964" y="2538"/>
                    </a:lnTo>
                    <a:lnTo>
                      <a:pt x="917" y="2554"/>
                    </a:lnTo>
                    <a:lnTo>
                      <a:pt x="870" y="2554"/>
                    </a:lnTo>
                    <a:lnTo>
                      <a:pt x="823" y="2554"/>
                    </a:lnTo>
                    <a:lnTo>
                      <a:pt x="777" y="2569"/>
                    </a:lnTo>
                    <a:lnTo>
                      <a:pt x="730" y="2569"/>
                    </a:lnTo>
                    <a:lnTo>
                      <a:pt x="683" y="2569"/>
                    </a:lnTo>
                    <a:lnTo>
                      <a:pt x="637" y="2569"/>
                    </a:lnTo>
                    <a:lnTo>
                      <a:pt x="591" y="2569"/>
                    </a:lnTo>
                    <a:lnTo>
                      <a:pt x="544" y="2569"/>
                    </a:lnTo>
                    <a:lnTo>
                      <a:pt x="498" y="2569"/>
                    </a:lnTo>
                    <a:lnTo>
                      <a:pt x="451" y="2554"/>
                    </a:lnTo>
                    <a:lnTo>
                      <a:pt x="404" y="2554"/>
                    </a:lnTo>
                    <a:lnTo>
                      <a:pt x="93" y="2375"/>
                    </a:lnTo>
                    <a:lnTo>
                      <a:pt x="78" y="2343"/>
                    </a:lnTo>
                    <a:lnTo>
                      <a:pt x="63" y="2312"/>
                    </a:lnTo>
                    <a:lnTo>
                      <a:pt x="63" y="2280"/>
                    </a:lnTo>
                    <a:lnTo>
                      <a:pt x="47" y="2247"/>
                    </a:lnTo>
                    <a:lnTo>
                      <a:pt x="47" y="2215"/>
                    </a:lnTo>
                    <a:lnTo>
                      <a:pt x="31" y="2199"/>
                    </a:lnTo>
                    <a:lnTo>
                      <a:pt x="31" y="2166"/>
                    </a:lnTo>
                    <a:lnTo>
                      <a:pt x="31" y="2134"/>
                    </a:lnTo>
                    <a:lnTo>
                      <a:pt x="16" y="2117"/>
                    </a:lnTo>
                    <a:lnTo>
                      <a:pt x="16" y="2086"/>
                    </a:lnTo>
                    <a:lnTo>
                      <a:pt x="16" y="2054"/>
                    </a:lnTo>
                    <a:lnTo>
                      <a:pt x="16" y="2037"/>
                    </a:lnTo>
                    <a:lnTo>
                      <a:pt x="16" y="2005"/>
                    </a:lnTo>
                    <a:lnTo>
                      <a:pt x="16" y="1989"/>
                    </a:lnTo>
                    <a:lnTo>
                      <a:pt x="16" y="1956"/>
                    </a:lnTo>
                    <a:lnTo>
                      <a:pt x="16" y="1924"/>
                    </a:lnTo>
                    <a:lnTo>
                      <a:pt x="16" y="1665"/>
                    </a:lnTo>
                    <a:lnTo>
                      <a:pt x="16" y="1632"/>
                    </a:lnTo>
                    <a:lnTo>
                      <a:pt x="0" y="1601"/>
                    </a:lnTo>
                    <a:lnTo>
                      <a:pt x="0" y="1568"/>
                    </a:lnTo>
                    <a:lnTo>
                      <a:pt x="0" y="1536"/>
                    </a:lnTo>
                    <a:lnTo>
                      <a:pt x="0" y="1504"/>
                    </a:lnTo>
                    <a:lnTo>
                      <a:pt x="0" y="1471"/>
                    </a:lnTo>
                    <a:lnTo>
                      <a:pt x="0" y="1439"/>
                    </a:lnTo>
                    <a:lnTo>
                      <a:pt x="0" y="1406"/>
                    </a:lnTo>
                    <a:lnTo>
                      <a:pt x="0" y="1374"/>
                    </a:lnTo>
                    <a:lnTo>
                      <a:pt x="0" y="1342"/>
                    </a:lnTo>
                    <a:lnTo>
                      <a:pt x="0" y="1310"/>
                    </a:lnTo>
                    <a:lnTo>
                      <a:pt x="16" y="1277"/>
                    </a:lnTo>
                    <a:lnTo>
                      <a:pt x="16" y="1245"/>
                    </a:lnTo>
                    <a:lnTo>
                      <a:pt x="16" y="1212"/>
                    </a:lnTo>
                    <a:lnTo>
                      <a:pt x="16" y="1180"/>
                    </a:lnTo>
                    <a:lnTo>
                      <a:pt x="31" y="1147"/>
                    </a:lnTo>
                    <a:lnTo>
                      <a:pt x="31" y="1116"/>
                    </a:lnTo>
                    <a:lnTo>
                      <a:pt x="47" y="1083"/>
                    </a:lnTo>
                    <a:lnTo>
                      <a:pt x="63" y="1051"/>
                    </a:lnTo>
                    <a:lnTo>
                      <a:pt x="63" y="1035"/>
                    </a:lnTo>
                    <a:lnTo>
                      <a:pt x="78" y="1002"/>
                    </a:lnTo>
                    <a:lnTo>
                      <a:pt x="93" y="970"/>
                    </a:lnTo>
                    <a:lnTo>
                      <a:pt x="109" y="937"/>
                    </a:lnTo>
                    <a:lnTo>
                      <a:pt x="109" y="905"/>
                    </a:lnTo>
                    <a:lnTo>
                      <a:pt x="125" y="873"/>
                    </a:lnTo>
                    <a:lnTo>
                      <a:pt x="140" y="841"/>
                    </a:lnTo>
                    <a:lnTo>
                      <a:pt x="172" y="808"/>
                    </a:lnTo>
                    <a:lnTo>
                      <a:pt x="187" y="776"/>
                    </a:lnTo>
                    <a:lnTo>
                      <a:pt x="202" y="743"/>
                    </a:lnTo>
                    <a:lnTo>
                      <a:pt x="218" y="711"/>
                    </a:lnTo>
                    <a:lnTo>
                      <a:pt x="249" y="679"/>
                    </a:lnTo>
                    <a:lnTo>
                      <a:pt x="264" y="631"/>
                    </a:lnTo>
                    <a:lnTo>
                      <a:pt x="482" y="501"/>
                    </a:lnTo>
                    <a:lnTo>
                      <a:pt x="823" y="372"/>
                    </a:lnTo>
                    <a:lnTo>
                      <a:pt x="1134" y="372"/>
                    </a:lnTo>
                    <a:lnTo>
                      <a:pt x="1677" y="776"/>
                    </a:lnTo>
                    <a:lnTo>
                      <a:pt x="1724" y="954"/>
                    </a:lnTo>
                    <a:lnTo>
                      <a:pt x="1941" y="631"/>
                    </a:lnTo>
                    <a:lnTo>
                      <a:pt x="1973" y="582"/>
                    </a:lnTo>
                    <a:lnTo>
                      <a:pt x="2020" y="533"/>
                    </a:lnTo>
                    <a:lnTo>
                      <a:pt x="2050" y="485"/>
                    </a:lnTo>
                    <a:lnTo>
                      <a:pt x="2097" y="436"/>
                    </a:lnTo>
                    <a:lnTo>
                      <a:pt x="2128" y="405"/>
                    </a:lnTo>
                    <a:lnTo>
                      <a:pt x="2175" y="356"/>
                    </a:lnTo>
                    <a:lnTo>
                      <a:pt x="2221" y="307"/>
                    </a:lnTo>
                    <a:lnTo>
                      <a:pt x="2267" y="275"/>
                    </a:lnTo>
                    <a:lnTo>
                      <a:pt x="2314" y="242"/>
                    </a:lnTo>
                    <a:lnTo>
                      <a:pt x="2361" y="210"/>
                    </a:lnTo>
                    <a:lnTo>
                      <a:pt x="2407" y="177"/>
                    </a:lnTo>
                    <a:lnTo>
                      <a:pt x="2454" y="146"/>
                    </a:lnTo>
                    <a:lnTo>
                      <a:pt x="2501" y="130"/>
                    </a:lnTo>
                    <a:lnTo>
                      <a:pt x="2548" y="97"/>
                    </a:lnTo>
                    <a:lnTo>
                      <a:pt x="2610" y="81"/>
                    </a:lnTo>
                    <a:lnTo>
                      <a:pt x="2656" y="65"/>
                    </a:lnTo>
                    <a:lnTo>
                      <a:pt x="2703" y="32"/>
                    </a:lnTo>
                    <a:lnTo>
                      <a:pt x="2749" y="32"/>
                    </a:lnTo>
                    <a:lnTo>
                      <a:pt x="2812" y="16"/>
                    </a:lnTo>
                    <a:lnTo>
                      <a:pt x="2858" y="0"/>
                    </a:lnTo>
                    <a:lnTo>
                      <a:pt x="2904" y="0"/>
                    </a:lnTo>
                    <a:lnTo>
                      <a:pt x="2951" y="0"/>
                    </a:lnTo>
                    <a:lnTo>
                      <a:pt x="3013" y="0"/>
                    </a:lnTo>
                    <a:lnTo>
                      <a:pt x="3059" y="0"/>
                    </a:lnTo>
                    <a:lnTo>
                      <a:pt x="3106" y="0"/>
                    </a:lnTo>
                    <a:lnTo>
                      <a:pt x="3153" y="0"/>
                    </a:lnTo>
                    <a:lnTo>
                      <a:pt x="3199" y="16"/>
                    </a:lnTo>
                    <a:lnTo>
                      <a:pt x="3261" y="32"/>
                    </a:lnTo>
                    <a:lnTo>
                      <a:pt x="3308" y="48"/>
                    </a:lnTo>
                    <a:lnTo>
                      <a:pt x="3355" y="65"/>
                    </a:lnTo>
                    <a:lnTo>
                      <a:pt x="3401" y="81"/>
                    </a:lnTo>
                    <a:lnTo>
                      <a:pt x="3447" y="113"/>
                    </a:lnTo>
                    <a:lnTo>
                      <a:pt x="3820" y="420"/>
                    </a:lnTo>
                    <a:lnTo>
                      <a:pt x="3944" y="905"/>
                    </a:lnTo>
                    <a:lnTo>
                      <a:pt x="4084" y="825"/>
                    </a:lnTo>
                    <a:lnTo>
                      <a:pt x="4286" y="679"/>
                    </a:lnTo>
                    <a:lnTo>
                      <a:pt x="4316" y="679"/>
                    </a:lnTo>
                    <a:lnTo>
                      <a:pt x="4332" y="679"/>
                    </a:lnTo>
                    <a:lnTo>
                      <a:pt x="4363" y="662"/>
                    </a:lnTo>
                    <a:lnTo>
                      <a:pt x="4378" y="662"/>
                    </a:lnTo>
                    <a:lnTo>
                      <a:pt x="4410" y="662"/>
                    </a:lnTo>
                    <a:lnTo>
                      <a:pt x="4425" y="662"/>
                    </a:lnTo>
                    <a:lnTo>
                      <a:pt x="4457" y="646"/>
                    </a:lnTo>
                    <a:lnTo>
                      <a:pt x="4472" y="646"/>
                    </a:lnTo>
                    <a:lnTo>
                      <a:pt x="4487" y="646"/>
                    </a:lnTo>
                    <a:lnTo>
                      <a:pt x="4519" y="631"/>
                    </a:lnTo>
                    <a:lnTo>
                      <a:pt x="4534" y="631"/>
                    </a:lnTo>
                    <a:lnTo>
                      <a:pt x="4565" y="631"/>
                    </a:lnTo>
                    <a:lnTo>
                      <a:pt x="4580" y="615"/>
                    </a:lnTo>
                    <a:lnTo>
                      <a:pt x="4596" y="615"/>
                    </a:lnTo>
                    <a:lnTo>
                      <a:pt x="4627" y="615"/>
                    </a:lnTo>
                    <a:lnTo>
                      <a:pt x="4642" y="615"/>
                    </a:lnTo>
                    <a:lnTo>
                      <a:pt x="4659" y="615"/>
                    </a:lnTo>
                    <a:lnTo>
                      <a:pt x="4689" y="598"/>
                    </a:lnTo>
                    <a:lnTo>
                      <a:pt x="4705" y="598"/>
                    </a:lnTo>
                    <a:lnTo>
                      <a:pt x="4721" y="598"/>
                    </a:lnTo>
                    <a:lnTo>
                      <a:pt x="4751" y="598"/>
                    </a:lnTo>
                    <a:lnTo>
                      <a:pt x="4767" y="598"/>
                    </a:lnTo>
                    <a:lnTo>
                      <a:pt x="4783" y="598"/>
                    </a:lnTo>
                    <a:lnTo>
                      <a:pt x="4814" y="598"/>
                    </a:lnTo>
                    <a:lnTo>
                      <a:pt x="4829" y="598"/>
                    </a:lnTo>
                    <a:lnTo>
                      <a:pt x="4844" y="615"/>
                    </a:lnTo>
                    <a:lnTo>
                      <a:pt x="4876" y="615"/>
                    </a:lnTo>
                    <a:lnTo>
                      <a:pt x="4891" y="615"/>
                    </a:lnTo>
                    <a:lnTo>
                      <a:pt x="4906" y="615"/>
                    </a:lnTo>
                    <a:lnTo>
                      <a:pt x="4938" y="631"/>
                    </a:lnTo>
                    <a:lnTo>
                      <a:pt x="4953" y="631"/>
                    </a:lnTo>
                    <a:lnTo>
                      <a:pt x="4969" y="631"/>
                    </a:lnTo>
                    <a:lnTo>
                      <a:pt x="5357" y="905"/>
                    </a:lnTo>
                    <a:lnTo>
                      <a:pt x="5434" y="1406"/>
                    </a:lnTo>
                    <a:lnTo>
                      <a:pt x="5606" y="1310"/>
                    </a:lnTo>
                    <a:lnTo>
                      <a:pt x="6118" y="1212"/>
                    </a:lnTo>
                    <a:lnTo>
                      <a:pt x="6460" y="1439"/>
                    </a:lnTo>
                    <a:lnTo>
                      <a:pt x="6460" y="2780"/>
                    </a:lnTo>
                    <a:lnTo>
                      <a:pt x="6335" y="2958"/>
                    </a:lnTo>
                    <a:lnTo>
                      <a:pt x="5792" y="2860"/>
                    </a:lnTo>
                    <a:lnTo>
                      <a:pt x="5652" y="2650"/>
                    </a:lnTo>
                    <a:lnTo>
                      <a:pt x="5357" y="2958"/>
                    </a:lnTo>
                    <a:lnTo>
                      <a:pt x="5342" y="2958"/>
                    </a:lnTo>
                    <a:lnTo>
                      <a:pt x="5326" y="2958"/>
                    </a:lnTo>
                    <a:lnTo>
                      <a:pt x="5326" y="2958"/>
                    </a:lnTo>
                    <a:lnTo>
                      <a:pt x="5311" y="2958"/>
                    </a:lnTo>
                    <a:lnTo>
                      <a:pt x="5311" y="2958"/>
                    </a:lnTo>
                    <a:lnTo>
                      <a:pt x="5311" y="2958"/>
                    </a:lnTo>
                    <a:lnTo>
                      <a:pt x="5311" y="2958"/>
                    </a:lnTo>
                    <a:lnTo>
                      <a:pt x="5311" y="2958"/>
                    </a:lnTo>
                    <a:lnTo>
                      <a:pt x="4798" y="3054"/>
                    </a:lnTo>
                    <a:lnTo>
                      <a:pt x="4721" y="299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6" name="Freeform 20"/>
              <p:cNvSpPr>
                <a:spLocks/>
              </p:cNvSpPr>
              <p:nvPr/>
            </p:nvSpPr>
            <p:spPr bwMode="auto">
              <a:xfrm>
                <a:off x="889" y="1485"/>
                <a:ext cx="98" cy="106"/>
              </a:xfrm>
              <a:custGeom>
                <a:avLst/>
                <a:gdLst/>
                <a:ahLst/>
                <a:cxnLst>
                  <a:cxn ang="0">
                    <a:pos x="0" y="744"/>
                  </a:cxn>
                  <a:cxn ang="0">
                    <a:pos x="0" y="744"/>
                  </a:cxn>
                  <a:cxn ang="0">
                    <a:pos x="0" y="744"/>
                  </a:cxn>
                  <a:cxn ang="0">
                    <a:pos x="0" y="744"/>
                  </a:cxn>
                  <a:cxn ang="0">
                    <a:pos x="0" y="744"/>
                  </a:cxn>
                  <a:cxn ang="0">
                    <a:pos x="248" y="81"/>
                  </a:cxn>
                  <a:cxn ang="0">
                    <a:pos x="387" y="0"/>
                  </a:cxn>
                  <a:cxn ang="0">
                    <a:pos x="683" y="129"/>
                  </a:cxn>
                  <a:cxn ang="0">
                    <a:pos x="683" y="162"/>
                  </a:cxn>
                  <a:cxn ang="0">
                    <a:pos x="683" y="178"/>
                  </a:cxn>
                  <a:cxn ang="0">
                    <a:pos x="683" y="194"/>
                  </a:cxn>
                  <a:cxn ang="0">
                    <a:pos x="683" y="210"/>
                  </a:cxn>
                  <a:cxn ang="0">
                    <a:pos x="683" y="210"/>
                  </a:cxn>
                  <a:cxn ang="0">
                    <a:pos x="683" y="210"/>
                  </a:cxn>
                  <a:cxn ang="0">
                    <a:pos x="683" y="210"/>
                  </a:cxn>
                  <a:cxn ang="0">
                    <a:pos x="683" y="210"/>
                  </a:cxn>
                  <a:cxn ang="0">
                    <a:pos x="621" y="243"/>
                  </a:cxn>
                  <a:cxn ang="0">
                    <a:pos x="574" y="259"/>
                  </a:cxn>
                  <a:cxn ang="0">
                    <a:pos x="528" y="292"/>
                  </a:cxn>
                  <a:cxn ang="0">
                    <a:pos x="496" y="324"/>
                  </a:cxn>
                  <a:cxn ang="0">
                    <a:pos x="449" y="355"/>
                  </a:cxn>
                  <a:cxn ang="0">
                    <a:pos x="419" y="388"/>
                  </a:cxn>
                  <a:cxn ang="0">
                    <a:pos x="387" y="420"/>
                  </a:cxn>
                  <a:cxn ang="0">
                    <a:pos x="357" y="453"/>
                  </a:cxn>
                  <a:cxn ang="0">
                    <a:pos x="341" y="485"/>
                  </a:cxn>
                  <a:cxn ang="0">
                    <a:pos x="310" y="518"/>
                  </a:cxn>
                  <a:cxn ang="0">
                    <a:pos x="294" y="567"/>
                  </a:cxn>
                  <a:cxn ang="0">
                    <a:pos x="279" y="599"/>
                  </a:cxn>
                  <a:cxn ang="0">
                    <a:pos x="248" y="630"/>
                  </a:cxn>
                  <a:cxn ang="0">
                    <a:pos x="232" y="663"/>
                  </a:cxn>
                  <a:cxn ang="0">
                    <a:pos x="217" y="695"/>
                  </a:cxn>
                  <a:cxn ang="0">
                    <a:pos x="202" y="712"/>
                  </a:cxn>
                  <a:cxn ang="0">
                    <a:pos x="185" y="728"/>
                  </a:cxn>
                  <a:cxn ang="0">
                    <a:pos x="155" y="728"/>
                  </a:cxn>
                  <a:cxn ang="0">
                    <a:pos x="139" y="744"/>
                  </a:cxn>
                  <a:cxn ang="0">
                    <a:pos x="139" y="744"/>
                  </a:cxn>
                  <a:cxn ang="0">
                    <a:pos x="123" y="744"/>
                  </a:cxn>
                  <a:cxn ang="0">
                    <a:pos x="123" y="744"/>
                  </a:cxn>
                  <a:cxn ang="0">
                    <a:pos x="123" y="744"/>
                  </a:cxn>
                  <a:cxn ang="0">
                    <a:pos x="123" y="744"/>
                  </a:cxn>
                  <a:cxn ang="0">
                    <a:pos x="0" y="744"/>
                  </a:cxn>
                </a:cxnLst>
                <a:rect l="0" t="0" r="r" b="b"/>
                <a:pathLst>
                  <a:path w="683" h="744">
                    <a:moveTo>
                      <a:pt x="0" y="744"/>
                    </a:moveTo>
                    <a:lnTo>
                      <a:pt x="0" y="744"/>
                    </a:lnTo>
                    <a:lnTo>
                      <a:pt x="0" y="744"/>
                    </a:lnTo>
                    <a:lnTo>
                      <a:pt x="0" y="744"/>
                    </a:lnTo>
                    <a:lnTo>
                      <a:pt x="0" y="744"/>
                    </a:lnTo>
                    <a:lnTo>
                      <a:pt x="248" y="81"/>
                    </a:lnTo>
                    <a:lnTo>
                      <a:pt x="387" y="0"/>
                    </a:lnTo>
                    <a:lnTo>
                      <a:pt x="683" y="129"/>
                    </a:lnTo>
                    <a:lnTo>
                      <a:pt x="683" y="162"/>
                    </a:lnTo>
                    <a:lnTo>
                      <a:pt x="683" y="178"/>
                    </a:lnTo>
                    <a:lnTo>
                      <a:pt x="683" y="194"/>
                    </a:lnTo>
                    <a:lnTo>
                      <a:pt x="683" y="210"/>
                    </a:lnTo>
                    <a:lnTo>
                      <a:pt x="683" y="210"/>
                    </a:lnTo>
                    <a:lnTo>
                      <a:pt x="683" y="210"/>
                    </a:lnTo>
                    <a:lnTo>
                      <a:pt x="683" y="210"/>
                    </a:lnTo>
                    <a:lnTo>
                      <a:pt x="683" y="210"/>
                    </a:lnTo>
                    <a:lnTo>
                      <a:pt x="621" y="243"/>
                    </a:lnTo>
                    <a:lnTo>
                      <a:pt x="574" y="259"/>
                    </a:lnTo>
                    <a:lnTo>
                      <a:pt x="528" y="292"/>
                    </a:lnTo>
                    <a:lnTo>
                      <a:pt x="496" y="324"/>
                    </a:lnTo>
                    <a:lnTo>
                      <a:pt x="449" y="355"/>
                    </a:lnTo>
                    <a:lnTo>
                      <a:pt x="419" y="388"/>
                    </a:lnTo>
                    <a:lnTo>
                      <a:pt x="387" y="420"/>
                    </a:lnTo>
                    <a:lnTo>
                      <a:pt x="357" y="453"/>
                    </a:lnTo>
                    <a:lnTo>
                      <a:pt x="341" y="485"/>
                    </a:lnTo>
                    <a:lnTo>
                      <a:pt x="310" y="518"/>
                    </a:lnTo>
                    <a:lnTo>
                      <a:pt x="294" y="567"/>
                    </a:lnTo>
                    <a:lnTo>
                      <a:pt x="279" y="599"/>
                    </a:lnTo>
                    <a:lnTo>
                      <a:pt x="248" y="630"/>
                    </a:lnTo>
                    <a:lnTo>
                      <a:pt x="232" y="663"/>
                    </a:lnTo>
                    <a:lnTo>
                      <a:pt x="217" y="695"/>
                    </a:lnTo>
                    <a:lnTo>
                      <a:pt x="202" y="712"/>
                    </a:lnTo>
                    <a:lnTo>
                      <a:pt x="185" y="728"/>
                    </a:lnTo>
                    <a:lnTo>
                      <a:pt x="155" y="728"/>
                    </a:lnTo>
                    <a:lnTo>
                      <a:pt x="139" y="744"/>
                    </a:lnTo>
                    <a:lnTo>
                      <a:pt x="139" y="744"/>
                    </a:lnTo>
                    <a:lnTo>
                      <a:pt x="123" y="744"/>
                    </a:lnTo>
                    <a:lnTo>
                      <a:pt x="123" y="744"/>
                    </a:lnTo>
                    <a:lnTo>
                      <a:pt x="123" y="744"/>
                    </a:lnTo>
                    <a:lnTo>
                      <a:pt x="123" y="744"/>
                    </a:lnTo>
                    <a:lnTo>
                      <a:pt x="0" y="744"/>
                    </a:lnTo>
                    <a:close/>
                  </a:path>
                </a:pathLst>
              </a:custGeom>
              <a:solidFill>
                <a:srgbClr val="6699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7" name="Freeform 21"/>
              <p:cNvSpPr>
                <a:spLocks/>
              </p:cNvSpPr>
              <p:nvPr/>
            </p:nvSpPr>
            <p:spPr bwMode="auto">
              <a:xfrm>
                <a:off x="290" y="1446"/>
                <a:ext cx="63" cy="108"/>
              </a:xfrm>
              <a:custGeom>
                <a:avLst/>
                <a:gdLst/>
                <a:ahLst/>
                <a:cxnLst>
                  <a:cxn ang="0">
                    <a:pos x="78" y="760"/>
                  </a:cxn>
                  <a:cxn ang="0">
                    <a:pos x="63" y="728"/>
                  </a:cxn>
                  <a:cxn ang="0">
                    <a:pos x="63" y="712"/>
                  </a:cxn>
                  <a:cxn ang="0">
                    <a:pos x="47" y="679"/>
                  </a:cxn>
                  <a:cxn ang="0">
                    <a:pos x="31" y="647"/>
                  </a:cxn>
                  <a:cxn ang="0">
                    <a:pos x="31" y="630"/>
                  </a:cxn>
                  <a:cxn ang="0">
                    <a:pos x="16" y="599"/>
                  </a:cxn>
                  <a:cxn ang="0">
                    <a:pos x="16" y="567"/>
                  </a:cxn>
                  <a:cxn ang="0">
                    <a:pos x="16" y="534"/>
                  </a:cxn>
                  <a:cxn ang="0">
                    <a:pos x="16" y="502"/>
                  </a:cxn>
                  <a:cxn ang="0">
                    <a:pos x="0" y="469"/>
                  </a:cxn>
                  <a:cxn ang="0">
                    <a:pos x="0" y="437"/>
                  </a:cxn>
                  <a:cxn ang="0">
                    <a:pos x="0" y="404"/>
                  </a:cxn>
                  <a:cxn ang="0">
                    <a:pos x="0" y="373"/>
                  </a:cxn>
                  <a:cxn ang="0">
                    <a:pos x="0" y="340"/>
                  </a:cxn>
                  <a:cxn ang="0">
                    <a:pos x="0" y="308"/>
                  </a:cxn>
                  <a:cxn ang="0">
                    <a:pos x="0" y="275"/>
                  </a:cxn>
                  <a:cxn ang="0">
                    <a:pos x="125" y="0"/>
                  </a:cxn>
                  <a:cxn ang="0">
                    <a:pos x="140" y="0"/>
                  </a:cxn>
                  <a:cxn ang="0">
                    <a:pos x="155" y="0"/>
                  </a:cxn>
                  <a:cxn ang="0">
                    <a:pos x="155" y="0"/>
                  </a:cxn>
                  <a:cxn ang="0">
                    <a:pos x="172" y="0"/>
                  </a:cxn>
                  <a:cxn ang="0">
                    <a:pos x="172" y="0"/>
                  </a:cxn>
                  <a:cxn ang="0">
                    <a:pos x="172" y="0"/>
                  </a:cxn>
                  <a:cxn ang="0">
                    <a:pos x="172" y="0"/>
                  </a:cxn>
                  <a:cxn ang="0">
                    <a:pos x="172" y="0"/>
                  </a:cxn>
                  <a:cxn ang="0">
                    <a:pos x="342" y="485"/>
                  </a:cxn>
                  <a:cxn ang="0">
                    <a:pos x="436" y="630"/>
                  </a:cxn>
                  <a:cxn ang="0">
                    <a:pos x="172" y="760"/>
                  </a:cxn>
                  <a:cxn ang="0">
                    <a:pos x="78" y="760"/>
                  </a:cxn>
                </a:cxnLst>
                <a:rect l="0" t="0" r="r" b="b"/>
                <a:pathLst>
                  <a:path w="436" h="760">
                    <a:moveTo>
                      <a:pt x="78" y="760"/>
                    </a:moveTo>
                    <a:lnTo>
                      <a:pt x="63" y="728"/>
                    </a:lnTo>
                    <a:lnTo>
                      <a:pt x="63" y="712"/>
                    </a:lnTo>
                    <a:lnTo>
                      <a:pt x="47" y="679"/>
                    </a:lnTo>
                    <a:lnTo>
                      <a:pt x="31" y="647"/>
                    </a:lnTo>
                    <a:lnTo>
                      <a:pt x="31" y="630"/>
                    </a:lnTo>
                    <a:lnTo>
                      <a:pt x="16" y="599"/>
                    </a:lnTo>
                    <a:lnTo>
                      <a:pt x="16" y="567"/>
                    </a:lnTo>
                    <a:lnTo>
                      <a:pt x="16" y="534"/>
                    </a:lnTo>
                    <a:lnTo>
                      <a:pt x="16" y="502"/>
                    </a:lnTo>
                    <a:lnTo>
                      <a:pt x="0" y="469"/>
                    </a:lnTo>
                    <a:lnTo>
                      <a:pt x="0" y="437"/>
                    </a:lnTo>
                    <a:lnTo>
                      <a:pt x="0" y="404"/>
                    </a:lnTo>
                    <a:lnTo>
                      <a:pt x="0" y="373"/>
                    </a:lnTo>
                    <a:lnTo>
                      <a:pt x="0" y="340"/>
                    </a:lnTo>
                    <a:lnTo>
                      <a:pt x="0" y="308"/>
                    </a:lnTo>
                    <a:lnTo>
                      <a:pt x="0" y="275"/>
                    </a:lnTo>
                    <a:lnTo>
                      <a:pt x="125" y="0"/>
                    </a:lnTo>
                    <a:lnTo>
                      <a:pt x="140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342" y="485"/>
                    </a:lnTo>
                    <a:lnTo>
                      <a:pt x="436" y="630"/>
                    </a:lnTo>
                    <a:lnTo>
                      <a:pt x="172" y="760"/>
                    </a:lnTo>
                    <a:lnTo>
                      <a:pt x="78" y="760"/>
                    </a:lnTo>
                    <a:close/>
                  </a:path>
                </a:pathLst>
              </a:custGeom>
              <a:solidFill>
                <a:srgbClr val="6699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8" name="Freeform 22"/>
              <p:cNvSpPr>
                <a:spLocks/>
              </p:cNvSpPr>
              <p:nvPr/>
            </p:nvSpPr>
            <p:spPr bwMode="auto">
              <a:xfrm>
                <a:off x="597" y="1391"/>
                <a:ext cx="91" cy="157"/>
              </a:xfrm>
              <a:custGeom>
                <a:avLst/>
                <a:gdLst/>
                <a:ahLst/>
                <a:cxnLst>
                  <a:cxn ang="0">
                    <a:pos x="342" y="1066"/>
                  </a:cxn>
                  <a:cxn ang="0">
                    <a:pos x="311" y="1050"/>
                  </a:cxn>
                  <a:cxn ang="0">
                    <a:pos x="280" y="1050"/>
                  </a:cxn>
                  <a:cxn ang="0">
                    <a:pos x="264" y="1034"/>
                  </a:cxn>
                  <a:cxn ang="0">
                    <a:pos x="264" y="1017"/>
                  </a:cxn>
                  <a:cxn ang="0">
                    <a:pos x="264" y="1002"/>
                  </a:cxn>
                  <a:cxn ang="0">
                    <a:pos x="264" y="986"/>
                  </a:cxn>
                  <a:cxn ang="0">
                    <a:pos x="264" y="954"/>
                  </a:cxn>
                  <a:cxn ang="0">
                    <a:pos x="264" y="937"/>
                  </a:cxn>
                  <a:cxn ang="0">
                    <a:pos x="264" y="905"/>
                  </a:cxn>
                  <a:cxn ang="0">
                    <a:pos x="280" y="872"/>
                  </a:cxn>
                  <a:cxn ang="0">
                    <a:pos x="280" y="840"/>
                  </a:cxn>
                  <a:cxn ang="0">
                    <a:pos x="296" y="824"/>
                  </a:cxn>
                  <a:cxn ang="0">
                    <a:pos x="296" y="791"/>
                  </a:cxn>
                  <a:cxn ang="0">
                    <a:pos x="296" y="760"/>
                  </a:cxn>
                  <a:cxn ang="0">
                    <a:pos x="296" y="727"/>
                  </a:cxn>
                  <a:cxn ang="0">
                    <a:pos x="296" y="711"/>
                  </a:cxn>
                  <a:cxn ang="0">
                    <a:pos x="0" y="306"/>
                  </a:cxn>
                  <a:cxn ang="0">
                    <a:pos x="218" y="0"/>
                  </a:cxn>
                  <a:cxn ang="0">
                    <a:pos x="544" y="258"/>
                  </a:cxn>
                  <a:cxn ang="0">
                    <a:pos x="544" y="275"/>
                  </a:cxn>
                  <a:cxn ang="0">
                    <a:pos x="544" y="291"/>
                  </a:cxn>
                  <a:cxn ang="0">
                    <a:pos x="544" y="291"/>
                  </a:cxn>
                  <a:cxn ang="0">
                    <a:pos x="544" y="306"/>
                  </a:cxn>
                  <a:cxn ang="0">
                    <a:pos x="544" y="306"/>
                  </a:cxn>
                  <a:cxn ang="0">
                    <a:pos x="544" y="306"/>
                  </a:cxn>
                  <a:cxn ang="0">
                    <a:pos x="544" y="306"/>
                  </a:cxn>
                  <a:cxn ang="0">
                    <a:pos x="544" y="306"/>
                  </a:cxn>
                  <a:cxn ang="0">
                    <a:pos x="637" y="791"/>
                  </a:cxn>
                  <a:cxn ang="0">
                    <a:pos x="420" y="1099"/>
                  </a:cxn>
                  <a:cxn ang="0">
                    <a:pos x="342" y="1066"/>
                  </a:cxn>
                </a:cxnLst>
                <a:rect l="0" t="0" r="r" b="b"/>
                <a:pathLst>
                  <a:path w="637" h="1099">
                    <a:moveTo>
                      <a:pt x="342" y="1066"/>
                    </a:moveTo>
                    <a:lnTo>
                      <a:pt x="311" y="1050"/>
                    </a:lnTo>
                    <a:lnTo>
                      <a:pt x="280" y="1050"/>
                    </a:lnTo>
                    <a:lnTo>
                      <a:pt x="264" y="1034"/>
                    </a:lnTo>
                    <a:lnTo>
                      <a:pt x="264" y="1017"/>
                    </a:lnTo>
                    <a:lnTo>
                      <a:pt x="264" y="1002"/>
                    </a:lnTo>
                    <a:lnTo>
                      <a:pt x="264" y="986"/>
                    </a:lnTo>
                    <a:lnTo>
                      <a:pt x="264" y="954"/>
                    </a:lnTo>
                    <a:lnTo>
                      <a:pt x="264" y="937"/>
                    </a:lnTo>
                    <a:lnTo>
                      <a:pt x="264" y="905"/>
                    </a:lnTo>
                    <a:lnTo>
                      <a:pt x="280" y="872"/>
                    </a:lnTo>
                    <a:lnTo>
                      <a:pt x="280" y="840"/>
                    </a:lnTo>
                    <a:lnTo>
                      <a:pt x="296" y="824"/>
                    </a:lnTo>
                    <a:lnTo>
                      <a:pt x="296" y="791"/>
                    </a:lnTo>
                    <a:lnTo>
                      <a:pt x="296" y="760"/>
                    </a:lnTo>
                    <a:lnTo>
                      <a:pt x="296" y="727"/>
                    </a:lnTo>
                    <a:lnTo>
                      <a:pt x="296" y="711"/>
                    </a:lnTo>
                    <a:lnTo>
                      <a:pt x="0" y="306"/>
                    </a:lnTo>
                    <a:lnTo>
                      <a:pt x="218" y="0"/>
                    </a:lnTo>
                    <a:lnTo>
                      <a:pt x="544" y="258"/>
                    </a:lnTo>
                    <a:lnTo>
                      <a:pt x="544" y="275"/>
                    </a:lnTo>
                    <a:lnTo>
                      <a:pt x="544" y="291"/>
                    </a:lnTo>
                    <a:lnTo>
                      <a:pt x="544" y="291"/>
                    </a:lnTo>
                    <a:lnTo>
                      <a:pt x="544" y="306"/>
                    </a:lnTo>
                    <a:lnTo>
                      <a:pt x="544" y="306"/>
                    </a:lnTo>
                    <a:lnTo>
                      <a:pt x="544" y="306"/>
                    </a:lnTo>
                    <a:lnTo>
                      <a:pt x="544" y="306"/>
                    </a:lnTo>
                    <a:lnTo>
                      <a:pt x="544" y="306"/>
                    </a:lnTo>
                    <a:lnTo>
                      <a:pt x="637" y="791"/>
                    </a:lnTo>
                    <a:lnTo>
                      <a:pt x="420" y="1099"/>
                    </a:lnTo>
                    <a:lnTo>
                      <a:pt x="342" y="1066"/>
                    </a:lnTo>
                    <a:close/>
                  </a:path>
                </a:pathLst>
              </a:custGeom>
              <a:solidFill>
                <a:srgbClr val="6699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9" name="Freeform 23"/>
              <p:cNvSpPr>
                <a:spLocks/>
              </p:cNvSpPr>
              <p:nvPr/>
            </p:nvSpPr>
            <p:spPr bwMode="auto">
              <a:xfrm>
                <a:off x="224" y="1162"/>
                <a:ext cx="903" cy="259"/>
              </a:xfrm>
              <a:custGeom>
                <a:avLst/>
                <a:gdLst/>
                <a:ahLst/>
                <a:cxnLst>
                  <a:cxn ang="0">
                    <a:pos x="5294" y="1182"/>
                  </a:cxn>
                  <a:cxn ang="0">
                    <a:pos x="5294" y="1149"/>
                  </a:cxn>
                  <a:cxn ang="0">
                    <a:pos x="5294" y="1149"/>
                  </a:cxn>
                  <a:cxn ang="0">
                    <a:pos x="4378" y="1117"/>
                  </a:cxn>
                  <a:cxn ang="0">
                    <a:pos x="4362" y="1149"/>
                  </a:cxn>
                  <a:cxn ang="0">
                    <a:pos x="4347" y="1149"/>
                  </a:cxn>
                  <a:cxn ang="0">
                    <a:pos x="4083" y="1327"/>
                  </a:cxn>
                  <a:cxn ang="0">
                    <a:pos x="4051" y="1327"/>
                  </a:cxn>
                  <a:cxn ang="0">
                    <a:pos x="4051" y="1327"/>
                  </a:cxn>
                  <a:cxn ang="0">
                    <a:pos x="3772" y="874"/>
                  </a:cxn>
                  <a:cxn ang="0">
                    <a:pos x="3757" y="858"/>
                  </a:cxn>
                  <a:cxn ang="0">
                    <a:pos x="3757" y="842"/>
                  </a:cxn>
                  <a:cxn ang="0">
                    <a:pos x="3508" y="599"/>
                  </a:cxn>
                  <a:cxn ang="0">
                    <a:pos x="3400" y="567"/>
                  </a:cxn>
                  <a:cxn ang="0">
                    <a:pos x="3292" y="534"/>
                  </a:cxn>
                  <a:cxn ang="0">
                    <a:pos x="3183" y="502"/>
                  </a:cxn>
                  <a:cxn ang="0">
                    <a:pos x="3075" y="469"/>
                  </a:cxn>
                  <a:cxn ang="0">
                    <a:pos x="2966" y="438"/>
                  </a:cxn>
                  <a:cxn ang="0">
                    <a:pos x="2857" y="405"/>
                  </a:cxn>
                  <a:cxn ang="0">
                    <a:pos x="2749" y="405"/>
                  </a:cxn>
                  <a:cxn ang="0">
                    <a:pos x="2640" y="405"/>
                  </a:cxn>
                  <a:cxn ang="0">
                    <a:pos x="2531" y="421"/>
                  </a:cxn>
                  <a:cxn ang="0">
                    <a:pos x="2422" y="469"/>
                  </a:cxn>
                  <a:cxn ang="0">
                    <a:pos x="1755" y="1278"/>
                  </a:cxn>
                  <a:cxn ang="0">
                    <a:pos x="1071" y="793"/>
                  </a:cxn>
                  <a:cxn ang="0">
                    <a:pos x="0" y="664"/>
                  </a:cxn>
                  <a:cxn ang="0">
                    <a:pos x="356" y="179"/>
                  </a:cxn>
                  <a:cxn ang="0">
                    <a:pos x="373" y="179"/>
                  </a:cxn>
                  <a:cxn ang="0">
                    <a:pos x="388" y="179"/>
                  </a:cxn>
                  <a:cxn ang="0">
                    <a:pos x="1785" y="49"/>
                  </a:cxn>
                  <a:cxn ang="0">
                    <a:pos x="2981" y="65"/>
                  </a:cxn>
                  <a:cxn ang="0">
                    <a:pos x="3230" y="33"/>
                  </a:cxn>
                  <a:cxn ang="0">
                    <a:pos x="3493" y="17"/>
                  </a:cxn>
                  <a:cxn ang="0">
                    <a:pos x="3741" y="0"/>
                  </a:cxn>
                  <a:cxn ang="0">
                    <a:pos x="3989" y="0"/>
                  </a:cxn>
                  <a:cxn ang="0">
                    <a:pos x="4238" y="17"/>
                  </a:cxn>
                  <a:cxn ang="0">
                    <a:pos x="4502" y="17"/>
                  </a:cxn>
                  <a:cxn ang="0">
                    <a:pos x="4751" y="33"/>
                  </a:cxn>
                  <a:cxn ang="0">
                    <a:pos x="4999" y="49"/>
                  </a:cxn>
                  <a:cxn ang="0">
                    <a:pos x="5248" y="49"/>
                  </a:cxn>
                  <a:cxn ang="0">
                    <a:pos x="5512" y="49"/>
                  </a:cxn>
                  <a:cxn ang="0">
                    <a:pos x="6195" y="1019"/>
                  </a:cxn>
                  <a:cxn ang="0">
                    <a:pos x="5589" y="1779"/>
                  </a:cxn>
                </a:cxnLst>
                <a:rect l="0" t="0" r="r" b="b"/>
                <a:pathLst>
                  <a:path w="6319" h="1812">
                    <a:moveTo>
                      <a:pt x="5589" y="1779"/>
                    </a:moveTo>
                    <a:lnTo>
                      <a:pt x="5294" y="1197"/>
                    </a:lnTo>
                    <a:lnTo>
                      <a:pt x="5294" y="1182"/>
                    </a:lnTo>
                    <a:lnTo>
                      <a:pt x="5294" y="1165"/>
                    </a:lnTo>
                    <a:lnTo>
                      <a:pt x="5294" y="1165"/>
                    </a:lnTo>
                    <a:lnTo>
                      <a:pt x="5294" y="1149"/>
                    </a:lnTo>
                    <a:lnTo>
                      <a:pt x="5294" y="1149"/>
                    </a:lnTo>
                    <a:lnTo>
                      <a:pt x="5294" y="1149"/>
                    </a:lnTo>
                    <a:lnTo>
                      <a:pt x="5294" y="1149"/>
                    </a:lnTo>
                    <a:lnTo>
                      <a:pt x="5294" y="1149"/>
                    </a:lnTo>
                    <a:lnTo>
                      <a:pt x="4394" y="1117"/>
                    </a:lnTo>
                    <a:lnTo>
                      <a:pt x="4378" y="1117"/>
                    </a:lnTo>
                    <a:lnTo>
                      <a:pt x="4362" y="1133"/>
                    </a:lnTo>
                    <a:lnTo>
                      <a:pt x="4362" y="1133"/>
                    </a:lnTo>
                    <a:lnTo>
                      <a:pt x="4362" y="1149"/>
                    </a:lnTo>
                    <a:lnTo>
                      <a:pt x="4347" y="1149"/>
                    </a:lnTo>
                    <a:lnTo>
                      <a:pt x="4347" y="1149"/>
                    </a:lnTo>
                    <a:lnTo>
                      <a:pt x="4347" y="1149"/>
                    </a:lnTo>
                    <a:lnTo>
                      <a:pt x="4347" y="1149"/>
                    </a:lnTo>
                    <a:lnTo>
                      <a:pt x="4098" y="1327"/>
                    </a:lnTo>
                    <a:lnTo>
                      <a:pt x="4083" y="1327"/>
                    </a:lnTo>
                    <a:lnTo>
                      <a:pt x="4068" y="1327"/>
                    </a:lnTo>
                    <a:lnTo>
                      <a:pt x="4068" y="1327"/>
                    </a:lnTo>
                    <a:lnTo>
                      <a:pt x="4051" y="1327"/>
                    </a:lnTo>
                    <a:lnTo>
                      <a:pt x="4051" y="1327"/>
                    </a:lnTo>
                    <a:lnTo>
                      <a:pt x="4051" y="1327"/>
                    </a:lnTo>
                    <a:lnTo>
                      <a:pt x="4051" y="1327"/>
                    </a:lnTo>
                    <a:lnTo>
                      <a:pt x="4051" y="1327"/>
                    </a:lnTo>
                    <a:lnTo>
                      <a:pt x="3787" y="890"/>
                    </a:lnTo>
                    <a:lnTo>
                      <a:pt x="3772" y="874"/>
                    </a:lnTo>
                    <a:lnTo>
                      <a:pt x="3772" y="858"/>
                    </a:lnTo>
                    <a:lnTo>
                      <a:pt x="3757" y="858"/>
                    </a:lnTo>
                    <a:lnTo>
                      <a:pt x="3757" y="858"/>
                    </a:lnTo>
                    <a:lnTo>
                      <a:pt x="3757" y="842"/>
                    </a:lnTo>
                    <a:lnTo>
                      <a:pt x="3757" y="842"/>
                    </a:lnTo>
                    <a:lnTo>
                      <a:pt x="3757" y="842"/>
                    </a:lnTo>
                    <a:lnTo>
                      <a:pt x="3757" y="842"/>
                    </a:lnTo>
                    <a:lnTo>
                      <a:pt x="3540" y="615"/>
                    </a:lnTo>
                    <a:lnTo>
                      <a:pt x="3508" y="599"/>
                    </a:lnTo>
                    <a:lnTo>
                      <a:pt x="3461" y="599"/>
                    </a:lnTo>
                    <a:lnTo>
                      <a:pt x="3431" y="583"/>
                    </a:lnTo>
                    <a:lnTo>
                      <a:pt x="3400" y="567"/>
                    </a:lnTo>
                    <a:lnTo>
                      <a:pt x="3353" y="567"/>
                    </a:lnTo>
                    <a:lnTo>
                      <a:pt x="3322" y="550"/>
                    </a:lnTo>
                    <a:lnTo>
                      <a:pt x="3292" y="534"/>
                    </a:lnTo>
                    <a:lnTo>
                      <a:pt x="3245" y="518"/>
                    </a:lnTo>
                    <a:lnTo>
                      <a:pt x="3214" y="518"/>
                    </a:lnTo>
                    <a:lnTo>
                      <a:pt x="3183" y="502"/>
                    </a:lnTo>
                    <a:lnTo>
                      <a:pt x="3136" y="485"/>
                    </a:lnTo>
                    <a:lnTo>
                      <a:pt x="3105" y="469"/>
                    </a:lnTo>
                    <a:lnTo>
                      <a:pt x="3075" y="469"/>
                    </a:lnTo>
                    <a:lnTo>
                      <a:pt x="3043" y="453"/>
                    </a:lnTo>
                    <a:lnTo>
                      <a:pt x="2996" y="438"/>
                    </a:lnTo>
                    <a:lnTo>
                      <a:pt x="2966" y="438"/>
                    </a:lnTo>
                    <a:lnTo>
                      <a:pt x="2934" y="421"/>
                    </a:lnTo>
                    <a:lnTo>
                      <a:pt x="2888" y="421"/>
                    </a:lnTo>
                    <a:lnTo>
                      <a:pt x="2857" y="405"/>
                    </a:lnTo>
                    <a:lnTo>
                      <a:pt x="2826" y="405"/>
                    </a:lnTo>
                    <a:lnTo>
                      <a:pt x="2779" y="405"/>
                    </a:lnTo>
                    <a:lnTo>
                      <a:pt x="2749" y="405"/>
                    </a:lnTo>
                    <a:lnTo>
                      <a:pt x="2717" y="405"/>
                    </a:lnTo>
                    <a:lnTo>
                      <a:pt x="2670" y="405"/>
                    </a:lnTo>
                    <a:lnTo>
                      <a:pt x="2640" y="405"/>
                    </a:lnTo>
                    <a:lnTo>
                      <a:pt x="2608" y="405"/>
                    </a:lnTo>
                    <a:lnTo>
                      <a:pt x="2562" y="421"/>
                    </a:lnTo>
                    <a:lnTo>
                      <a:pt x="2531" y="421"/>
                    </a:lnTo>
                    <a:lnTo>
                      <a:pt x="2500" y="438"/>
                    </a:lnTo>
                    <a:lnTo>
                      <a:pt x="2468" y="453"/>
                    </a:lnTo>
                    <a:lnTo>
                      <a:pt x="2422" y="469"/>
                    </a:lnTo>
                    <a:lnTo>
                      <a:pt x="2391" y="485"/>
                    </a:lnTo>
                    <a:lnTo>
                      <a:pt x="1925" y="970"/>
                    </a:lnTo>
                    <a:lnTo>
                      <a:pt x="1755" y="1278"/>
                    </a:lnTo>
                    <a:lnTo>
                      <a:pt x="1584" y="1278"/>
                    </a:lnTo>
                    <a:lnTo>
                      <a:pt x="1366" y="1019"/>
                    </a:lnTo>
                    <a:lnTo>
                      <a:pt x="1071" y="793"/>
                    </a:lnTo>
                    <a:lnTo>
                      <a:pt x="264" y="890"/>
                    </a:lnTo>
                    <a:lnTo>
                      <a:pt x="0" y="1068"/>
                    </a:lnTo>
                    <a:lnTo>
                      <a:pt x="0" y="664"/>
                    </a:lnTo>
                    <a:lnTo>
                      <a:pt x="201" y="259"/>
                    </a:lnTo>
                    <a:lnTo>
                      <a:pt x="341" y="179"/>
                    </a:lnTo>
                    <a:lnTo>
                      <a:pt x="356" y="179"/>
                    </a:lnTo>
                    <a:lnTo>
                      <a:pt x="356" y="179"/>
                    </a:lnTo>
                    <a:lnTo>
                      <a:pt x="373" y="179"/>
                    </a:lnTo>
                    <a:lnTo>
                      <a:pt x="373" y="179"/>
                    </a:lnTo>
                    <a:lnTo>
                      <a:pt x="373" y="179"/>
                    </a:lnTo>
                    <a:lnTo>
                      <a:pt x="373" y="179"/>
                    </a:lnTo>
                    <a:lnTo>
                      <a:pt x="388" y="179"/>
                    </a:lnTo>
                    <a:lnTo>
                      <a:pt x="388" y="179"/>
                    </a:lnTo>
                    <a:lnTo>
                      <a:pt x="931" y="210"/>
                    </a:lnTo>
                    <a:lnTo>
                      <a:pt x="1785" y="49"/>
                    </a:lnTo>
                    <a:lnTo>
                      <a:pt x="2096" y="82"/>
                    </a:lnTo>
                    <a:lnTo>
                      <a:pt x="2904" y="82"/>
                    </a:lnTo>
                    <a:lnTo>
                      <a:pt x="2981" y="65"/>
                    </a:lnTo>
                    <a:lnTo>
                      <a:pt x="3075" y="49"/>
                    </a:lnTo>
                    <a:lnTo>
                      <a:pt x="3152" y="49"/>
                    </a:lnTo>
                    <a:lnTo>
                      <a:pt x="3230" y="33"/>
                    </a:lnTo>
                    <a:lnTo>
                      <a:pt x="3322" y="17"/>
                    </a:lnTo>
                    <a:lnTo>
                      <a:pt x="3400" y="17"/>
                    </a:lnTo>
                    <a:lnTo>
                      <a:pt x="3493" y="17"/>
                    </a:lnTo>
                    <a:lnTo>
                      <a:pt x="3570" y="0"/>
                    </a:lnTo>
                    <a:lnTo>
                      <a:pt x="3648" y="0"/>
                    </a:lnTo>
                    <a:lnTo>
                      <a:pt x="3741" y="0"/>
                    </a:lnTo>
                    <a:lnTo>
                      <a:pt x="3819" y="0"/>
                    </a:lnTo>
                    <a:lnTo>
                      <a:pt x="3912" y="0"/>
                    </a:lnTo>
                    <a:lnTo>
                      <a:pt x="3989" y="0"/>
                    </a:lnTo>
                    <a:lnTo>
                      <a:pt x="4068" y="0"/>
                    </a:lnTo>
                    <a:lnTo>
                      <a:pt x="4160" y="0"/>
                    </a:lnTo>
                    <a:lnTo>
                      <a:pt x="4238" y="17"/>
                    </a:lnTo>
                    <a:lnTo>
                      <a:pt x="4332" y="17"/>
                    </a:lnTo>
                    <a:lnTo>
                      <a:pt x="4409" y="17"/>
                    </a:lnTo>
                    <a:lnTo>
                      <a:pt x="4502" y="17"/>
                    </a:lnTo>
                    <a:lnTo>
                      <a:pt x="4579" y="33"/>
                    </a:lnTo>
                    <a:lnTo>
                      <a:pt x="4658" y="33"/>
                    </a:lnTo>
                    <a:lnTo>
                      <a:pt x="4751" y="33"/>
                    </a:lnTo>
                    <a:lnTo>
                      <a:pt x="4828" y="33"/>
                    </a:lnTo>
                    <a:lnTo>
                      <a:pt x="4922" y="49"/>
                    </a:lnTo>
                    <a:lnTo>
                      <a:pt x="4999" y="49"/>
                    </a:lnTo>
                    <a:lnTo>
                      <a:pt x="5092" y="49"/>
                    </a:lnTo>
                    <a:lnTo>
                      <a:pt x="5170" y="49"/>
                    </a:lnTo>
                    <a:lnTo>
                      <a:pt x="5248" y="49"/>
                    </a:lnTo>
                    <a:lnTo>
                      <a:pt x="5341" y="49"/>
                    </a:lnTo>
                    <a:lnTo>
                      <a:pt x="5418" y="49"/>
                    </a:lnTo>
                    <a:lnTo>
                      <a:pt x="5512" y="49"/>
                    </a:lnTo>
                    <a:lnTo>
                      <a:pt x="5589" y="49"/>
                    </a:lnTo>
                    <a:lnTo>
                      <a:pt x="5884" y="308"/>
                    </a:lnTo>
                    <a:lnTo>
                      <a:pt x="6195" y="1019"/>
                    </a:lnTo>
                    <a:lnTo>
                      <a:pt x="6319" y="1731"/>
                    </a:lnTo>
                    <a:lnTo>
                      <a:pt x="5682" y="1812"/>
                    </a:lnTo>
                    <a:lnTo>
                      <a:pt x="5589" y="1779"/>
                    </a:lnTo>
                    <a:close/>
                  </a:path>
                </a:pathLst>
              </a:custGeom>
              <a:solidFill>
                <a:srgbClr val="99C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7086600" y="4419600"/>
            <a:ext cx="1676400" cy="1524000"/>
            <a:chOff x="4464" y="3216"/>
            <a:chExt cx="1056" cy="960"/>
          </a:xfrm>
        </p:grpSpPr>
        <p:sp>
          <p:nvSpPr>
            <p:cNvPr id="24602" name="Freeform 26"/>
            <p:cNvSpPr>
              <a:spLocks/>
            </p:cNvSpPr>
            <p:nvPr/>
          </p:nvSpPr>
          <p:spPr bwMode="auto">
            <a:xfrm>
              <a:off x="4464" y="3216"/>
              <a:ext cx="1056" cy="960"/>
            </a:xfrm>
            <a:custGeom>
              <a:avLst/>
              <a:gdLst/>
              <a:ahLst/>
              <a:cxnLst>
                <a:cxn ang="0">
                  <a:pos x="323" y="7085"/>
                </a:cxn>
                <a:cxn ang="0">
                  <a:pos x="309" y="6941"/>
                </a:cxn>
                <a:cxn ang="0">
                  <a:pos x="294" y="6812"/>
                </a:cxn>
                <a:cxn ang="0">
                  <a:pos x="279" y="6683"/>
                </a:cxn>
                <a:cxn ang="0">
                  <a:pos x="265" y="6538"/>
                </a:cxn>
                <a:cxn ang="0">
                  <a:pos x="265" y="6410"/>
                </a:cxn>
                <a:cxn ang="0">
                  <a:pos x="279" y="6281"/>
                </a:cxn>
                <a:cxn ang="0">
                  <a:pos x="294" y="6154"/>
                </a:cxn>
                <a:cxn ang="0">
                  <a:pos x="0" y="4916"/>
                </a:cxn>
                <a:cxn ang="0">
                  <a:pos x="191" y="2346"/>
                </a:cxn>
                <a:cxn ang="0">
                  <a:pos x="133" y="2057"/>
                </a:cxn>
                <a:cxn ang="0">
                  <a:pos x="147" y="1735"/>
                </a:cxn>
                <a:cxn ang="0">
                  <a:pos x="206" y="1431"/>
                </a:cxn>
                <a:cxn ang="0">
                  <a:pos x="309" y="1125"/>
                </a:cxn>
                <a:cxn ang="0">
                  <a:pos x="470" y="836"/>
                </a:cxn>
                <a:cxn ang="0">
                  <a:pos x="690" y="563"/>
                </a:cxn>
                <a:cxn ang="0">
                  <a:pos x="954" y="338"/>
                </a:cxn>
                <a:cxn ang="0">
                  <a:pos x="3051" y="146"/>
                </a:cxn>
                <a:cxn ang="0">
                  <a:pos x="3491" y="146"/>
                </a:cxn>
                <a:cxn ang="0">
                  <a:pos x="3916" y="161"/>
                </a:cxn>
                <a:cxn ang="0">
                  <a:pos x="4327" y="161"/>
                </a:cxn>
                <a:cxn ang="0">
                  <a:pos x="4752" y="161"/>
                </a:cxn>
                <a:cxn ang="0">
                  <a:pos x="5177" y="146"/>
                </a:cxn>
                <a:cxn ang="0">
                  <a:pos x="5588" y="113"/>
                </a:cxn>
                <a:cxn ang="0">
                  <a:pos x="6014" y="64"/>
                </a:cxn>
                <a:cxn ang="0">
                  <a:pos x="6703" y="241"/>
                </a:cxn>
                <a:cxn ang="0">
                  <a:pos x="7348" y="820"/>
                </a:cxn>
                <a:cxn ang="0">
                  <a:pos x="7348" y="836"/>
                </a:cxn>
                <a:cxn ang="0">
                  <a:pos x="7260" y="1543"/>
                </a:cxn>
                <a:cxn ang="0">
                  <a:pos x="7305" y="1848"/>
                </a:cxn>
                <a:cxn ang="0">
                  <a:pos x="7348" y="2170"/>
                </a:cxn>
                <a:cxn ang="0">
                  <a:pos x="7378" y="2475"/>
                </a:cxn>
                <a:cxn ang="0">
                  <a:pos x="7392" y="2780"/>
                </a:cxn>
                <a:cxn ang="0">
                  <a:pos x="7392" y="3085"/>
                </a:cxn>
                <a:cxn ang="0">
                  <a:pos x="7378" y="3406"/>
                </a:cxn>
                <a:cxn ang="0">
                  <a:pos x="7333" y="3711"/>
                </a:cxn>
                <a:cxn ang="0">
                  <a:pos x="7260" y="4032"/>
                </a:cxn>
                <a:cxn ang="0">
                  <a:pos x="7305" y="5655"/>
                </a:cxn>
                <a:cxn ang="0">
                  <a:pos x="7305" y="5655"/>
                </a:cxn>
                <a:cxn ang="0">
                  <a:pos x="7333" y="5736"/>
                </a:cxn>
                <a:cxn ang="0">
                  <a:pos x="7348" y="5751"/>
                </a:cxn>
                <a:cxn ang="0">
                  <a:pos x="6835" y="7519"/>
                </a:cxn>
                <a:cxn ang="0">
                  <a:pos x="6175" y="7599"/>
                </a:cxn>
                <a:cxn ang="0">
                  <a:pos x="5500" y="7631"/>
                </a:cxn>
                <a:cxn ang="0">
                  <a:pos x="4825" y="7648"/>
                </a:cxn>
                <a:cxn ang="0">
                  <a:pos x="4150" y="7631"/>
                </a:cxn>
                <a:cxn ang="0">
                  <a:pos x="3477" y="7616"/>
                </a:cxn>
                <a:cxn ang="0">
                  <a:pos x="2802" y="7616"/>
                </a:cxn>
                <a:cxn ang="0">
                  <a:pos x="2127" y="7631"/>
                </a:cxn>
                <a:cxn ang="0">
                  <a:pos x="1497" y="7631"/>
                </a:cxn>
              </a:cxnLst>
              <a:rect l="0" t="0" r="r" b="b"/>
              <a:pathLst>
                <a:path w="7392" h="7680">
                  <a:moveTo>
                    <a:pt x="1497" y="7631"/>
                  </a:moveTo>
                  <a:lnTo>
                    <a:pt x="720" y="7534"/>
                  </a:lnTo>
                  <a:lnTo>
                    <a:pt x="338" y="7117"/>
                  </a:lnTo>
                  <a:lnTo>
                    <a:pt x="323" y="7085"/>
                  </a:lnTo>
                  <a:lnTo>
                    <a:pt x="323" y="7053"/>
                  </a:lnTo>
                  <a:lnTo>
                    <a:pt x="323" y="7005"/>
                  </a:lnTo>
                  <a:lnTo>
                    <a:pt x="309" y="6973"/>
                  </a:lnTo>
                  <a:lnTo>
                    <a:pt x="309" y="6941"/>
                  </a:lnTo>
                  <a:lnTo>
                    <a:pt x="294" y="6908"/>
                  </a:lnTo>
                  <a:lnTo>
                    <a:pt x="294" y="6876"/>
                  </a:lnTo>
                  <a:lnTo>
                    <a:pt x="294" y="6844"/>
                  </a:lnTo>
                  <a:lnTo>
                    <a:pt x="294" y="6812"/>
                  </a:lnTo>
                  <a:lnTo>
                    <a:pt x="279" y="6779"/>
                  </a:lnTo>
                  <a:lnTo>
                    <a:pt x="279" y="6747"/>
                  </a:lnTo>
                  <a:lnTo>
                    <a:pt x="279" y="6715"/>
                  </a:lnTo>
                  <a:lnTo>
                    <a:pt x="279" y="6683"/>
                  </a:lnTo>
                  <a:lnTo>
                    <a:pt x="279" y="6652"/>
                  </a:lnTo>
                  <a:lnTo>
                    <a:pt x="279" y="6619"/>
                  </a:lnTo>
                  <a:lnTo>
                    <a:pt x="265" y="6570"/>
                  </a:lnTo>
                  <a:lnTo>
                    <a:pt x="265" y="6538"/>
                  </a:lnTo>
                  <a:lnTo>
                    <a:pt x="265" y="6507"/>
                  </a:lnTo>
                  <a:lnTo>
                    <a:pt x="265" y="6475"/>
                  </a:lnTo>
                  <a:lnTo>
                    <a:pt x="265" y="6443"/>
                  </a:lnTo>
                  <a:lnTo>
                    <a:pt x="265" y="6410"/>
                  </a:lnTo>
                  <a:lnTo>
                    <a:pt x="265" y="6378"/>
                  </a:lnTo>
                  <a:lnTo>
                    <a:pt x="279" y="6346"/>
                  </a:lnTo>
                  <a:lnTo>
                    <a:pt x="279" y="6314"/>
                  </a:lnTo>
                  <a:lnTo>
                    <a:pt x="279" y="6281"/>
                  </a:lnTo>
                  <a:lnTo>
                    <a:pt x="279" y="6249"/>
                  </a:lnTo>
                  <a:lnTo>
                    <a:pt x="279" y="6217"/>
                  </a:lnTo>
                  <a:lnTo>
                    <a:pt x="279" y="6185"/>
                  </a:lnTo>
                  <a:lnTo>
                    <a:pt x="294" y="6154"/>
                  </a:lnTo>
                  <a:lnTo>
                    <a:pt x="294" y="6121"/>
                  </a:lnTo>
                  <a:lnTo>
                    <a:pt x="294" y="6072"/>
                  </a:lnTo>
                  <a:lnTo>
                    <a:pt x="294" y="6040"/>
                  </a:lnTo>
                  <a:lnTo>
                    <a:pt x="0" y="4916"/>
                  </a:lnTo>
                  <a:lnTo>
                    <a:pt x="250" y="2571"/>
                  </a:lnTo>
                  <a:lnTo>
                    <a:pt x="235" y="2507"/>
                  </a:lnTo>
                  <a:lnTo>
                    <a:pt x="206" y="2427"/>
                  </a:lnTo>
                  <a:lnTo>
                    <a:pt x="191" y="2346"/>
                  </a:lnTo>
                  <a:lnTo>
                    <a:pt x="161" y="2282"/>
                  </a:lnTo>
                  <a:lnTo>
                    <a:pt x="161" y="2201"/>
                  </a:lnTo>
                  <a:lnTo>
                    <a:pt x="147" y="2138"/>
                  </a:lnTo>
                  <a:lnTo>
                    <a:pt x="133" y="2057"/>
                  </a:lnTo>
                  <a:lnTo>
                    <a:pt x="133" y="1977"/>
                  </a:lnTo>
                  <a:lnTo>
                    <a:pt x="133" y="1897"/>
                  </a:lnTo>
                  <a:lnTo>
                    <a:pt x="133" y="1817"/>
                  </a:lnTo>
                  <a:lnTo>
                    <a:pt x="147" y="1735"/>
                  </a:lnTo>
                  <a:lnTo>
                    <a:pt x="147" y="1671"/>
                  </a:lnTo>
                  <a:lnTo>
                    <a:pt x="161" y="1591"/>
                  </a:lnTo>
                  <a:lnTo>
                    <a:pt x="177" y="1511"/>
                  </a:lnTo>
                  <a:lnTo>
                    <a:pt x="206" y="1431"/>
                  </a:lnTo>
                  <a:lnTo>
                    <a:pt x="220" y="1350"/>
                  </a:lnTo>
                  <a:lnTo>
                    <a:pt x="250" y="1286"/>
                  </a:lnTo>
                  <a:lnTo>
                    <a:pt x="279" y="1205"/>
                  </a:lnTo>
                  <a:lnTo>
                    <a:pt x="309" y="1125"/>
                  </a:lnTo>
                  <a:lnTo>
                    <a:pt x="352" y="1061"/>
                  </a:lnTo>
                  <a:lnTo>
                    <a:pt x="382" y="981"/>
                  </a:lnTo>
                  <a:lnTo>
                    <a:pt x="426" y="916"/>
                  </a:lnTo>
                  <a:lnTo>
                    <a:pt x="470" y="836"/>
                  </a:lnTo>
                  <a:lnTo>
                    <a:pt x="514" y="772"/>
                  </a:lnTo>
                  <a:lnTo>
                    <a:pt x="572" y="707"/>
                  </a:lnTo>
                  <a:lnTo>
                    <a:pt x="631" y="644"/>
                  </a:lnTo>
                  <a:lnTo>
                    <a:pt x="690" y="563"/>
                  </a:lnTo>
                  <a:lnTo>
                    <a:pt x="749" y="515"/>
                  </a:lnTo>
                  <a:lnTo>
                    <a:pt x="807" y="450"/>
                  </a:lnTo>
                  <a:lnTo>
                    <a:pt x="881" y="386"/>
                  </a:lnTo>
                  <a:lnTo>
                    <a:pt x="954" y="338"/>
                  </a:lnTo>
                  <a:lnTo>
                    <a:pt x="1027" y="273"/>
                  </a:lnTo>
                  <a:lnTo>
                    <a:pt x="1379" y="322"/>
                  </a:lnTo>
                  <a:lnTo>
                    <a:pt x="2948" y="146"/>
                  </a:lnTo>
                  <a:lnTo>
                    <a:pt x="3051" y="146"/>
                  </a:lnTo>
                  <a:lnTo>
                    <a:pt x="3169" y="146"/>
                  </a:lnTo>
                  <a:lnTo>
                    <a:pt x="3271" y="146"/>
                  </a:lnTo>
                  <a:lnTo>
                    <a:pt x="3374" y="146"/>
                  </a:lnTo>
                  <a:lnTo>
                    <a:pt x="3491" y="146"/>
                  </a:lnTo>
                  <a:lnTo>
                    <a:pt x="3594" y="146"/>
                  </a:lnTo>
                  <a:lnTo>
                    <a:pt x="3697" y="146"/>
                  </a:lnTo>
                  <a:lnTo>
                    <a:pt x="3799" y="161"/>
                  </a:lnTo>
                  <a:lnTo>
                    <a:pt x="3916" y="161"/>
                  </a:lnTo>
                  <a:lnTo>
                    <a:pt x="4018" y="161"/>
                  </a:lnTo>
                  <a:lnTo>
                    <a:pt x="4121" y="161"/>
                  </a:lnTo>
                  <a:lnTo>
                    <a:pt x="4224" y="161"/>
                  </a:lnTo>
                  <a:lnTo>
                    <a:pt x="4327" y="161"/>
                  </a:lnTo>
                  <a:lnTo>
                    <a:pt x="4444" y="161"/>
                  </a:lnTo>
                  <a:lnTo>
                    <a:pt x="4547" y="161"/>
                  </a:lnTo>
                  <a:lnTo>
                    <a:pt x="4650" y="161"/>
                  </a:lnTo>
                  <a:lnTo>
                    <a:pt x="4752" y="161"/>
                  </a:lnTo>
                  <a:lnTo>
                    <a:pt x="4855" y="161"/>
                  </a:lnTo>
                  <a:lnTo>
                    <a:pt x="4957" y="161"/>
                  </a:lnTo>
                  <a:lnTo>
                    <a:pt x="5075" y="146"/>
                  </a:lnTo>
                  <a:lnTo>
                    <a:pt x="5177" y="146"/>
                  </a:lnTo>
                  <a:lnTo>
                    <a:pt x="5280" y="146"/>
                  </a:lnTo>
                  <a:lnTo>
                    <a:pt x="5382" y="129"/>
                  </a:lnTo>
                  <a:lnTo>
                    <a:pt x="5486" y="129"/>
                  </a:lnTo>
                  <a:lnTo>
                    <a:pt x="5588" y="113"/>
                  </a:lnTo>
                  <a:lnTo>
                    <a:pt x="5691" y="97"/>
                  </a:lnTo>
                  <a:lnTo>
                    <a:pt x="5808" y="97"/>
                  </a:lnTo>
                  <a:lnTo>
                    <a:pt x="5911" y="81"/>
                  </a:lnTo>
                  <a:lnTo>
                    <a:pt x="6014" y="64"/>
                  </a:lnTo>
                  <a:lnTo>
                    <a:pt x="6116" y="49"/>
                  </a:lnTo>
                  <a:lnTo>
                    <a:pt x="6219" y="17"/>
                  </a:lnTo>
                  <a:lnTo>
                    <a:pt x="6321" y="0"/>
                  </a:lnTo>
                  <a:lnTo>
                    <a:pt x="6703" y="241"/>
                  </a:lnTo>
                  <a:lnTo>
                    <a:pt x="7260" y="547"/>
                  </a:lnTo>
                  <a:lnTo>
                    <a:pt x="7348" y="804"/>
                  </a:lnTo>
                  <a:lnTo>
                    <a:pt x="7348" y="820"/>
                  </a:lnTo>
                  <a:lnTo>
                    <a:pt x="7348" y="820"/>
                  </a:lnTo>
                  <a:lnTo>
                    <a:pt x="7348" y="836"/>
                  </a:lnTo>
                  <a:lnTo>
                    <a:pt x="7348" y="836"/>
                  </a:lnTo>
                  <a:lnTo>
                    <a:pt x="7348" y="836"/>
                  </a:lnTo>
                  <a:lnTo>
                    <a:pt x="7348" y="836"/>
                  </a:lnTo>
                  <a:lnTo>
                    <a:pt x="7348" y="836"/>
                  </a:lnTo>
                  <a:lnTo>
                    <a:pt x="7348" y="836"/>
                  </a:lnTo>
                  <a:lnTo>
                    <a:pt x="7305" y="1125"/>
                  </a:lnTo>
                  <a:lnTo>
                    <a:pt x="7260" y="1543"/>
                  </a:lnTo>
                  <a:lnTo>
                    <a:pt x="7275" y="1623"/>
                  </a:lnTo>
                  <a:lnTo>
                    <a:pt x="7289" y="1703"/>
                  </a:lnTo>
                  <a:lnTo>
                    <a:pt x="7305" y="1784"/>
                  </a:lnTo>
                  <a:lnTo>
                    <a:pt x="7305" y="1848"/>
                  </a:lnTo>
                  <a:lnTo>
                    <a:pt x="7319" y="1929"/>
                  </a:lnTo>
                  <a:lnTo>
                    <a:pt x="7333" y="2009"/>
                  </a:lnTo>
                  <a:lnTo>
                    <a:pt x="7333" y="2089"/>
                  </a:lnTo>
                  <a:lnTo>
                    <a:pt x="7348" y="2170"/>
                  </a:lnTo>
                  <a:lnTo>
                    <a:pt x="7363" y="2250"/>
                  </a:lnTo>
                  <a:lnTo>
                    <a:pt x="7363" y="2315"/>
                  </a:lnTo>
                  <a:lnTo>
                    <a:pt x="7378" y="2395"/>
                  </a:lnTo>
                  <a:lnTo>
                    <a:pt x="7378" y="2475"/>
                  </a:lnTo>
                  <a:lnTo>
                    <a:pt x="7378" y="2555"/>
                  </a:lnTo>
                  <a:lnTo>
                    <a:pt x="7392" y="2636"/>
                  </a:lnTo>
                  <a:lnTo>
                    <a:pt x="7392" y="2699"/>
                  </a:lnTo>
                  <a:lnTo>
                    <a:pt x="7392" y="2780"/>
                  </a:lnTo>
                  <a:lnTo>
                    <a:pt x="7392" y="2861"/>
                  </a:lnTo>
                  <a:lnTo>
                    <a:pt x="7392" y="2941"/>
                  </a:lnTo>
                  <a:lnTo>
                    <a:pt x="7392" y="3021"/>
                  </a:lnTo>
                  <a:lnTo>
                    <a:pt x="7392" y="3085"/>
                  </a:lnTo>
                  <a:lnTo>
                    <a:pt x="7392" y="3166"/>
                  </a:lnTo>
                  <a:lnTo>
                    <a:pt x="7392" y="3246"/>
                  </a:lnTo>
                  <a:lnTo>
                    <a:pt x="7378" y="3326"/>
                  </a:lnTo>
                  <a:lnTo>
                    <a:pt x="7378" y="3406"/>
                  </a:lnTo>
                  <a:lnTo>
                    <a:pt x="7363" y="3488"/>
                  </a:lnTo>
                  <a:lnTo>
                    <a:pt x="7348" y="3551"/>
                  </a:lnTo>
                  <a:lnTo>
                    <a:pt x="7348" y="3631"/>
                  </a:lnTo>
                  <a:lnTo>
                    <a:pt x="7333" y="3711"/>
                  </a:lnTo>
                  <a:lnTo>
                    <a:pt x="7319" y="3791"/>
                  </a:lnTo>
                  <a:lnTo>
                    <a:pt x="7305" y="3871"/>
                  </a:lnTo>
                  <a:lnTo>
                    <a:pt x="7289" y="3952"/>
                  </a:lnTo>
                  <a:lnTo>
                    <a:pt x="7260" y="4032"/>
                  </a:lnTo>
                  <a:lnTo>
                    <a:pt x="7260" y="5623"/>
                  </a:lnTo>
                  <a:lnTo>
                    <a:pt x="7275" y="5639"/>
                  </a:lnTo>
                  <a:lnTo>
                    <a:pt x="7289" y="5639"/>
                  </a:lnTo>
                  <a:lnTo>
                    <a:pt x="7305" y="5655"/>
                  </a:lnTo>
                  <a:lnTo>
                    <a:pt x="7305" y="5655"/>
                  </a:lnTo>
                  <a:lnTo>
                    <a:pt x="7305" y="5655"/>
                  </a:lnTo>
                  <a:lnTo>
                    <a:pt x="7305" y="5655"/>
                  </a:lnTo>
                  <a:lnTo>
                    <a:pt x="7305" y="5655"/>
                  </a:lnTo>
                  <a:lnTo>
                    <a:pt x="7305" y="5655"/>
                  </a:lnTo>
                  <a:lnTo>
                    <a:pt x="7319" y="5687"/>
                  </a:lnTo>
                  <a:lnTo>
                    <a:pt x="7333" y="5719"/>
                  </a:lnTo>
                  <a:lnTo>
                    <a:pt x="7333" y="5736"/>
                  </a:lnTo>
                  <a:lnTo>
                    <a:pt x="7348" y="5751"/>
                  </a:lnTo>
                  <a:lnTo>
                    <a:pt x="7348" y="5751"/>
                  </a:lnTo>
                  <a:lnTo>
                    <a:pt x="7348" y="5751"/>
                  </a:lnTo>
                  <a:lnTo>
                    <a:pt x="7348" y="5751"/>
                  </a:lnTo>
                  <a:lnTo>
                    <a:pt x="7348" y="5751"/>
                  </a:lnTo>
                  <a:lnTo>
                    <a:pt x="7216" y="7069"/>
                  </a:lnTo>
                  <a:lnTo>
                    <a:pt x="7011" y="7487"/>
                  </a:lnTo>
                  <a:lnTo>
                    <a:pt x="6835" y="7519"/>
                  </a:lnTo>
                  <a:lnTo>
                    <a:pt x="6673" y="7534"/>
                  </a:lnTo>
                  <a:lnTo>
                    <a:pt x="6512" y="7567"/>
                  </a:lnTo>
                  <a:lnTo>
                    <a:pt x="6336" y="7583"/>
                  </a:lnTo>
                  <a:lnTo>
                    <a:pt x="6175" y="7599"/>
                  </a:lnTo>
                  <a:lnTo>
                    <a:pt x="5998" y="7616"/>
                  </a:lnTo>
                  <a:lnTo>
                    <a:pt x="5837" y="7616"/>
                  </a:lnTo>
                  <a:lnTo>
                    <a:pt x="5661" y="7631"/>
                  </a:lnTo>
                  <a:lnTo>
                    <a:pt x="5500" y="7631"/>
                  </a:lnTo>
                  <a:lnTo>
                    <a:pt x="5325" y="7648"/>
                  </a:lnTo>
                  <a:lnTo>
                    <a:pt x="5163" y="7648"/>
                  </a:lnTo>
                  <a:lnTo>
                    <a:pt x="4987" y="7648"/>
                  </a:lnTo>
                  <a:lnTo>
                    <a:pt x="4825" y="7648"/>
                  </a:lnTo>
                  <a:lnTo>
                    <a:pt x="4650" y="7648"/>
                  </a:lnTo>
                  <a:lnTo>
                    <a:pt x="4488" y="7631"/>
                  </a:lnTo>
                  <a:lnTo>
                    <a:pt x="4312" y="7631"/>
                  </a:lnTo>
                  <a:lnTo>
                    <a:pt x="4150" y="7631"/>
                  </a:lnTo>
                  <a:lnTo>
                    <a:pt x="3975" y="7631"/>
                  </a:lnTo>
                  <a:lnTo>
                    <a:pt x="3813" y="7631"/>
                  </a:lnTo>
                  <a:lnTo>
                    <a:pt x="3653" y="7616"/>
                  </a:lnTo>
                  <a:lnTo>
                    <a:pt x="3477" y="7616"/>
                  </a:lnTo>
                  <a:lnTo>
                    <a:pt x="3316" y="7616"/>
                  </a:lnTo>
                  <a:lnTo>
                    <a:pt x="3139" y="7616"/>
                  </a:lnTo>
                  <a:lnTo>
                    <a:pt x="2978" y="7616"/>
                  </a:lnTo>
                  <a:lnTo>
                    <a:pt x="2802" y="7616"/>
                  </a:lnTo>
                  <a:lnTo>
                    <a:pt x="2641" y="7616"/>
                  </a:lnTo>
                  <a:lnTo>
                    <a:pt x="2464" y="7631"/>
                  </a:lnTo>
                  <a:lnTo>
                    <a:pt x="2303" y="7631"/>
                  </a:lnTo>
                  <a:lnTo>
                    <a:pt x="2127" y="7631"/>
                  </a:lnTo>
                  <a:lnTo>
                    <a:pt x="1966" y="7648"/>
                  </a:lnTo>
                  <a:lnTo>
                    <a:pt x="1805" y="7663"/>
                  </a:lnTo>
                  <a:lnTo>
                    <a:pt x="1629" y="7680"/>
                  </a:lnTo>
                  <a:lnTo>
                    <a:pt x="1497" y="76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3" name="Freeform 27"/>
            <p:cNvSpPr>
              <a:spLocks/>
            </p:cNvSpPr>
            <p:nvPr/>
          </p:nvSpPr>
          <p:spPr bwMode="auto">
            <a:xfrm>
              <a:off x="4556" y="3853"/>
              <a:ext cx="899" cy="281"/>
            </a:xfrm>
            <a:custGeom>
              <a:avLst/>
              <a:gdLst/>
              <a:ahLst/>
              <a:cxnLst>
                <a:cxn ang="0">
                  <a:pos x="0" y="1783"/>
                </a:cxn>
                <a:cxn ang="0">
                  <a:pos x="176" y="626"/>
                </a:cxn>
                <a:cxn ang="0">
                  <a:pos x="543" y="578"/>
                </a:cxn>
                <a:cxn ang="0">
                  <a:pos x="909" y="578"/>
                </a:cxn>
                <a:cxn ang="0">
                  <a:pos x="1261" y="626"/>
                </a:cxn>
                <a:cxn ang="0">
                  <a:pos x="1629" y="723"/>
                </a:cxn>
                <a:cxn ang="0">
                  <a:pos x="1980" y="852"/>
                </a:cxn>
                <a:cxn ang="0">
                  <a:pos x="2332" y="996"/>
                </a:cxn>
                <a:cxn ang="0">
                  <a:pos x="2684" y="1173"/>
                </a:cxn>
                <a:cxn ang="0">
                  <a:pos x="2889" y="1253"/>
                </a:cxn>
                <a:cxn ang="0">
                  <a:pos x="2904" y="1237"/>
                </a:cxn>
                <a:cxn ang="0">
                  <a:pos x="3080" y="289"/>
                </a:cxn>
                <a:cxn ang="0">
                  <a:pos x="3181" y="690"/>
                </a:cxn>
                <a:cxn ang="0">
                  <a:pos x="3197" y="707"/>
                </a:cxn>
                <a:cxn ang="0">
                  <a:pos x="3240" y="787"/>
                </a:cxn>
                <a:cxn ang="0">
                  <a:pos x="3240" y="803"/>
                </a:cxn>
                <a:cxn ang="0">
                  <a:pos x="3314" y="835"/>
                </a:cxn>
                <a:cxn ang="0">
                  <a:pos x="3329" y="852"/>
                </a:cxn>
                <a:cxn ang="0">
                  <a:pos x="4209" y="16"/>
                </a:cxn>
                <a:cxn ang="0">
                  <a:pos x="4252" y="48"/>
                </a:cxn>
                <a:cxn ang="0">
                  <a:pos x="4693" y="852"/>
                </a:cxn>
                <a:cxn ang="0">
                  <a:pos x="4736" y="819"/>
                </a:cxn>
                <a:cxn ang="0">
                  <a:pos x="4736" y="803"/>
                </a:cxn>
                <a:cxn ang="0">
                  <a:pos x="5177" y="112"/>
                </a:cxn>
                <a:cxn ang="0">
                  <a:pos x="5309" y="112"/>
                </a:cxn>
                <a:cxn ang="0">
                  <a:pos x="5441" y="144"/>
                </a:cxn>
                <a:cxn ang="0">
                  <a:pos x="5573" y="177"/>
                </a:cxn>
                <a:cxn ang="0">
                  <a:pos x="5720" y="209"/>
                </a:cxn>
                <a:cxn ang="0">
                  <a:pos x="5852" y="257"/>
                </a:cxn>
                <a:cxn ang="0">
                  <a:pos x="5984" y="321"/>
                </a:cxn>
                <a:cxn ang="0">
                  <a:pos x="6116" y="401"/>
                </a:cxn>
                <a:cxn ang="0">
                  <a:pos x="6218" y="562"/>
                </a:cxn>
                <a:cxn ang="0">
                  <a:pos x="6262" y="739"/>
                </a:cxn>
                <a:cxn ang="0">
                  <a:pos x="6291" y="916"/>
                </a:cxn>
                <a:cxn ang="0">
                  <a:pos x="6291" y="1076"/>
                </a:cxn>
                <a:cxn ang="0">
                  <a:pos x="6277" y="1253"/>
                </a:cxn>
                <a:cxn ang="0">
                  <a:pos x="6262" y="1430"/>
                </a:cxn>
                <a:cxn ang="0">
                  <a:pos x="6248" y="1590"/>
                </a:cxn>
                <a:cxn ang="0">
                  <a:pos x="6232" y="1751"/>
                </a:cxn>
                <a:cxn ang="0">
                  <a:pos x="3886" y="2217"/>
                </a:cxn>
                <a:cxn ang="0">
                  <a:pos x="3592" y="2201"/>
                </a:cxn>
                <a:cxn ang="0">
                  <a:pos x="3329" y="2201"/>
                </a:cxn>
                <a:cxn ang="0">
                  <a:pos x="3051" y="2201"/>
                </a:cxn>
                <a:cxn ang="0">
                  <a:pos x="2787" y="2217"/>
                </a:cxn>
                <a:cxn ang="0">
                  <a:pos x="2509" y="2233"/>
                </a:cxn>
                <a:cxn ang="0">
                  <a:pos x="2245" y="2233"/>
                </a:cxn>
                <a:cxn ang="0">
                  <a:pos x="1980" y="2249"/>
                </a:cxn>
                <a:cxn ang="0">
                  <a:pos x="1702" y="2249"/>
                </a:cxn>
              </a:cxnLst>
              <a:rect l="0" t="0" r="r" b="b"/>
              <a:pathLst>
                <a:path w="6291" h="2249">
                  <a:moveTo>
                    <a:pt x="1584" y="2217"/>
                  </a:moveTo>
                  <a:lnTo>
                    <a:pt x="425" y="2169"/>
                  </a:lnTo>
                  <a:lnTo>
                    <a:pt x="74" y="1928"/>
                  </a:lnTo>
                  <a:lnTo>
                    <a:pt x="0" y="1783"/>
                  </a:lnTo>
                  <a:lnTo>
                    <a:pt x="44" y="947"/>
                  </a:lnTo>
                  <a:lnTo>
                    <a:pt x="0" y="658"/>
                  </a:lnTo>
                  <a:lnTo>
                    <a:pt x="88" y="643"/>
                  </a:lnTo>
                  <a:lnTo>
                    <a:pt x="176" y="626"/>
                  </a:lnTo>
                  <a:lnTo>
                    <a:pt x="279" y="610"/>
                  </a:lnTo>
                  <a:lnTo>
                    <a:pt x="367" y="594"/>
                  </a:lnTo>
                  <a:lnTo>
                    <a:pt x="454" y="578"/>
                  </a:lnTo>
                  <a:lnTo>
                    <a:pt x="543" y="578"/>
                  </a:lnTo>
                  <a:lnTo>
                    <a:pt x="631" y="562"/>
                  </a:lnTo>
                  <a:lnTo>
                    <a:pt x="733" y="562"/>
                  </a:lnTo>
                  <a:lnTo>
                    <a:pt x="822" y="578"/>
                  </a:lnTo>
                  <a:lnTo>
                    <a:pt x="909" y="578"/>
                  </a:lnTo>
                  <a:lnTo>
                    <a:pt x="997" y="594"/>
                  </a:lnTo>
                  <a:lnTo>
                    <a:pt x="1086" y="594"/>
                  </a:lnTo>
                  <a:lnTo>
                    <a:pt x="1174" y="610"/>
                  </a:lnTo>
                  <a:lnTo>
                    <a:pt x="1261" y="626"/>
                  </a:lnTo>
                  <a:lnTo>
                    <a:pt x="1349" y="643"/>
                  </a:lnTo>
                  <a:lnTo>
                    <a:pt x="1452" y="675"/>
                  </a:lnTo>
                  <a:lnTo>
                    <a:pt x="1540" y="690"/>
                  </a:lnTo>
                  <a:lnTo>
                    <a:pt x="1629" y="723"/>
                  </a:lnTo>
                  <a:lnTo>
                    <a:pt x="1716" y="755"/>
                  </a:lnTo>
                  <a:lnTo>
                    <a:pt x="1804" y="787"/>
                  </a:lnTo>
                  <a:lnTo>
                    <a:pt x="1892" y="819"/>
                  </a:lnTo>
                  <a:lnTo>
                    <a:pt x="1980" y="852"/>
                  </a:lnTo>
                  <a:lnTo>
                    <a:pt x="2068" y="884"/>
                  </a:lnTo>
                  <a:lnTo>
                    <a:pt x="2156" y="916"/>
                  </a:lnTo>
                  <a:lnTo>
                    <a:pt x="2245" y="964"/>
                  </a:lnTo>
                  <a:lnTo>
                    <a:pt x="2332" y="996"/>
                  </a:lnTo>
                  <a:lnTo>
                    <a:pt x="2420" y="1044"/>
                  </a:lnTo>
                  <a:lnTo>
                    <a:pt x="2509" y="1092"/>
                  </a:lnTo>
                  <a:lnTo>
                    <a:pt x="2596" y="1124"/>
                  </a:lnTo>
                  <a:lnTo>
                    <a:pt x="2684" y="1173"/>
                  </a:lnTo>
                  <a:lnTo>
                    <a:pt x="2772" y="1221"/>
                  </a:lnTo>
                  <a:lnTo>
                    <a:pt x="2860" y="1268"/>
                  </a:lnTo>
                  <a:lnTo>
                    <a:pt x="2875" y="1253"/>
                  </a:lnTo>
                  <a:lnTo>
                    <a:pt x="2889" y="1253"/>
                  </a:lnTo>
                  <a:lnTo>
                    <a:pt x="2889" y="1237"/>
                  </a:lnTo>
                  <a:lnTo>
                    <a:pt x="2904" y="1237"/>
                  </a:lnTo>
                  <a:lnTo>
                    <a:pt x="2904" y="1237"/>
                  </a:lnTo>
                  <a:lnTo>
                    <a:pt x="2904" y="1237"/>
                  </a:lnTo>
                  <a:lnTo>
                    <a:pt x="2904" y="1237"/>
                  </a:lnTo>
                  <a:lnTo>
                    <a:pt x="2904" y="1237"/>
                  </a:lnTo>
                  <a:lnTo>
                    <a:pt x="2171" y="658"/>
                  </a:lnTo>
                  <a:lnTo>
                    <a:pt x="3080" y="289"/>
                  </a:lnTo>
                  <a:lnTo>
                    <a:pt x="3167" y="658"/>
                  </a:lnTo>
                  <a:lnTo>
                    <a:pt x="3167" y="675"/>
                  </a:lnTo>
                  <a:lnTo>
                    <a:pt x="3181" y="690"/>
                  </a:lnTo>
                  <a:lnTo>
                    <a:pt x="3181" y="690"/>
                  </a:lnTo>
                  <a:lnTo>
                    <a:pt x="3197" y="707"/>
                  </a:lnTo>
                  <a:lnTo>
                    <a:pt x="3197" y="707"/>
                  </a:lnTo>
                  <a:lnTo>
                    <a:pt x="3197" y="707"/>
                  </a:lnTo>
                  <a:lnTo>
                    <a:pt x="3197" y="707"/>
                  </a:lnTo>
                  <a:lnTo>
                    <a:pt x="3197" y="707"/>
                  </a:lnTo>
                  <a:lnTo>
                    <a:pt x="3211" y="739"/>
                  </a:lnTo>
                  <a:lnTo>
                    <a:pt x="3226" y="770"/>
                  </a:lnTo>
                  <a:lnTo>
                    <a:pt x="3240" y="787"/>
                  </a:lnTo>
                  <a:lnTo>
                    <a:pt x="3240" y="803"/>
                  </a:lnTo>
                  <a:lnTo>
                    <a:pt x="3240" y="803"/>
                  </a:lnTo>
                  <a:lnTo>
                    <a:pt x="3240" y="803"/>
                  </a:lnTo>
                  <a:lnTo>
                    <a:pt x="3240" y="803"/>
                  </a:lnTo>
                  <a:lnTo>
                    <a:pt x="3240" y="803"/>
                  </a:lnTo>
                  <a:lnTo>
                    <a:pt x="3270" y="819"/>
                  </a:lnTo>
                  <a:lnTo>
                    <a:pt x="3299" y="835"/>
                  </a:lnTo>
                  <a:lnTo>
                    <a:pt x="3314" y="835"/>
                  </a:lnTo>
                  <a:lnTo>
                    <a:pt x="3314" y="852"/>
                  </a:lnTo>
                  <a:lnTo>
                    <a:pt x="3329" y="852"/>
                  </a:lnTo>
                  <a:lnTo>
                    <a:pt x="3329" y="852"/>
                  </a:lnTo>
                  <a:lnTo>
                    <a:pt x="3329" y="852"/>
                  </a:lnTo>
                  <a:lnTo>
                    <a:pt x="3329" y="852"/>
                  </a:lnTo>
                  <a:lnTo>
                    <a:pt x="3622" y="64"/>
                  </a:lnTo>
                  <a:lnTo>
                    <a:pt x="4179" y="0"/>
                  </a:lnTo>
                  <a:lnTo>
                    <a:pt x="4209" y="16"/>
                  </a:lnTo>
                  <a:lnTo>
                    <a:pt x="4224" y="32"/>
                  </a:lnTo>
                  <a:lnTo>
                    <a:pt x="4238" y="48"/>
                  </a:lnTo>
                  <a:lnTo>
                    <a:pt x="4252" y="48"/>
                  </a:lnTo>
                  <a:lnTo>
                    <a:pt x="4252" y="48"/>
                  </a:lnTo>
                  <a:lnTo>
                    <a:pt x="4267" y="64"/>
                  </a:lnTo>
                  <a:lnTo>
                    <a:pt x="4267" y="64"/>
                  </a:lnTo>
                  <a:lnTo>
                    <a:pt x="4267" y="64"/>
                  </a:lnTo>
                  <a:lnTo>
                    <a:pt x="4693" y="852"/>
                  </a:lnTo>
                  <a:lnTo>
                    <a:pt x="4707" y="835"/>
                  </a:lnTo>
                  <a:lnTo>
                    <a:pt x="4722" y="819"/>
                  </a:lnTo>
                  <a:lnTo>
                    <a:pt x="4736" y="819"/>
                  </a:lnTo>
                  <a:lnTo>
                    <a:pt x="4736" y="819"/>
                  </a:lnTo>
                  <a:lnTo>
                    <a:pt x="4736" y="803"/>
                  </a:lnTo>
                  <a:lnTo>
                    <a:pt x="4736" y="803"/>
                  </a:lnTo>
                  <a:lnTo>
                    <a:pt x="4736" y="803"/>
                  </a:lnTo>
                  <a:lnTo>
                    <a:pt x="4736" y="803"/>
                  </a:lnTo>
                  <a:lnTo>
                    <a:pt x="5074" y="112"/>
                  </a:lnTo>
                  <a:lnTo>
                    <a:pt x="5104" y="112"/>
                  </a:lnTo>
                  <a:lnTo>
                    <a:pt x="5147" y="112"/>
                  </a:lnTo>
                  <a:lnTo>
                    <a:pt x="5177" y="112"/>
                  </a:lnTo>
                  <a:lnTo>
                    <a:pt x="5206" y="112"/>
                  </a:lnTo>
                  <a:lnTo>
                    <a:pt x="5236" y="112"/>
                  </a:lnTo>
                  <a:lnTo>
                    <a:pt x="5279" y="112"/>
                  </a:lnTo>
                  <a:lnTo>
                    <a:pt x="5309" y="112"/>
                  </a:lnTo>
                  <a:lnTo>
                    <a:pt x="5338" y="128"/>
                  </a:lnTo>
                  <a:lnTo>
                    <a:pt x="5382" y="128"/>
                  </a:lnTo>
                  <a:lnTo>
                    <a:pt x="5411" y="128"/>
                  </a:lnTo>
                  <a:lnTo>
                    <a:pt x="5441" y="144"/>
                  </a:lnTo>
                  <a:lnTo>
                    <a:pt x="5470" y="144"/>
                  </a:lnTo>
                  <a:lnTo>
                    <a:pt x="5514" y="160"/>
                  </a:lnTo>
                  <a:lnTo>
                    <a:pt x="5543" y="160"/>
                  </a:lnTo>
                  <a:lnTo>
                    <a:pt x="5573" y="177"/>
                  </a:lnTo>
                  <a:lnTo>
                    <a:pt x="5616" y="177"/>
                  </a:lnTo>
                  <a:lnTo>
                    <a:pt x="5646" y="192"/>
                  </a:lnTo>
                  <a:lnTo>
                    <a:pt x="5675" y="209"/>
                  </a:lnTo>
                  <a:lnTo>
                    <a:pt x="5720" y="209"/>
                  </a:lnTo>
                  <a:lnTo>
                    <a:pt x="5749" y="225"/>
                  </a:lnTo>
                  <a:lnTo>
                    <a:pt x="5778" y="241"/>
                  </a:lnTo>
                  <a:lnTo>
                    <a:pt x="5822" y="257"/>
                  </a:lnTo>
                  <a:lnTo>
                    <a:pt x="5852" y="257"/>
                  </a:lnTo>
                  <a:lnTo>
                    <a:pt x="5881" y="272"/>
                  </a:lnTo>
                  <a:lnTo>
                    <a:pt x="5925" y="289"/>
                  </a:lnTo>
                  <a:lnTo>
                    <a:pt x="5954" y="305"/>
                  </a:lnTo>
                  <a:lnTo>
                    <a:pt x="5984" y="321"/>
                  </a:lnTo>
                  <a:lnTo>
                    <a:pt x="6027" y="353"/>
                  </a:lnTo>
                  <a:lnTo>
                    <a:pt x="6057" y="369"/>
                  </a:lnTo>
                  <a:lnTo>
                    <a:pt x="6086" y="386"/>
                  </a:lnTo>
                  <a:lnTo>
                    <a:pt x="6116" y="401"/>
                  </a:lnTo>
                  <a:lnTo>
                    <a:pt x="6159" y="434"/>
                  </a:lnTo>
                  <a:lnTo>
                    <a:pt x="6175" y="466"/>
                  </a:lnTo>
                  <a:lnTo>
                    <a:pt x="6189" y="514"/>
                  </a:lnTo>
                  <a:lnTo>
                    <a:pt x="6218" y="562"/>
                  </a:lnTo>
                  <a:lnTo>
                    <a:pt x="6232" y="610"/>
                  </a:lnTo>
                  <a:lnTo>
                    <a:pt x="6248" y="643"/>
                  </a:lnTo>
                  <a:lnTo>
                    <a:pt x="6262" y="690"/>
                  </a:lnTo>
                  <a:lnTo>
                    <a:pt x="6262" y="739"/>
                  </a:lnTo>
                  <a:lnTo>
                    <a:pt x="6277" y="770"/>
                  </a:lnTo>
                  <a:lnTo>
                    <a:pt x="6277" y="819"/>
                  </a:lnTo>
                  <a:lnTo>
                    <a:pt x="6291" y="867"/>
                  </a:lnTo>
                  <a:lnTo>
                    <a:pt x="6291" y="916"/>
                  </a:lnTo>
                  <a:lnTo>
                    <a:pt x="6291" y="947"/>
                  </a:lnTo>
                  <a:lnTo>
                    <a:pt x="6291" y="996"/>
                  </a:lnTo>
                  <a:lnTo>
                    <a:pt x="6291" y="1044"/>
                  </a:lnTo>
                  <a:lnTo>
                    <a:pt x="6291" y="1076"/>
                  </a:lnTo>
                  <a:lnTo>
                    <a:pt x="6291" y="1124"/>
                  </a:lnTo>
                  <a:lnTo>
                    <a:pt x="6291" y="1173"/>
                  </a:lnTo>
                  <a:lnTo>
                    <a:pt x="6277" y="1205"/>
                  </a:lnTo>
                  <a:lnTo>
                    <a:pt x="6277" y="1253"/>
                  </a:lnTo>
                  <a:lnTo>
                    <a:pt x="6277" y="1301"/>
                  </a:lnTo>
                  <a:lnTo>
                    <a:pt x="6277" y="1333"/>
                  </a:lnTo>
                  <a:lnTo>
                    <a:pt x="6262" y="1382"/>
                  </a:lnTo>
                  <a:lnTo>
                    <a:pt x="6262" y="1430"/>
                  </a:lnTo>
                  <a:lnTo>
                    <a:pt x="6262" y="1462"/>
                  </a:lnTo>
                  <a:lnTo>
                    <a:pt x="6248" y="1510"/>
                  </a:lnTo>
                  <a:lnTo>
                    <a:pt x="6248" y="1542"/>
                  </a:lnTo>
                  <a:lnTo>
                    <a:pt x="6248" y="1590"/>
                  </a:lnTo>
                  <a:lnTo>
                    <a:pt x="6248" y="1622"/>
                  </a:lnTo>
                  <a:lnTo>
                    <a:pt x="6232" y="1671"/>
                  </a:lnTo>
                  <a:lnTo>
                    <a:pt x="6232" y="1703"/>
                  </a:lnTo>
                  <a:lnTo>
                    <a:pt x="6232" y="1751"/>
                  </a:lnTo>
                  <a:lnTo>
                    <a:pt x="6232" y="1783"/>
                  </a:lnTo>
                  <a:lnTo>
                    <a:pt x="6027" y="2217"/>
                  </a:lnTo>
                  <a:lnTo>
                    <a:pt x="4224" y="2217"/>
                  </a:lnTo>
                  <a:lnTo>
                    <a:pt x="3886" y="2217"/>
                  </a:lnTo>
                  <a:lnTo>
                    <a:pt x="3813" y="2201"/>
                  </a:lnTo>
                  <a:lnTo>
                    <a:pt x="3740" y="2201"/>
                  </a:lnTo>
                  <a:lnTo>
                    <a:pt x="3666" y="2201"/>
                  </a:lnTo>
                  <a:lnTo>
                    <a:pt x="3592" y="2201"/>
                  </a:lnTo>
                  <a:lnTo>
                    <a:pt x="3534" y="2201"/>
                  </a:lnTo>
                  <a:lnTo>
                    <a:pt x="3461" y="2201"/>
                  </a:lnTo>
                  <a:lnTo>
                    <a:pt x="3387" y="2201"/>
                  </a:lnTo>
                  <a:lnTo>
                    <a:pt x="3329" y="2201"/>
                  </a:lnTo>
                  <a:lnTo>
                    <a:pt x="3256" y="2201"/>
                  </a:lnTo>
                  <a:lnTo>
                    <a:pt x="3181" y="2201"/>
                  </a:lnTo>
                  <a:lnTo>
                    <a:pt x="3124" y="2201"/>
                  </a:lnTo>
                  <a:lnTo>
                    <a:pt x="3051" y="2201"/>
                  </a:lnTo>
                  <a:lnTo>
                    <a:pt x="2977" y="2201"/>
                  </a:lnTo>
                  <a:lnTo>
                    <a:pt x="2919" y="2217"/>
                  </a:lnTo>
                  <a:lnTo>
                    <a:pt x="2845" y="2217"/>
                  </a:lnTo>
                  <a:lnTo>
                    <a:pt x="2787" y="2217"/>
                  </a:lnTo>
                  <a:lnTo>
                    <a:pt x="2714" y="2217"/>
                  </a:lnTo>
                  <a:lnTo>
                    <a:pt x="2640" y="2217"/>
                  </a:lnTo>
                  <a:lnTo>
                    <a:pt x="2582" y="2233"/>
                  </a:lnTo>
                  <a:lnTo>
                    <a:pt x="2509" y="2233"/>
                  </a:lnTo>
                  <a:lnTo>
                    <a:pt x="2450" y="2233"/>
                  </a:lnTo>
                  <a:lnTo>
                    <a:pt x="2377" y="2233"/>
                  </a:lnTo>
                  <a:lnTo>
                    <a:pt x="2318" y="2233"/>
                  </a:lnTo>
                  <a:lnTo>
                    <a:pt x="2245" y="2233"/>
                  </a:lnTo>
                  <a:lnTo>
                    <a:pt x="2186" y="2249"/>
                  </a:lnTo>
                  <a:lnTo>
                    <a:pt x="2112" y="2249"/>
                  </a:lnTo>
                  <a:lnTo>
                    <a:pt x="2039" y="2249"/>
                  </a:lnTo>
                  <a:lnTo>
                    <a:pt x="1980" y="2249"/>
                  </a:lnTo>
                  <a:lnTo>
                    <a:pt x="1907" y="2249"/>
                  </a:lnTo>
                  <a:lnTo>
                    <a:pt x="1848" y="2249"/>
                  </a:lnTo>
                  <a:lnTo>
                    <a:pt x="1775" y="2249"/>
                  </a:lnTo>
                  <a:lnTo>
                    <a:pt x="1702" y="2249"/>
                  </a:lnTo>
                  <a:lnTo>
                    <a:pt x="1584" y="221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4" name="Freeform 28"/>
            <p:cNvSpPr>
              <a:spLocks/>
            </p:cNvSpPr>
            <p:nvPr/>
          </p:nvSpPr>
          <p:spPr bwMode="auto">
            <a:xfrm>
              <a:off x="5122" y="4023"/>
              <a:ext cx="168" cy="43"/>
            </a:xfrm>
            <a:custGeom>
              <a:avLst/>
              <a:gdLst/>
              <a:ahLst/>
              <a:cxnLst>
                <a:cxn ang="0">
                  <a:pos x="45" y="338"/>
                </a:cxn>
                <a:cxn ang="0">
                  <a:pos x="0" y="194"/>
                </a:cxn>
                <a:cxn ang="0">
                  <a:pos x="15" y="161"/>
                </a:cxn>
                <a:cxn ang="0">
                  <a:pos x="29" y="129"/>
                </a:cxn>
                <a:cxn ang="0">
                  <a:pos x="45" y="112"/>
                </a:cxn>
                <a:cxn ang="0">
                  <a:pos x="45" y="112"/>
                </a:cxn>
                <a:cxn ang="0">
                  <a:pos x="45" y="97"/>
                </a:cxn>
                <a:cxn ang="0">
                  <a:pos x="45" y="97"/>
                </a:cxn>
                <a:cxn ang="0">
                  <a:pos x="45" y="97"/>
                </a:cxn>
                <a:cxn ang="0">
                  <a:pos x="45" y="97"/>
                </a:cxn>
                <a:cxn ang="0">
                  <a:pos x="866" y="0"/>
                </a:cxn>
                <a:cxn ang="0">
                  <a:pos x="1174" y="194"/>
                </a:cxn>
                <a:cxn ang="0">
                  <a:pos x="1145" y="225"/>
                </a:cxn>
                <a:cxn ang="0">
                  <a:pos x="1145" y="241"/>
                </a:cxn>
                <a:cxn ang="0">
                  <a:pos x="1130" y="257"/>
                </a:cxn>
                <a:cxn ang="0">
                  <a:pos x="1130" y="274"/>
                </a:cxn>
                <a:cxn ang="0">
                  <a:pos x="1115" y="289"/>
                </a:cxn>
                <a:cxn ang="0">
                  <a:pos x="1115" y="289"/>
                </a:cxn>
                <a:cxn ang="0">
                  <a:pos x="1115" y="289"/>
                </a:cxn>
                <a:cxn ang="0">
                  <a:pos x="1115" y="289"/>
                </a:cxn>
                <a:cxn ang="0">
                  <a:pos x="132" y="338"/>
                </a:cxn>
                <a:cxn ang="0">
                  <a:pos x="45" y="338"/>
                </a:cxn>
              </a:cxnLst>
              <a:rect l="0" t="0" r="r" b="b"/>
              <a:pathLst>
                <a:path w="1174" h="338">
                  <a:moveTo>
                    <a:pt x="45" y="338"/>
                  </a:moveTo>
                  <a:lnTo>
                    <a:pt x="0" y="194"/>
                  </a:lnTo>
                  <a:lnTo>
                    <a:pt x="15" y="161"/>
                  </a:lnTo>
                  <a:lnTo>
                    <a:pt x="29" y="129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45" y="97"/>
                  </a:lnTo>
                  <a:lnTo>
                    <a:pt x="45" y="97"/>
                  </a:lnTo>
                  <a:lnTo>
                    <a:pt x="45" y="97"/>
                  </a:lnTo>
                  <a:lnTo>
                    <a:pt x="45" y="97"/>
                  </a:lnTo>
                  <a:lnTo>
                    <a:pt x="866" y="0"/>
                  </a:lnTo>
                  <a:lnTo>
                    <a:pt x="1174" y="194"/>
                  </a:lnTo>
                  <a:lnTo>
                    <a:pt x="1145" y="225"/>
                  </a:lnTo>
                  <a:lnTo>
                    <a:pt x="1145" y="241"/>
                  </a:lnTo>
                  <a:lnTo>
                    <a:pt x="1130" y="257"/>
                  </a:lnTo>
                  <a:lnTo>
                    <a:pt x="1130" y="274"/>
                  </a:lnTo>
                  <a:lnTo>
                    <a:pt x="1115" y="289"/>
                  </a:lnTo>
                  <a:lnTo>
                    <a:pt x="1115" y="289"/>
                  </a:lnTo>
                  <a:lnTo>
                    <a:pt x="1115" y="289"/>
                  </a:lnTo>
                  <a:lnTo>
                    <a:pt x="1115" y="289"/>
                  </a:lnTo>
                  <a:lnTo>
                    <a:pt x="132" y="338"/>
                  </a:lnTo>
                  <a:lnTo>
                    <a:pt x="45" y="338"/>
                  </a:lnTo>
                  <a:close/>
                </a:path>
              </a:pathLst>
            </a:custGeom>
            <a:solidFill>
              <a:srgbClr val="99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5" name="Freeform 29"/>
            <p:cNvSpPr>
              <a:spLocks/>
            </p:cNvSpPr>
            <p:nvPr/>
          </p:nvSpPr>
          <p:spPr bwMode="auto">
            <a:xfrm>
              <a:off x="4678" y="4001"/>
              <a:ext cx="153" cy="46"/>
            </a:xfrm>
            <a:custGeom>
              <a:avLst/>
              <a:gdLst/>
              <a:ahLst/>
              <a:cxnLst>
                <a:cxn ang="0">
                  <a:pos x="909" y="371"/>
                </a:cxn>
                <a:cxn ang="0">
                  <a:pos x="865" y="354"/>
                </a:cxn>
                <a:cxn ang="0">
                  <a:pos x="835" y="338"/>
                </a:cxn>
                <a:cxn ang="0">
                  <a:pos x="806" y="322"/>
                </a:cxn>
                <a:cxn ang="0">
                  <a:pos x="762" y="322"/>
                </a:cxn>
                <a:cxn ang="0">
                  <a:pos x="733" y="306"/>
                </a:cxn>
                <a:cxn ang="0">
                  <a:pos x="689" y="306"/>
                </a:cxn>
                <a:cxn ang="0">
                  <a:pos x="660" y="306"/>
                </a:cxn>
                <a:cxn ang="0">
                  <a:pos x="616" y="306"/>
                </a:cxn>
                <a:cxn ang="0">
                  <a:pos x="572" y="306"/>
                </a:cxn>
                <a:cxn ang="0">
                  <a:pos x="542" y="306"/>
                </a:cxn>
                <a:cxn ang="0">
                  <a:pos x="498" y="289"/>
                </a:cxn>
                <a:cxn ang="0">
                  <a:pos x="455" y="289"/>
                </a:cxn>
                <a:cxn ang="0">
                  <a:pos x="425" y="289"/>
                </a:cxn>
                <a:cxn ang="0">
                  <a:pos x="381" y="289"/>
                </a:cxn>
                <a:cxn ang="0">
                  <a:pos x="337" y="289"/>
                </a:cxn>
                <a:cxn ang="0">
                  <a:pos x="293" y="274"/>
                </a:cxn>
                <a:cxn ang="0">
                  <a:pos x="0" y="226"/>
                </a:cxn>
                <a:cxn ang="0">
                  <a:pos x="87" y="0"/>
                </a:cxn>
                <a:cxn ang="0">
                  <a:pos x="733" y="0"/>
                </a:cxn>
                <a:cxn ang="0">
                  <a:pos x="1071" y="226"/>
                </a:cxn>
                <a:cxn ang="0">
                  <a:pos x="1056" y="257"/>
                </a:cxn>
                <a:cxn ang="0">
                  <a:pos x="1041" y="274"/>
                </a:cxn>
                <a:cxn ang="0">
                  <a:pos x="1041" y="289"/>
                </a:cxn>
                <a:cxn ang="0">
                  <a:pos x="1026" y="306"/>
                </a:cxn>
                <a:cxn ang="0">
                  <a:pos x="1026" y="322"/>
                </a:cxn>
                <a:cxn ang="0">
                  <a:pos x="1026" y="322"/>
                </a:cxn>
                <a:cxn ang="0">
                  <a:pos x="1026" y="322"/>
                </a:cxn>
                <a:cxn ang="0">
                  <a:pos x="1026" y="322"/>
                </a:cxn>
                <a:cxn ang="0">
                  <a:pos x="909" y="371"/>
                </a:cxn>
              </a:cxnLst>
              <a:rect l="0" t="0" r="r" b="b"/>
              <a:pathLst>
                <a:path w="1071" h="371">
                  <a:moveTo>
                    <a:pt x="909" y="371"/>
                  </a:moveTo>
                  <a:lnTo>
                    <a:pt x="865" y="354"/>
                  </a:lnTo>
                  <a:lnTo>
                    <a:pt x="835" y="338"/>
                  </a:lnTo>
                  <a:lnTo>
                    <a:pt x="806" y="322"/>
                  </a:lnTo>
                  <a:lnTo>
                    <a:pt x="762" y="322"/>
                  </a:lnTo>
                  <a:lnTo>
                    <a:pt x="733" y="306"/>
                  </a:lnTo>
                  <a:lnTo>
                    <a:pt x="689" y="306"/>
                  </a:lnTo>
                  <a:lnTo>
                    <a:pt x="660" y="306"/>
                  </a:lnTo>
                  <a:lnTo>
                    <a:pt x="616" y="306"/>
                  </a:lnTo>
                  <a:lnTo>
                    <a:pt x="572" y="306"/>
                  </a:lnTo>
                  <a:lnTo>
                    <a:pt x="542" y="306"/>
                  </a:lnTo>
                  <a:lnTo>
                    <a:pt x="498" y="289"/>
                  </a:lnTo>
                  <a:lnTo>
                    <a:pt x="455" y="289"/>
                  </a:lnTo>
                  <a:lnTo>
                    <a:pt x="425" y="289"/>
                  </a:lnTo>
                  <a:lnTo>
                    <a:pt x="381" y="289"/>
                  </a:lnTo>
                  <a:lnTo>
                    <a:pt x="337" y="289"/>
                  </a:lnTo>
                  <a:lnTo>
                    <a:pt x="293" y="274"/>
                  </a:lnTo>
                  <a:lnTo>
                    <a:pt x="0" y="226"/>
                  </a:lnTo>
                  <a:lnTo>
                    <a:pt x="87" y="0"/>
                  </a:lnTo>
                  <a:lnTo>
                    <a:pt x="733" y="0"/>
                  </a:lnTo>
                  <a:lnTo>
                    <a:pt x="1071" y="226"/>
                  </a:lnTo>
                  <a:lnTo>
                    <a:pt x="1056" y="257"/>
                  </a:lnTo>
                  <a:lnTo>
                    <a:pt x="1041" y="274"/>
                  </a:lnTo>
                  <a:lnTo>
                    <a:pt x="1041" y="289"/>
                  </a:lnTo>
                  <a:lnTo>
                    <a:pt x="1026" y="306"/>
                  </a:lnTo>
                  <a:lnTo>
                    <a:pt x="1026" y="322"/>
                  </a:lnTo>
                  <a:lnTo>
                    <a:pt x="1026" y="322"/>
                  </a:lnTo>
                  <a:lnTo>
                    <a:pt x="1026" y="322"/>
                  </a:lnTo>
                  <a:lnTo>
                    <a:pt x="1026" y="322"/>
                  </a:lnTo>
                  <a:lnTo>
                    <a:pt x="909" y="371"/>
                  </a:lnTo>
                  <a:close/>
                </a:path>
              </a:pathLst>
            </a:custGeom>
            <a:solidFill>
              <a:srgbClr val="99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6" name="Freeform 30"/>
            <p:cNvSpPr>
              <a:spLocks/>
            </p:cNvSpPr>
            <p:nvPr/>
          </p:nvSpPr>
          <p:spPr bwMode="auto">
            <a:xfrm>
              <a:off x="4537" y="3292"/>
              <a:ext cx="453" cy="627"/>
            </a:xfrm>
            <a:custGeom>
              <a:avLst/>
              <a:gdLst/>
              <a:ahLst/>
              <a:cxnLst>
                <a:cxn ang="0">
                  <a:pos x="1525" y="4851"/>
                </a:cxn>
                <a:cxn ang="0">
                  <a:pos x="1408" y="4835"/>
                </a:cxn>
                <a:cxn ang="0">
                  <a:pos x="1306" y="4819"/>
                </a:cxn>
                <a:cxn ang="0">
                  <a:pos x="1188" y="4803"/>
                </a:cxn>
                <a:cxn ang="0">
                  <a:pos x="1070" y="4787"/>
                </a:cxn>
                <a:cxn ang="0">
                  <a:pos x="968" y="4787"/>
                </a:cxn>
                <a:cxn ang="0">
                  <a:pos x="851" y="4771"/>
                </a:cxn>
                <a:cxn ang="0">
                  <a:pos x="748" y="4771"/>
                </a:cxn>
                <a:cxn ang="0">
                  <a:pos x="206" y="4868"/>
                </a:cxn>
                <a:cxn ang="0">
                  <a:pos x="176" y="4868"/>
                </a:cxn>
                <a:cxn ang="0">
                  <a:pos x="176" y="4868"/>
                </a:cxn>
                <a:cxn ang="0">
                  <a:pos x="117" y="4546"/>
                </a:cxn>
                <a:cxn ang="0">
                  <a:pos x="74" y="4225"/>
                </a:cxn>
                <a:cxn ang="0">
                  <a:pos x="44" y="3887"/>
                </a:cxn>
                <a:cxn ang="0">
                  <a:pos x="15" y="3550"/>
                </a:cxn>
                <a:cxn ang="0">
                  <a:pos x="0" y="3197"/>
                </a:cxn>
                <a:cxn ang="0">
                  <a:pos x="0" y="2844"/>
                </a:cxn>
                <a:cxn ang="0">
                  <a:pos x="0" y="2506"/>
                </a:cxn>
                <a:cxn ang="0">
                  <a:pos x="0" y="2153"/>
                </a:cxn>
                <a:cxn ang="0">
                  <a:pos x="29" y="1671"/>
                </a:cxn>
                <a:cxn ang="0">
                  <a:pos x="15" y="1446"/>
                </a:cxn>
                <a:cxn ang="0">
                  <a:pos x="0" y="1237"/>
                </a:cxn>
                <a:cxn ang="0">
                  <a:pos x="15" y="1029"/>
                </a:cxn>
                <a:cxn ang="0">
                  <a:pos x="44" y="820"/>
                </a:cxn>
                <a:cxn ang="0">
                  <a:pos x="102" y="611"/>
                </a:cxn>
                <a:cxn ang="0">
                  <a:pos x="206" y="402"/>
                </a:cxn>
                <a:cxn ang="0">
                  <a:pos x="338" y="193"/>
                </a:cxn>
                <a:cxn ang="0">
                  <a:pos x="484" y="113"/>
                </a:cxn>
                <a:cxn ang="0">
                  <a:pos x="601" y="81"/>
                </a:cxn>
                <a:cxn ang="0">
                  <a:pos x="718" y="48"/>
                </a:cxn>
                <a:cxn ang="0">
                  <a:pos x="822" y="16"/>
                </a:cxn>
                <a:cxn ang="0">
                  <a:pos x="938" y="0"/>
                </a:cxn>
                <a:cxn ang="0">
                  <a:pos x="1041" y="0"/>
                </a:cxn>
                <a:cxn ang="0">
                  <a:pos x="1144" y="16"/>
                </a:cxn>
                <a:cxn ang="0">
                  <a:pos x="1247" y="33"/>
                </a:cxn>
                <a:cxn ang="0">
                  <a:pos x="1922" y="2153"/>
                </a:cxn>
                <a:cxn ang="0">
                  <a:pos x="1995" y="2346"/>
                </a:cxn>
                <a:cxn ang="0">
                  <a:pos x="2054" y="2539"/>
                </a:cxn>
                <a:cxn ang="0">
                  <a:pos x="2082" y="2731"/>
                </a:cxn>
                <a:cxn ang="0">
                  <a:pos x="2098" y="2924"/>
                </a:cxn>
                <a:cxn ang="0">
                  <a:pos x="2127" y="3116"/>
                </a:cxn>
                <a:cxn ang="0">
                  <a:pos x="2141" y="3309"/>
                </a:cxn>
                <a:cxn ang="0">
                  <a:pos x="2171" y="3501"/>
                </a:cxn>
                <a:cxn ang="0">
                  <a:pos x="2229" y="3695"/>
                </a:cxn>
                <a:cxn ang="0">
                  <a:pos x="2816" y="3148"/>
                </a:cxn>
                <a:cxn ang="0">
                  <a:pos x="2875" y="2877"/>
                </a:cxn>
                <a:cxn ang="0">
                  <a:pos x="2904" y="2619"/>
                </a:cxn>
                <a:cxn ang="0">
                  <a:pos x="2934" y="2346"/>
                </a:cxn>
                <a:cxn ang="0">
                  <a:pos x="2963" y="2088"/>
                </a:cxn>
                <a:cxn ang="0">
                  <a:pos x="2977" y="1832"/>
                </a:cxn>
                <a:cxn ang="0">
                  <a:pos x="3007" y="1559"/>
                </a:cxn>
                <a:cxn ang="0">
                  <a:pos x="3051" y="1301"/>
                </a:cxn>
                <a:cxn ang="0">
                  <a:pos x="3153" y="1527"/>
                </a:cxn>
                <a:cxn ang="0">
                  <a:pos x="3109" y="1864"/>
                </a:cxn>
                <a:cxn ang="0">
                  <a:pos x="3095" y="2202"/>
                </a:cxn>
                <a:cxn ang="0">
                  <a:pos x="3080" y="2555"/>
                </a:cxn>
                <a:cxn ang="0">
                  <a:pos x="3095" y="2892"/>
                </a:cxn>
                <a:cxn ang="0">
                  <a:pos x="3109" y="3229"/>
                </a:cxn>
                <a:cxn ang="0">
                  <a:pos x="3109" y="3581"/>
                </a:cxn>
                <a:cxn ang="0">
                  <a:pos x="3095" y="3919"/>
                </a:cxn>
                <a:cxn ang="0">
                  <a:pos x="3125" y="4450"/>
                </a:cxn>
                <a:cxn ang="0">
                  <a:pos x="1789" y="5012"/>
                </a:cxn>
              </a:cxnLst>
              <a:rect l="0" t="0" r="r" b="b"/>
              <a:pathLst>
                <a:path w="3168" h="5012">
                  <a:moveTo>
                    <a:pt x="1716" y="4963"/>
                  </a:moveTo>
                  <a:lnTo>
                    <a:pt x="1584" y="4868"/>
                  </a:lnTo>
                  <a:lnTo>
                    <a:pt x="1555" y="4868"/>
                  </a:lnTo>
                  <a:lnTo>
                    <a:pt x="1525" y="4851"/>
                  </a:lnTo>
                  <a:lnTo>
                    <a:pt x="1496" y="4851"/>
                  </a:lnTo>
                  <a:lnTo>
                    <a:pt x="1467" y="4851"/>
                  </a:lnTo>
                  <a:lnTo>
                    <a:pt x="1438" y="4851"/>
                  </a:lnTo>
                  <a:lnTo>
                    <a:pt x="1408" y="4835"/>
                  </a:lnTo>
                  <a:lnTo>
                    <a:pt x="1379" y="4835"/>
                  </a:lnTo>
                  <a:lnTo>
                    <a:pt x="1349" y="4835"/>
                  </a:lnTo>
                  <a:lnTo>
                    <a:pt x="1334" y="4835"/>
                  </a:lnTo>
                  <a:lnTo>
                    <a:pt x="1306" y="4819"/>
                  </a:lnTo>
                  <a:lnTo>
                    <a:pt x="1276" y="4819"/>
                  </a:lnTo>
                  <a:lnTo>
                    <a:pt x="1247" y="4819"/>
                  </a:lnTo>
                  <a:lnTo>
                    <a:pt x="1218" y="4803"/>
                  </a:lnTo>
                  <a:lnTo>
                    <a:pt x="1188" y="4803"/>
                  </a:lnTo>
                  <a:lnTo>
                    <a:pt x="1159" y="4803"/>
                  </a:lnTo>
                  <a:lnTo>
                    <a:pt x="1129" y="4803"/>
                  </a:lnTo>
                  <a:lnTo>
                    <a:pt x="1100" y="4803"/>
                  </a:lnTo>
                  <a:lnTo>
                    <a:pt x="1070" y="4787"/>
                  </a:lnTo>
                  <a:lnTo>
                    <a:pt x="1056" y="4787"/>
                  </a:lnTo>
                  <a:lnTo>
                    <a:pt x="1027" y="4787"/>
                  </a:lnTo>
                  <a:lnTo>
                    <a:pt x="997" y="4787"/>
                  </a:lnTo>
                  <a:lnTo>
                    <a:pt x="968" y="4787"/>
                  </a:lnTo>
                  <a:lnTo>
                    <a:pt x="938" y="4771"/>
                  </a:lnTo>
                  <a:lnTo>
                    <a:pt x="909" y="4771"/>
                  </a:lnTo>
                  <a:lnTo>
                    <a:pt x="880" y="4771"/>
                  </a:lnTo>
                  <a:lnTo>
                    <a:pt x="851" y="4771"/>
                  </a:lnTo>
                  <a:lnTo>
                    <a:pt x="822" y="4771"/>
                  </a:lnTo>
                  <a:lnTo>
                    <a:pt x="792" y="4771"/>
                  </a:lnTo>
                  <a:lnTo>
                    <a:pt x="777" y="4771"/>
                  </a:lnTo>
                  <a:lnTo>
                    <a:pt x="748" y="4771"/>
                  </a:lnTo>
                  <a:lnTo>
                    <a:pt x="718" y="4771"/>
                  </a:lnTo>
                  <a:lnTo>
                    <a:pt x="690" y="4771"/>
                  </a:lnTo>
                  <a:lnTo>
                    <a:pt x="338" y="4771"/>
                  </a:lnTo>
                  <a:lnTo>
                    <a:pt x="206" y="4868"/>
                  </a:lnTo>
                  <a:lnTo>
                    <a:pt x="190" y="4868"/>
                  </a:lnTo>
                  <a:lnTo>
                    <a:pt x="190" y="4868"/>
                  </a:lnTo>
                  <a:lnTo>
                    <a:pt x="176" y="4868"/>
                  </a:lnTo>
                  <a:lnTo>
                    <a:pt x="176" y="4868"/>
                  </a:lnTo>
                  <a:lnTo>
                    <a:pt x="176" y="4868"/>
                  </a:lnTo>
                  <a:lnTo>
                    <a:pt x="176" y="4868"/>
                  </a:lnTo>
                  <a:lnTo>
                    <a:pt x="176" y="4868"/>
                  </a:lnTo>
                  <a:lnTo>
                    <a:pt x="176" y="4868"/>
                  </a:lnTo>
                  <a:lnTo>
                    <a:pt x="161" y="4787"/>
                  </a:lnTo>
                  <a:lnTo>
                    <a:pt x="147" y="4707"/>
                  </a:lnTo>
                  <a:lnTo>
                    <a:pt x="132" y="4626"/>
                  </a:lnTo>
                  <a:lnTo>
                    <a:pt x="117" y="4546"/>
                  </a:lnTo>
                  <a:lnTo>
                    <a:pt x="102" y="4465"/>
                  </a:lnTo>
                  <a:lnTo>
                    <a:pt x="88" y="4385"/>
                  </a:lnTo>
                  <a:lnTo>
                    <a:pt x="74" y="4305"/>
                  </a:lnTo>
                  <a:lnTo>
                    <a:pt x="74" y="4225"/>
                  </a:lnTo>
                  <a:lnTo>
                    <a:pt x="58" y="4128"/>
                  </a:lnTo>
                  <a:lnTo>
                    <a:pt x="58" y="4048"/>
                  </a:lnTo>
                  <a:lnTo>
                    <a:pt x="44" y="3967"/>
                  </a:lnTo>
                  <a:lnTo>
                    <a:pt x="44" y="3887"/>
                  </a:lnTo>
                  <a:lnTo>
                    <a:pt x="29" y="3790"/>
                  </a:lnTo>
                  <a:lnTo>
                    <a:pt x="29" y="3710"/>
                  </a:lnTo>
                  <a:lnTo>
                    <a:pt x="29" y="3630"/>
                  </a:lnTo>
                  <a:lnTo>
                    <a:pt x="15" y="3550"/>
                  </a:lnTo>
                  <a:lnTo>
                    <a:pt x="15" y="3454"/>
                  </a:lnTo>
                  <a:lnTo>
                    <a:pt x="15" y="3374"/>
                  </a:lnTo>
                  <a:lnTo>
                    <a:pt x="15" y="3277"/>
                  </a:lnTo>
                  <a:lnTo>
                    <a:pt x="0" y="3197"/>
                  </a:lnTo>
                  <a:lnTo>
                    <a:pt x="0" y="3116"/>
                  </a:lnTo>
                  <a:lnTo>
                    <a:pt x="0" y="3020"/>
                  </a:lnTo>
                  <a:lnTo>
                    <a:pt x="0" y="2940"/>
                  </a:lnTo>
                  <a:lnTo>
                    <a:pt x="0" y="2844"/>
                  </a:lnTo>
                  <a:lnTo>
                    <a:pt x="0" y="2763"/>
                  </a:lnTo>
                  <a:lnTo>
                    <a:pt x="0" y="2683"/>
                  </a:lnTo>
                  <a:lnTo>
                    <a:pt x="0" y="2586"/>
                  </a:lnTo>
                  <a:lnTo>
                    <a:pt x="0" y="2506"/>
                  </a:lnTo>
                  <a:lnTo>
                    <a:pt x="0" y="2410"/>
                  </a:lnTo>
                  <a:lnTo>
                    <a:pt x="0" y="2330"/>
                  </a:lnTo>
                  <a:lnTo>
                    <a:pt x="0" y="2233"/>
                  </a:lnTo>
                  <a:lnTo>
                    <a:pt x="0" y="2153"/>
                  </a:lnTo>
                  <a:lnTo>
                    <a:pt x="44" y="1816"/>
                  </a:lnTo>
                  <a:lnTo>
                    <a:pt x="44" y="1767"/>
                  </a:lnTo>
                  <a:lnTo>
                    <a:pt x="44" y="1719"/>
                  </a:lnTo>
                  <a:lnTo>
                    <a:pt x="29" y="1671"/>
                  </a:lnTo>
                  <a:lnTo>
                    <a:pt x="29" y="1607"/>
                  </a:lnTo>
                  <a:lnTo>
                    <a:pt x="29" y="1559"/>
                  </a:lnTo>
                  <a:lnTo>
                    <a:pt x="15" y="1510"/>
                  </a:lnTo>
                  <a:lnTo>
                    <a:pt x="15" y="1446"/>
                  </a:lnTo>
                  <a:lnTo>
                    <a:pt x="15" y="1398"/>
                  </a:lnTo>
                  <a:lnTo>
                    <a:pt x="15" y="1350"/>
                  </a:lnTo>
                  <a:lnTo>
                    <a:pt x="15" y="1301"/>
                  </a:lnTo>
                  <a:lnTo>
                    <a:pt x="0" y="1237"/>
                  </a:lnTo>
                  <a:lnTo>
                    <a:pt x="15" y="1189"/>
                  </a:lnTo>
                  <a:lnTo>
                    <a:pt x="15" y="1141"/>
                  </a:lnTo>
                  <a:lnTo>
                    <a:pt x="15" y="1077"/>
                  </a:lnTo>
                  <a:lnTo>
                    <a:pt x="15" y="1029"/>
                  </a:lnTo>
                  <a:lnTo>
                    <a:pt x="15" y="980"/>
                  </a:lnTo>
                  <a:lnTo>
                    <a:pt x="29" y="932"/>
                  </a:lnTo>
                  <a:lnTo>
                    <a:pt x="29" y="868"/>
                  </a:lnTo>
                  <a:lnTo>
                    <a:pt x="44" y="820"/>
                  </a:lnTo>
                  <a:lnTo>
                    <a:pt x="58" y="771"/>
                  </a:lnTo>
                  <a:lnTo>
                    <a:pt x="74" y="708"/>
                  </a:lnTo>
                  <a:lnTo>
                    <a:pt x="88" y="659"/>
                  </a:lnTo>
                  <a:lnTo>
                    <a:pt x="102" y="611"/>
                  </a:lnTo>
                  <a:lnTo>
                    <a:pt x="132" y="562"/>
                  </a:lnTo>
                  <a:lnTo>
                    <a:pt x="147" y="499"/>
                  </a:lnTo>
                  <a:lnTo>
                    <a:pt x="176" y="450"/>
                  </a:lnTo>
                  <a:lnTo>
                    <a:pt x="206" y="402"/>
                  </a:lnTo>
                  <a:lnTo>
                    <a:pt x="235" y="337"/>
                  </a:lnTo>
                  <a:lnTo>
                    <a:pt x="263" y="290"/>
                  </a:lnTo>
                  <a:lnTo>
                    <a:pt x="308" y="241"/>
                  </a:lnTo>
                  <a:lnTo>
                    <a:pt x="338" y="193"/>
                  </a:lnTo>
                  <a:lnTo>
                    <a:pt x="381" y="128"/>
                  </a:lnTo>
                  <a:lnTo>
                    <a:pt x="411" y="128"/>
                  </a:lnTo>
                  <a:lnTo>
                    <a:pt x="440" y="113"/>
                  </a:lnTo>
                  <a:lnTo>
                    <a:pt x="484" y="113"/>
                  </a:lnTo>
                  <a:lnTo>
                    <a:pt x="513" y="96"/>
                  </a:lnTo>
                  <a:lnTo>
                    <a:pt x="543" y="96"/>
                  </a:lnTo>
                  <a:lnTo>
                    <a:pt x="572" y="81"/>
                  </a:lnTo>
                  <a:lnTo>
                    <a:pt x="601" y="81"/>
                  </a:lnTo>
                  <a:lnTo>
                    <a:pt x="631" y="64"/>
                  </a:lnTo>
                  <a:lnTo>
                    <a:pt x="660" y="64"/>
                  </a:lnTo>
                  <a:lnTo>
                    <a:pt x="690" y="48"/>
                  </a:lnTo>
                  <a:lnTo>
                    <a:pt x="718" y="48"/>
                  </a:lnTo>
                  <a:lnTo>
                    <a:pt x="748" y="33"/>
                  </a:lnTo>
                  <a:lnTo>
                    <a:pt x="763" y="33"/>
                  </a:lnTo>
                  <a:lnTo>
                    <a:pt x="792" y="33"/>
                  </a:lnTo>
                  <a:lnTo>
                    <a:pt x="822" y="16"/>
                  </a:lnTo>
                  <a:lnTo>
                    <a:pt x="851" y="16"/>
                  </a:lnTo>
                  <a:lnTo>
                    <a:pt x="880" y="16"/>
                  </a:lnTo>
                  <a:lnTo>
                    <a:pt x="909" y="16"/>
                  </a:lnTo>
                  <a:lnTo>
                    <a:pt x="938" y="0"/>
                  </a:lnTo>
                  <a:lnTo>
                    <a:pt x="954" y="0"/>
                  </a:lnTo>
                  <a:lnTo>
                    <a:pt x="983" y="0"/>
                  </a:lnTo>
                  <a:lnTo>
                    <a:pt x="1011" y="0"/>
                  </a:lnTo>
                  <a:lnTo>
                    <a:pt x="1041" y="0"/>
                  </a:lnTo>
                  <a:lnTo>
                    <a:pt x="1070" y="0"/>
                  </a:lnTo>
                  <a:lnTo>
                    <a:pt x="1086" y="0"/>
                  </a:lnTo>
                  <a:lnTo>
                    <a:pt x="1115" y="0"/>
                  </a:lnTo>
                  <a:lnTo>
                    <a:pt x="1144" y="16"/>
                  </a:lnTo>
                  <a:lnTo>
                    <a:pt x="1173" y="16"/>
                  </a:lnTo>
                  <a:lnTo>
                    <a:pt x="1202" y="16"/>
                  </a:lnTo>
                  <a:lnTo>
                    <a:pt x="1218" y="33"/>
                  </a:lnTo>
                  <a:lnTo>
                    <a:pt x="1247" y="33"/>
                  </a:lnTo>
                  <a:lnTo>
                    <a:pt x="1276" y="48"/>
                  </a:lnTo>
                  <a:lnTo>
                    <a:pt x="1789" y="0"/>
                  </a:lnTo>
                  <a:lnTo>
                    <a:pt x="1834" y="739"/>
                  </a:lnTo>
                  <a:lnTo>
                    <a:pt x="1922" y="2153"/>
                  </a:lnTo>
                  <a:lnTo>
                    <a:pt x="1936" y="2202"/>
                  </a:lnTo>
                  <a:lnTo>
                    <a:pt x="1966" y="2250"/>
                  </a:lnTo>
                  <a:lnTo>
                    <a:pt x="1980" y="2297"/>
                  </a:lnTo>
                  <a:lnTo>
                    <a:pt x="1995" y="2346"/>
                  </a:lnTo>
                  <a:lnTo>
                    <a:pt x="2009" y="2394"/>
                  </a:lnTo>
                  <a:lnTo>
                    <a:pt x="2024" y="2442"/>
                  </a:lnTo>
                  <a:lnTo>
                    <a:pt x="2039" y="2491"/>
                  </a:lnTo>
                  <a:lnTo>
                    <a:pt x="2054" y="2539"/>
                  </a:lnTo>
                  <a:lnTo>
                    <a:pt x="2068" y="2586"/>
                  </a:lnTo>
                  <a:lnTo>
                    <a:pt x="2068" y="2635"/>
                  </a:lnTo>
                  <a:lnTo>
                    <a:pt x="2082" y="2683"/>
                  </a:lnTo>
                  <a:lnTo>
                    <a:pt x="2082" y="2731"/>
                  </a:lnTo>
                  <a:lnTo>
                    <a:pt x="2082" y="2780"/>
                  </a:lnTo>
                  <a:lnTo>
                    <a:pt x="2098" y="2828"/>
                  </a:lnTo>
                  <a:lnTo>
                    <a:pt x="2098" y="2877"/>
                  </a:lnTo>
                  <a:lnTo>
                    <a:pt x="2098" y="2924"/>
                  </a:lnTo>
                  <a:lnTo>
                    <a:pt x="2112" y="2971"/>
                  </a:lnTo>
                  <a:lnTo>
                    <a:pt x="2112" y="3020"/>
                  </a:lnTo>
                  <a:lnTo>
                    <a:pt x="2112" y="3068"/>
                  </a:lnTo>
                  <a:lnTo>
                    <a:pt x="2127" y="3116"/>
                  </a:lnTo>
                  <a:lnTo>
                    <a:pt x="2127" y="3165"/>
                  </a:lnTo>
                  <a:lnTo>
                    <a:pt x="2127" y="3212"/>
                  </a:lnTo>
                  <a:lnTo>
                    <a:pt x="2127" y="3260"/>
                  </a:lnTo>
                  <a:lnTo>
                    <a:pt x="2141" y="3309"/>
                  </a:lnTo>
                  <a:lnTo>
                    <a:pt x="2141" y="3357"/>
                  </a:lnTo>
                  <a:lnTo>
                    <a:pt x="2156" y="3405"/>
                  </a:lnTo>
                  <a:lnTo>
                    <a:pt x="2156" y="3454"/>
                  </a:lnTo>
                  <a:lnTo>
                    <a:pt x="2171" y="3501"/>
                  </a:lnTo>
                  <a:lnTo>
                    <a:pt x="2186" y="3550"/>
                  </a:lnTo>
                  <a:lnTo>
                    <a:pt x="2200" y="3598"/>
                  </a:lnTo>
                  <a:lnTo>
                    <a:pt x="2215" y="3646"/>
                  </a:lnTo>
                  <a:lnTo>
                    <a:pt x="2229" y="3695"/>
                  </a:lnTo>
                  <a:lnTo>
                    <a:pt x="2479" y="3695"/>
                  </a:lnTo>
                  <a:lnTo>
                    <a:pt x="2787" y="3277"/>
                  </a:lnTo>
                  <a:lnTo>
                    <a:pt x="2802" y="3212"/>
                  </a:lnTo>
                  <a:lnTo>
                    <a:pt x="2816" y="3148"/>
                  </a:lnTo>
                  <a:lnTo>
                    <a:pt x="2831" y="3083"/>
                  </a:lnTo>
                  <a:lnTo>
                    <a:pt x="2846" y="3003"/>
                  </a:lnTo>
                  <a:lnTo>
                    <a:pt x="2860" y="2940"/>
                  </a:lnTo>
                  <a:lnTo>
                    <a:pt x="2875" y="2877"/>
                  </a:lnTo>
                  <a:lnTo>
                    <a:pt x="2889" y="2812"/>
                  </a:lnTo>
                  <a:lnTo>
                    <a:pt x="2889" y="2748"/>
                  </a:lnTo>
                  <a:lnTo>
                    <a:pt x="2904" y="2683"/>
                  </a:lnTo>
                  <a:lnTo>
                    <a:pt x="2904" y="2619"/>
                  </a:lnTo>
                  <a:lnTo>
                    <a:pt x="2919" y="2555"/>
                  </a:lnTo>
                  <a:lnTo>
                    <a:pt x="2919" y="2491"/>
                  </a:lnTo>
                  <a:lnTo>
                    <a:pt x="2934" y="2426"/>
                  </a:lnTo>
                  <a:lnTo>
                    <a:pt x="2934" y="2346"/>
                  </a:lnTo>
                  <a:lnTo>
                    <a:pt x="2948" y="2282"/>
                  </a:lnTo>
                  <a:lnTo>
                    <a:pt x="2948" y="2217"/>
                  </a:lnTo>
                  <a:lnTo>
                    <a:pt x="2948" y="2153"/>
                  </a:lnTo>
                  <a:lnTo>
                    <a:pt x="2963" y="2088"/>
                  </a:lnTo>
                  <a:lnTo>
                    <a:pt x="2963" y="2025"/>
                  </a:lnTo>
                  <a:lnTo>
                    <a:pt x="2963" y="1960"/>
                  </a:lnTo>
                  <a:lnTo>
                    <a:pt x="2977" y="1896"/>
                  </a:lnTo>
                  <a:lnTo>
                    <a:pt x="2977" y="1832"/>
                  </a:lnTo>
                  <a:lnTo>
                    <a:pt x="2977" y="1767"/>
                  </a:lnTo>
                  <a:lnTo>
                    <a:pt x="2992" y="1704"/>
                  </a:lnTo>
                  <a:lnTo>
                    <a:pt x="2992" y="1623"/>
                  </a:lnTo>
                  <a:lnTo>
                    <a:pt x="3007" y="1559"/>
                  </a:lnTo>
                  <a:lnTo>
                    <a:pt x="3021" y="1495"/>
                  </a:lnTo>
                  <a:lnTo>
                    <a:pt x="3021" y="1430"/>
                  </a:lnTo>
                  <a:lnTo>
                    <a:pt x="3036" y="1366"/>
                  </a:lnTo>
                  <a:lnTo>
                    <a:pt x="3051" y="1301"/>
                  </a:lnTo>
                  <a:lnTo>
                    <a:pt x="3066" y="1237"/>
                  </a:lnTo>
                  <a:lnTo>
                    <a:pt x="3080" y="1173"/>
                  </a:lnTo>
                  <a:lnTo>
                    <a:pt x="3168" y="1446"/>
                  </a:lnTo>
                  <a:lnTo>
                    <a:pt x="3153" y="1527"/>
                  </a:lnTo>
                  <a:lnTo>
                    <a:pt x="3139" y="1623"/>
                  </a:lnTo>
                  <a:lnTo>
                    <a:pt x="3125" y="1704"/>
                  </a:lnTo>
                  <a:lnTo>
                    <a:pt x="3125" y="1784"/>
                  </a:lnTo>
                  <a:lnTo>
                    <a:pt x="3109" y="1864"/>
                  </a:lnTo>
                  <a:lnTo>
                    <a:pt x="3109" y="1944"/>
                  </a:lnTo>
                  <a:lnTo>
                    <a:pt x="3095" y="2041"/>
                  </a:lnTo>
                  <a:lnTo>
                    <a:pt x="3095" y="2121"/>
                  </a:lnTo>
                  <a:lnTo>
                    <a:pt x="3095" y="2202"/>
                  </a:lnTo>
                  <a:lnTo>
                    <a:pt x="3095" y="2297"/>
                  </a:lnTo>
                  <a:lnTo>
                    <a:pt x="3080" y="2379"/>
                  </a:lnTo>
                  <a:lnTo>
                    <a:pt x="3080" y="2459"/>
                  </a:lnTo>
                  <a:lnTo>
                    <a:pt x="3080" y="2555"/>
                  </a:lnTo>
                  <a:lnTo>
                    <a:pt x="3095" y="2635"/>
                  </a:lnTo>
                  <a:lnTo>
                    <a:pt x="3095" y="2715"/>
                  </a:lnTo>
                  <a:lnTo>
                    <a:pt x="3095" y="2812"/>
                  </a:lnTo>
                  <a:lnTo>
                    <a:pt x="3095" y="2892"/>
                  </a:lnTo>
                  <a:lnTo>
                    <a:pt x="3095" y="2971"/>
                  </a:lnTo>
                  <a:lnTo>
                    <a:pt x="3095" y="3068"/>
                  </a:lnTo>
                  <a:lnTo>
                    <a:pt x="3095" y="3148"/>
                  </a:lnTo>
                  <a:lnTo>
                    <a:pt x="3109" y="3229"/>
                  </a:lnTo>
                  <a:lnTo>
                    <a:pt x="3109" y="3325"/>
                  </a:lnTo>
                  <a:lnTo>
                    <a:pt x="3109" y="3405"/>
                  </a:lnTo>
                  <a:lnTo>
                    <a:pt x="3109" y="3486"/>
                  </a:lnTo>
                  <a:lnTo>
                    <a:pt x="3109" y="3581"/>
                  </a:lnTo>
                  <a:lnTo>
                    <a:pt x="3109" y="3663"/>
                  </a:lnTo>
                  <a:lnTo>
                    <a:pt x="3109" y="3743"/>
                  </a:lnTo>
                  <a:lnTo>
                    <a:pt x="3095" y="3823"/>
                  </a:lnTo>
                  <a:lnTo>
                    <a:pt x="3095" y="3919"/>
                  </a:lnTo>
                  <a:lnTo>
                    <a:pt x="3095" y="3999"/>
                  </a:lnTo>
                  <a:lnTo>
                    <a:pt x="3080" y="4079"/>
                  </a:lnTo>
                  <a:lnTo>
                    <a:pt x="3080" y="4161"/>
                  </a:lnTo>
                  <a:lnTo>
                    <a:pt x="3125" y="4450"/>
                  </a:lnTo>
                  <a:lnTo>
                    <a:pt x="2684" y="4482"/>
                  </a:lnTo>
                  <a:lnTo>
                    <a:pt x="2479" y="4674"/>
                  </a:lnTo>
                  <a:lnTo>
                    <a:pt x="2098" y="5012"/>
                  </a:lnTo>
                  <a:lnTo>
                    <a:pt x="1789" y="5012"/>
                  </a:lnTo>
                  <a:lnTo>
                    <a:pt x="1716" y="4963"/>
                  </a:lnTo>
                  <a:close/>
                </a:path>
              </a:pathLst>
            </a:custGeom>
            <a:solidFill>
              <a:srgbClr val="99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7" name="Freeform 31"/>
            <p:cNvSpPr>
              <a:spLocks/>
            </p:cNvSpPr>
            <p:nvPr/>
          </p:nvSpPr>
          <p:spPr bwMode="auto">
            <a:xfrm>
              <a:off x="5185" y="3284"/>
              <a:ext cx="176" cy="593"/>
            </a:xfrm>
            <a:custGeom>
              <a:avLst/>
              <a:gdLst/>
              <a:ahLst/>
              <a:cxnLst>
                <a:cxn ang="0">
                  <a:pos x="294" y="4690"/>
                </a:cxn>
                <a:cxn ang="0">
                  <a:pos x="294" y="4610"/>
                </a:cxn>
                <a:cxn ang="0">
                  <a:pos x="294" y="4514"/>
                </a:cxn>
                <a:cxn ang="0">
                  <a:pos x="280" y="4434"/>
                </a:cxn>
                <a:cxn ang="0">
                  <a:pos x="280" y="4337"/>
                </a:cxn>
                <a:cxn ang="0">
                  <a:pos x="264" y="4240"/>
                </a:cxn>
                <a:cxn ang="0">
                  <a:pos x="264" y="4143"/>
                </a:cxn>
                <a:cxn ang="0">
                  <a:pos x="250" y="4048"/>
                </a:cxn>
                <a:cxn ang="0">
                  <a:pos x="250" y="3951"/>
                </a:cxn>
                <a:cxn ang="0">
                  <a:pos x="235" y="3854"/>
                </a:cxn>
                <a:cxn ang="0">
                  <a:pos x="235" y="3759"/>
                </a:cxn>
                <a:cxn ang="0">
                  <a:pos x="235" y="3662"/>
                </a:cxn>
                <a:cxn ang="0">
                  <a:pos x="250" y="3565"/>
                </a:cxn>
                <a:cxn ang="0">
                  <a:pos x="250" y="3453"/>
                </a:cxn>
                <a:cxn ang="0">
                  <a:pos x="264" y="3356"/>
                </a:cxn>
                <a:cxn ang="0">
                  <a:pos x="294" y="3244"/>
                </a:cxn>
                <a:cxn ang="0">
                  <a:pos x="162" y="2956"/>
                </a:cxn>
                <a:cxn ang="0">
                  <a:pos x="162" y="2121"/>
                </a:cxn>
                <a:cxn ang="0">
                  <a:pos x="162" y="1992"/>
                </a:cxn>
                <a:cxn ang="0">
                  <a:pos x="162" y="1863"/>
                </a:cxn>
                <a:cxn ang="0">
                  <a:pos x="162" y="1735"/>
                </a:cxn>
                <a:cxn ang="0">
                  <a:pos x="162" y="1606"/>
                </a:cxn>
                <a:cxn ang="0">
                  <a:pos x="147" y="1478"/>
                </a:cxn>
                <a:cxn ang="0">
                  <a:pos x="147" y="1365"/>
                </a:cxn>
                <a:cxn ang="0">
                  <a:pos x="147" y="1237"/>
                </a:cxn>
                <a:cxn ang="0">
                  <a:pos x="132" y="1108"/>
                </a:cxn>
                <a:cxn ang="0">
                  <a:pos x="118" y="996"/>
                </a:cxn>
                <a:cxn ang="0">
                  <a:pos x="103" y="867"/>
                </a:cxn>
                <a:cxn ang="0">
                  <a:pos x="89" y="739"/>
                </a:cxn>
                <a:cxn ang="0">
                  <a:pos x="73" y="626"/>
                </a:cxn>
                <a:cxn ang="0">
                  <a:pos x="59" y="498"/>
                </a:cxn>
                <a:cxn ang="0">
                  <a:pos x="44" y="369"/>
                </a:cxn>
                <a:cxn ang="0">
                  <a:pos x="15" y="241"/>
                </a:cxn>
                <a:cxn ang="0">
                  <a:pos x="0" y="112"/>
                </a:cxn>
                <a:cxn ang="0">
                  <a:pos x="983" y="1703"/>
                </a:cxn>
                <a:cxn ang="0">
                  <a:pos x="953" y="1799"/>
                </a:cxn>
                <a:cxn ang="0">
                  <a:pos x="924" y="1896"/>
                </a:cxn>
                <a:cxn ang="0">
                  <a:pos x="896" y="1976"/>
                </a:cxn>
                <a:cxn ang="0">
                  <a:pos x="866" y="2072"/>
                </a:cxn>
                <a:cxn ang="0">
                  <a:pos x="851" y="2169"/>
                </a:cxn>
                <a:cxn ang="0">
                  <a:pos x="822" y="2266"/>
                </a:cxn>
                <a:cxn ang="0">
                  <a:pos x="807" y="2346"/>
                </a:cxn>
                <a:cxn ang="0">
                  <a:pos x="792" y="2443"/>
                </a:cxn>
                <a:cxn ang="0">
                  <a:pos x="778" y="2523"/>
                </a:cxn>
                <a:cxn ang="0">
                  <a:pos x="763" y="2619"/>
                </a:cxn>
                <a:cxn ang="0">
                  <a:pos x="748" y="2715"/>
                </a:cxn>
                <a:cxn ang="0">
                  <a:pos x="748" y="2795"/>
                </a:cxn>
                <a:cxn ang="0">
                  <a:pos x="734" y="2876"/>
                </a:cxn>
                <a:cxn ang="0">
                  <a:pos x="734" y="2972"/>
                </a:cxn>
                <a:cxn ang="0">
                  <a:pos x="734" y="3052"/>
                </a:cxn>
                <a:cxn ang="0">
                  <a:pos x="734" y="3147"/>
                </a:cxn>
                <a:cxn ang="0">
                  <a:pos x="382" y="4738"/>
                </a:cxn>
              </a:cxnLst>
              <a:rect l="0" t="0" r="r" b="b"/>
              <a:pathLst>
                <a:path w="1233" h="4738">
                  <a:moveTo>
                    <a:pt x="294" y="4738"/>
                  </a:moveTo>
                  <a:lnTo>
                    <a:pt x="294" y="4690"/>
                  </a:lnTo>
                  <a:lnTo>
                    <a:pt x="294" y="4658"/>
                  </a:lnTo>
                  <a:lnTo>
                    <a:pt x="294" y="4610"/>
                  </a:lnTo>
                  <a:lnTo>
                    <a:pt x="294" y="4562"/>
                  </a:lnTo>
                  <a:lnTo>
                    <a:pt x="294" y="4514"/>
                  </a:lnTo>
                  <a:lnTo>
                    <a:pt x="294" y="4465"/>
                  </a:lnTo>
                  <a:lnTo>
                    <a:pt x="280" y="4434"/>
                  </a:lnTo>
                  <a:lnTo>
                    <a:pt x="280" y="4385"/>
                  </a:lnTo>
                  <a:lnTo>
                    <a:pt x="280" y="4337"/>
                  </a:lnTo>
                  <a:lnTo>
                    <a:pt x="280" y="4289"/>
                  </a:lnTo>
                  <a:lnTo>
                    <a:pt x="264" y="4240"/>
                  </a:lnTo>
                  <a:lnTo>
                    <a:pt x="264" y="4192"/>
                  </a:lnTo>
                  <a:lnTo>
                    <a:pt x="264" y="4143"/>
                  </a:lnTo>
                  <a:lnTo>
                    <a:pt x="250" y="4096"/>
                  </a:lnTo>
                  <a:lnTo>
                    <a:pt x="250" y="4048"/>
                  </a:lnTo>
                  <a:lnTo>
                    <a:pt x="250" y="3999"/>
                  </a:lnTo>
                  <a:lnTo>
                    <a:pt x="250" y="3951"/>
                  </a:lnTo>
                  <a:lnTo>
                    <a:pt x="250" y="3903"/>
                  </a:lnTo>
                  <a:lnTo>
                    <a:pt x="235" y="3854"/>
                  </a:lnTo>
                  <a:lnTo>
                    <a:pt x="235" y="3807"/>
                  </a:lnTo>
                  <a:lnTo>
                    <a:pt x="235" y="3759"/>
                  </a:lnTo>
                  <a:lnTo>
                    <a:pt x="235" y="3710"/>
                  </a:lnTo>
                  <a:lnTo>
                    <a:pt x="235" y="3662"/>
                  </a:lnTo>
                  <a:lnTo>
                    <a:pt x="250" y="3614"/>
                  </a:lnTo>
                  <a:lnTo>
                    <a:pt x="250" y="3565"/>
                  </a:lnTo>
                  <a:lnTo>
                    <a:pt x="250" y="3501"/>
                  </a:lnTo>
                  <a:lnTo>
                    <a:pt x="250" y="3453"/>
                  </a:lnTo>
                  <a:lnTo>
                    <a:pt x="264" y="3405"/>
                  </a:lnTo>
                  <a:lnTo>
                    <a:pt x="264" y="3356"/>
                  </a:lnTo>
                  <a:lnTo>
                    <a:pt x="280" y="3293"/>
                  </a:lnTo>
                  <a:lnTo>
                    <a:pt x="294" y="3244"/>
                  </a:lnTo>
                  <a:lnTo>
                    <a:pt x="294" y="3196"/>
                  </a:lnTo>
                  <a:lnTo>
                    <a:pt x="162" y="2956"/>
                  </a:lnTo>
                  <a:lnTo>
                    <a:pt x="73" y="2635"/>
                  </a:lnTo>
                  <a:lnTo>
                    <a:pt x="162" y="2121"/>
                  </a:lnTo>
                  <a:lnTo>
                    <a:pt x="162" y="2057"/>
                  </a:lnTo>
                  <a:lnTo>
                    <a:pt x="162" y="1992"/>
                  </a:lnTo>
                  <a:lnTo>
                    <a:pt x="162" y="1928"/>
                  </a:lnTo>
                  <a:lnTo>
                    <a:pt x="162" y="1863"/>
                  </a:lnTo>
                  <a:lnTo>
                    <a:pt x="162" y="1799"/>
                  </a:lnTo>
                  <a:lnTo>
                    <a:pt x="162" y="1735"/>
                  </a:lnTo>
                  <a:lnTo>
                    <a:pt x="162" y="1671"/>
                  </a:lnTo>
                  <a:lnTo>
                    <a:pt x="162" y="1606"/>
                  </a:lnTo>
                  <a:lnTo>
                    <a:pt x="162" y="1542"/>
                  </a:lnTo>
                  <a:lnTo>
                    <a:pt x="147" y="1478"/>
                  </a:lnTo>
                  <a:lnTo>
                    <a:pt x="147" y="1414"/>
                  </a:lnTo>
                  <a:lnTo>
                    <a:pt x="147" y="1365"/>
                  </a:lnTo>
                  <a:lnTo>
                    <a:pt x="147" y="1301"/>
                  </a:lnTo>
                  <a:lnTo>
                    <a:pt x="147" y="1237"/>
                  </a:lnTo>
                  <a:lnTo>
                    <a:pt x="132" y="1173"/>
                  </a:lnTo>
                  <a:lnTo>
                    <a:pt x="132" y="1108"/>
                  </a:lnTo>
                  <a:lnTo>
                    <a:pt x="118" y="1061"/>
                  </a:lnTo>
                  <a:lnTo>
                    <a:pt x="118" y="996"/>
                  </a:lnTo>
                  <a:lnTo>
                    <a:pt x="118" y="932"/>
                  </a:lnTo>
                  <a:lnTo>
                    <a:pt x="103" y="867"/>
                  </a:lnTo>
                  <a:lnTo>
                    <a:pt x="103" y="803"/>
                  </a:lnTo>
                  <a:lnTo>
                    <a:pt x="89" y="739"/>
                  </a:lnTo>
                  <a:lnTo>
                    <a:pt x="89" y="675"/>
                  </a:lnTo>
                  <a:lnTo>
                    <a:pt x="73" y="626"/>
                  </a:lnTo>
                  <a:lnTo>
                    <a:pt x="73" y="563"/>
                  </a:lnTo>
                  <a:lnTo>
                    <a:pt x="59" y="498"/>
                  </a:lnTo>
                  <a:lnTo>
                    <a:pt x="44" y="434"/>
                  </a:lnTo>
                  <a:lnTo>
                    <a:pt x="44" y="369"/>
                  </a:lnTo>
                  <a:lnTo>
                    <a:pt x="30" y="305"/>
                  </a:lnTo>
                  <a:lnTo>
                    <a:pt x="15" y="241"/>
                  </a:lnTo>
                  <a:lnTo>
                    <a:pt x="0" y="177"/>
                  </a:lnTo>
                  <a:lnTo>
                    <a:pt x="0" y="112"/>
                  </a:lnTo>
                  <a:lnTo>
                    <a:pt x="1233" y="0"/>
                  </a:lnTo>
                  <a:lnTo>
                    <a:pt x="983" y="1703"/>
                  </a:lnTo>
                  <a:lnTo>
                    <a:pt x="969" y="1751"/>
                  </a:lnTo>
                  <a:lnTo>
                    <a:pt x="953" y="1799"/>
                  </a:lnTo>
                  <a:lnTo>
                    <a:pt x="939" y="1848"/>
                  </a:lnTo>
                  <a:lnTo>
                    <a:pt x="924" y="1896"/>
                  </a:lnTo>
                  <a:lnTo>
                    <a:pt x="910" y="1944"/>
                  </a:lnTo>
                  <a:lnTo>
                    <a:pt x="896" y="1976"/>
                  </a:lnTo>
                  <a:lnTo>
                    <a:pt x="880" y="2024"/>
                  </a:lnTo>
                  <a:lnTo>
                    <a:pt x="866" y="2072"/>
                  </a:lnTo>
                  <a:lnTo>
                    <a:pt x="851" y="2121"/>
                  </a:lnTo>
                  <a:lnTo>
                    <a:pt x="851" y="2169"/>
                  </a:lnTo>
                  <a:lnTo>
                    <a:pt x="837" y="2217"/>
                  </a:lnTo>
                  <a:lnTo>
                    <a:pt x="822" y="2266"/>
                  </a:lnTo>
                  <a:lnTo>
                    <a:pt x="822" y="2297"/>
                  </a:lnTo>
                  <a:lnTo>
                    <a:pt x="807" y="2346"/>
                  </a:lnTo>
                  <a:lnTo>
                    <a:pt x="792" y="2394"/>
                  </a:lnTo>
                  <a:lnTo>
                    <a:pt x="792" y="2443"/>
                  </a:lnTo>
                  <a:lnTo>
                    <a:pt x="778" y="2490"/>
                  </a:lnTo>
                  <a:lnTo>
                    <a:pt x="778" y="2523"/>
                  </a:lnTo>
                  <a:lnTo>
                    <a:pt x="763" y="2570"/>
                  </a:lnTo>
                  <a:lnTo>
                    <a:pt x="763" y="2619"/>
                  </a:lnTo>
                  <a:lnTo>
                    <a:pt x="763" y="2667"/>
                  </a:lnTo>
                  <a:lnTo>
                    <a:pt x="748" y="2715"/>
                  </a:lnTo>
                  <a:lnTo>
                    <a:pt x="748" y="2747"/>
                  </a:lnTo>
                  <a:lnTo>
                    <a:pt x="748" y="2795"/>
                  </a:lnTo>
                  <a:lnTo>
                    <a:pt x="734" y="2844"/>
                  </a:lnTo>
                  <a:lnTo>
                    <a:pt x="734" y="2876"/>
                  </a:lnTo>
                  <a:lnTo>
                    <a:pt x="734" y="2924"/>
                  </a:lnTo>
                  <a:lnTo>
                    <a:pt x="734" y="2972"/>
                  </a:lnTo>
                  <a:lnTo>
                    <a:pt x="734" y="3021"/>
                  </a:lnTo>
                  <a:lnTo>
                    <a:pt x="734" y="3052"/>
                  </a:lnTo>
                  <a:lnTo>
                    <a:pt x="734" y="3100"/>
                  </a:lnTo>
                  <a:lnTo>
                    <a:pt x="734" y="3147"/>
                  </a:lnTo>
                  <a:lnTo>
                    <a:pt x="631" y="3518"/>
                  </a:lnTo>
                  <a:lnTo>
                    <a:pt x="382" y="4738"/>
                  </a:lnTo>
                  <a:lnTo>
                    <a:pt x="294" y="4738"/>
                  </a:lnTo>
                  <a:close/>
                </a:path>
              </a:pathLst>
            </a:custGeom>
            <a:solidFill>
              <a:srgbClr val="99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8" name="Freeform 32"/>
            <p:cNvSpPr>
              <a:spLocks/>
            </p:cNvSpPr>
            <p:nvPr/>
          </p:nvSpPr>
          <p:spPr bwMode="auto">
            <a:xfrm>
              <a:off x="5013" y="3292"/>
              <a:ext cx="140" cy="579"/>
            </a:xfrm>
            <a:custGeom>
              <a:avLst/>
              <a:gdLst/>
              <a:ahLst/>
              <a:cxnLst>
                <a:cxn ang="0">
                  <a:pos x="161" y="4578"/>
                </a:cxn>
                <a:cxn ang="0">
                  <a:pos x="146" y="4465"/>
                </a:cxn>
                <a:cxn ang="0">
                  <a:pos x="146" y="4370"/>
                </a:cxn>
                <a:cxn ang="0">
                  <a:pos x="132" y="4256"/>
                </a:cxn>
                <a:cxn ang="0">
                  <a:pos x="117" y="4161"/>
                </a:cxn>
                <a:cxn ang="0">
                  <a:pos x="117" y="4048"/>
                </a:cxn>
                <a:cxn ang="0">
                  <a:pos x="102" y="3935"/>
                </a:cxn>
                <a:cxn ang="0">
                  <a:pos x="102" y="3839"/>
                </a:cxn>
                <a:cxn ang="0">
                  <a:pos x="88" y="3727"/>
                </a:cxn>
                <a:cxn ang="0">
                  <a:pos x="88" y="3614"/>
                </a:cxn>
                <a:cxn ang="0">
                  <a:pos x="88" y="3501"/>
                </a:cxn>
                <a:cxn ang="0">
                  <a:pos x="73" y="3405"/>
                </a:cxn>
                <a:cxn ang="0">
                  <a:pos x="73" y="3292"/>
                </a:cxn>
                <a:cxn ang="0">
                  <a:pos x="73" y="3180"/>
                </a:cxn>
                <a:cxn ang="0">
                  <a:pos x="59" y="3068"/>
                </a:cxn>
                <a:cxn ang="0">
                  <a:pos x="59" y="2957"/>
                </a:cxn>
                <a:cxn ang="0">
                  <a:pos x="88" y="2233"/>
                </a:cxn>
                <a:cxn ang="0">
                  <a:pos x="982" y="0"/>
                </a:cxn>
                <a:cxn ang="0">
                  <a:pos x="732" y="1446"/>
                </a:cxn>
                <a:cxn ang="0">
                  <a:pos x="704" y="1590"/>
                </a:cxn>
                <a:cxn ang="0">
                  <a:pos x="689" y="1735"/>
                </a:cxn>
                <a:cxn ang="0">
                  <a:pos x="659" y="1864"/>
                </a:cxn>
                <a:cxn ang="0">
                  <a:pos x="645" y="2008"/>
                </a:cxn>
                <a:cxn ang="0">
                  <a:pos x="616" y="2153"/>
                </a:cxn>
                <a:cxn ang="0">
                  <a:pos x="586" y="2282"/>
                </a:cxn>
                <a:cxn ang="0">
                  <a:pos x="557" y="2426"/>
                </a:cxn>
                <a:cxn ang="0">
                  <a:pos x="543" y="2571"/>
                </a:cxn>
                <a:cxn ang="0">
                  <a:pos x="513" y="2715"/>
                </a:cxn>
                <a:cxn ang="0">
                  <a:pos x="484" y="2844"/>
                </a:cxn>
                <a:cxn ang="0">
                  <a:pos x="469" y="2988"/>
                </a:cxn>
                <a:cxn ang="0">
                  <a:pos x="439" y="3132"/>
                </a:cxn>
                <a:cxn ang="0">
                  <a:pos x="425" y="3277"/>
                </a:cxn>
                <a:cxn ang="0">
                  <a:pos x="411" y="3421"/>
                </a:cxn>
                <a:cxn ang="0">
                  <a:pos x="395" y="3550"/>
                </a:cxn>
                <a:cxn ang="0">
                  <a:pos x="381" y="3695"/>
                </a:cxn>
                <a:cxn ang="0">
                  <a:pos x="175" y="4626"/>
                </a:cxn>
              </a:cxnLst>
              <a:rect l="0" t="0" r="r" b="b"/>
              <a:pathLst>
                <a:path w="982" h="4626">
                  <a:moveTo>
                    <a:pt x="175" y="4626"/>
                  </a:moveTo>
                  <a:lnTo>
                    <a:pt x="161" y="4578"/>
                  </a:lnTo>
                  <a:lnTo>
                    <a:pt x="161" y="4530"/>
                  </a:lnTo>
                  <a:lnTo>
                    <a:pt x="146" y="4465"/>
                  </a:lnTo>
                  <a:lnTo>
                    <a:pt x="146" y="4417"/>
                  </a:lnTo>
                  <a:lnTo>
                    <a:pt x="146" y="4370"/>
                  </a:lnTo>
                  <a:lnTo>
                    <a:pt x="132" y="4305"/>
                  </a:lnTo>
                  <a:lnTo>
                    <a:pt x="132" y="4256"/>
                  </a:lnTo>
                  <a:lnTo>
                    <a:pt x="132" y="4208"/>
                  </a:lnTo>
                  <a:lnTo>
                    <a:pt x="117" y="4161"/>
                  </a:lnTo>
                  <a:lnTo>
                    <a:pt x="117" y="4096"/>
                  </a:lnTo>
                  <a:lnTo>
                    <a:pt x="117" y="4048"/>
                  </a:lnTo>
                  <a:lnTo>
                    <a:pt x="117" y="3999"/>
                  </a:lnTo>
                  <a:lnTo>
                    <a:pt x="102" y="3935"/>
                  </a:lnTo>
                  <a:lnTo>
                    <a:pt x="102" y="3887"/>
                  </a:lnTo>
                  <a:lnTo>
                    <a:pt x="102" y="3839"/>
                  </a:lnTo>
                  <a:lnTo>
                    <a:pt x="102" y="3775"/>
                  </a:lnTo>
                  <a:lnTo>
                    <a:pt x="88" y="3727"/>
                  </a:lnTo>
                  <a:lnTo>
                    <a:pt x="88" y="3678"/>
                  </a:lnTo>
                  <a:lnTo>
                    <a:pt x="88" y="3614"/>
                  </a:lnTo>
                  <a:lnTo>
                    <a:pt x="88" y="3566"/>
                  </a:lnTo>
                  <a:lnTo>
                    <a:pt x="88" y="3501"/>
                  </a:lnTo>
                  <a:lnTo>
                    <a:pt x="88" y="3454"/>
                  </a:lnTo>
                  <a:lnTo>
                    <a:pt x="73" y="3405"/>
                  </a:lnTo>
                  <a:lnTo>
                    <a:pt x="73" y="3341"/>
                  </a:lnTo>
                  <a:lnTo>
                    <a:pt x="73" y="3292"/>
                  </a:lnTo>
                  <a:lnTo>
                    <a:pt x="73" y="3229"/>
                  </a:lnTo>
                  <a:lnTo>
                    <a:pt x="73" y="3180"/>
                  </a:lnTo>
                  <a:lnTo>
                    <a:pt x="59" y="3116"/>
                  </a:lnTo>
                  <a:lnTo>
                    <a:pt x="59" y="3068"/>
                  </a:lnTo>
                  <a:lnTo>
                    <a:pt x="59" y="3003"/>
                  </a:lnTo>
                  <a:lnTo>
                    <a:pt x="59" y="2957"/>
                  </a:lnTo>
                  <a:lnTo>
                    <a:pt x="43" y="2892"/>
                  </a:lnTo>
                  <a:lnTo>
                    <a:pt x="88" y="2233"/>
                  </a:lnTo>
                  <a:lnTo>
                    <a:pt x="0" y="0"/>
                  </a:lnTo>
                  <a:lnTo>
                    <a:pt x="982" y="0"/>
                  </a:lnTo>
                  <a:lnTo>
                    <a:pt x="807" y="980"/>
                  </a:lnTo>
                  <a:lnTo>
                    <a:pt x="732" y="1446"/>
                  </a:lnTo>
                  <a:lnTo>
                    <a:pt x="718" y="1527"/>
                  </a:lnTo>
                  <a:lnTo>
                    <a:pt x="704" y="1590"/>
                  </a:lnTo>
                  <a:lnTo>
                    <a:pt x="704" y="1655"/>
                  </a:lnTo>
                  <a:lnTo>
                    <a:pt x="689" y="1735"/>
                  </a:lnTo>
                  <a:lnTo>
                    <a:pt x="675" y="1799"/>
                  </a:lnTo>
                  <a:lnTo>
                    <a:pt x="659" y="1864"/>
                  </a:lnTo>
                  <a:lnTo>
                    <a:pt x="659" y="1944"/>
                  </a:lnTo>
                  <a:lnTo>
                    <a:pt x="645" y="2008"/>
                  </a:lnTo>
                  <a:lnTo>
                    <a:pt x="630" y="2073"/>
                  </a:lnTo>
                  <a:lnTo>
                    <a:pt x="616" y="2153"/>
                  </a:lnTo>
                  <a:lnTo>
                    <a:pt x="601" y="2217"/>
                  </a:lnTo>
                  <a:lnTo>
                    <a:pt x="586" y="2282"/>
                  </a:lnTo>
                  <a:lnTo>
                    <a:pt x="572" y="2362"/>
                  </a:lnTo>
                  <a:lnTo>
                    <a:pt x="557" y="2426"/>
                  </a:lnTo>
                  <a:lnTo>
                    <a:pt x="557" y="2506"/>
                  </a:lnTo>
                  <a:lnTo>
                    <a:pt x="543" y="2571"/>
                  </a:lnTo>
                  <a:lnTo>
                    <a:pt x="527" y="2635"/>
                  </a:lnTo>
                  <a:lnTo>
                    <a:pt x="513" y="2715"/>
                  </a:lnTo>
                  <a:lnTo>
                    <a:pt x="498" y="2780"/>
                  </a:lnTo>
                  <a:lnTo>
                    <a:pt x="484" y="2844"/>
                  </a:lnTo>
                  <a:lnTo>
                    <a:pt x="469" y="2924"/>
                  </a:lnTo>
                  <a:lnTo>
                    <a:pt x="469" y="2988"/>
                  </a:lnTo>
                  <a:lnTo>
                    <a:pt x="454" y="3068"/>
                  </a:lnTo>
                  <a:lnTo>
                    <a:pt x="439" y="3132"/>
                  </a:lnTo>
                  <a:lnTo>
                    <a:pt x="425" y="3197"/>
                  </a:lnTo>
                  <a:lnTo>
                    <a:pt x="425" y="3277"/>
                  </a:lnTo>
                  <a:lnTo>
                    <a:pt x="411" y="3341"/>
                  </a:lnTo>
                  <a:lnTo>
                    <a:pt x="411" y="3421"/>
                  </a:lnTo>
                  <a:lnTo>
                    <a:pt x="395" y="3486"/>
                  </a:lnTo>
                  <a:lnTo>
                    <a:pt x="395" y="3550"/>
                  </a:lnTo>
                  <a:lnTo>
                    <a:pt x="381" y="3630"/>
                  </a:lnTo>
                  <a:lnTo>
                    <a:pt x="381" y="3695"/>
                  </a:lnTo>
                  <a:lnTo>
                    <a:pt x="220" y="4626"/>
                  </a:lnTo>
                  <a:lnTo>
                    <a:pt x="175" y="4626"/>
                  </a:lnTo>
                  <a:close/>
                </a:path>
              </a:pathLst>
            </a:custGeom>
            <a:solidFill>
              <a:srgbClr val="99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9" name="Freeform 33"/>
            <p:cNvSpPr>
              <a:spLocks/>
            </p:cNvSpPr>
            <p:nvPr/>
          </p:nvSpPr>
          <p:spPr bwMode="auto">
            <a:xfrm>
              <a:off x="5313" y="3316"/>
              <a:ext cx="153" cy="526"/>
            </a:xfrm>
            <a:custGeom>
              <a:avLst/>
              <a:gdLst/>
              <a:ahLst/>
              <a:cxnLst>
                <a:cxn ang="0">
                  <a:pos x="805" y="4192"/>
                </a:cxn>
                <a:cxn ang="0">
                  <a:pos x="732" y="4160"/>
                </a:cxn>
                <a:cxn ang="0">
                  <a:pos x="659" y="4128"/>
                </a:cxn>
                <a:cxn ang="0">
                  <a:pos x="571" y="4096"/>
                </a:cxn>
                <a:cxn ang="0">
                  <a:pos x="498" y="4063"/>
                </a:cxn>
                <a:cxn ang="0">
                  <a:pos x="410" y="4032"/>
                </a:cxn>
                <a:cxn ang="0">
                  <a:pos x="337" y="4000"/>
                </a:cxn>
                <a:cxn ang="0">
                  <a:pos x="248" y="3983"/>
                </a:cxn>
                <a:cxn ang="0">
                  <a:pos x="160" y="3968"/>
                </a:cxn>
                <a:cxn ang="0">
                  <a:pos x="73" y="3968"/>
                </a:cxn>
                <a:cxn ang="0">
                  <a:pos x="0" y="3968"/>
                </a:cxn>
                <a:cxn ang="0">
                  <a:pos x="28" y="3759"/>
                </a:cxn>
                <a:cxn ang="0">
                  <a:pos x="57" y="3565"/>
                </a:cxn>
                <a:cxn ang="0">
                  <a:pos x="73" y="3373"/>
                </a:cxn>
                <a:cxn ang="0">
                  <a:pos x="87" y="3181"/>
                </a:cxn>
                <a:cxn ang="0">
                  <a:pos x="102" y="2987"/>
                </a:cxn>
                <a:cxn ang="0">
                  <a:pos x="116" y="2795"/>
                </a:cxn>
                <a:cxn ang="0">
                  <a:pos x="116" y="2602"/>
                </a:cxn>
                <a:cxn ang="0">
                  <a:pos x="116" y="2426"/>
                </a:cxn>
                <a:cxn ang="0">
                  <a:pos x="132" y="2233"/>
                </a:cxn>
                <a:cxn ang="0">
                  <a:pos x="132" y="2040"/>
                </a:cxn>
                <a:cxn ang="0">
                  <a:pos x="293" y="1574"/>
                </a:cxn>
                <a:cxn ang="0">
                  <a:pos x="571" y="48"/>
                </a:cxn>
                <a:cxn ang="0">
                  <a:pos x="557" y="32"/>
                </a:cxn>
                <a:cxn ang="0">
                  <a:pos x="557" y="32"/>
                </a:cxn>
                <a:cxn ang="0">
                  <a:pos x="659" y="0"/>
                </a:cxn>
                <a:cxn ang="0">
                  <a:pos x="732" y="16"/>
                </a:cxn>
                <a:cxn ang="0">
                  <a:pos x="776" y="48"/>
                </a:cxn>
                <a:cxn ang="0">
                  <a:pos x="821" y="97"/>
                </a:cxn>
                <a:cxn ang="0">
                  <a:pos x="850" y="161"/>
                </a:cxn>
                <a:cxn ang="0">
                  <a:pos x="982" y="546"/>
                </a:cxn>
                <a:cxn ang="0">
                  <a:pos x="996" y="691"/>
                </a:cxn>
                <a:cxn ang="0">
                  <a:pos x="1012" y="836"/>
                </a:cxn>
                <a:cxn ang="0">
                  <a:pos x="1026" y="980"/>
                </a:cxn>
                <a:cxn ang="0">
                  <a:pos x="1026" y="1108"/>
                </a:cxn>
                <a:cxn ang="0">
                  <a:pos x="1041" y="1253"/>
                </a:cxn>
                <a:cxn ang="0">
                  <a:pos x="1055" y="1382"/>
                </a:cxn>
                <a:cxn ang="0">
                  <a:pos x="1055" y="1511"/>
                </a:cxn>
                <a:cxn ang="0">
                  <a:pos x="1070" y="1655"/>
                </a:cxn>
                <a:cxn ang="0">
                  <a:pos x="1070" y="1783"/>
                </a:cxn>
                <a:cxn ang="0">
                  <a:pos x="1070" y="1912"/>
                </a:cxn>
                <a:cxn ang="0">
                  <a:pos x="937" y="3261"/>
                </a:cxn>
              </a:cxnLst>
              <a:rect l="0" t="0" r="r" b="b"/>
              <a:pathLst>
                <a:path w="1070" h="4208">
                  <a:moveTo>
                    <a:pt x="864" y="4208"/>
                  </a:moveTo>
                  <a:lnTo>
                    <a:pt x="835" y="4192"/>
                  </a:lnTo>
                  <a:lnTo>
                    <a:pt x="805" y="4192"/>
                  </a:lnTo>
                  <a:lnTo>
                    <a:pt x="776" y="4177"/>
                  </a:lnTo>
                  <a:lnTo>
                    <a:pt x="762" y="4160"/>
                  </a:lnTo>
                  <a:lnTo>
                    <a:pt x="732" y="4160"/>
                  </a:lnTo>
                  <a:lnTo>
                    <a:pt x="703" y="4144"/>
                  </a:lnTo>
                  <a:lnTo>
                    <a:pt x="674" y="4128"/>
                  </a:lnTo>
                  <a:lnTo>
                    <a:pt x="659" y="4128"/>
                  </a:lnTo>
                  <a:lnTo>
                    <a:pt x="630" y="4112"/>
                  </a:lnTo>
                  <a:lnTo>
                    <a:pt x="600" y="4096"/>
                  </a:lnTo>
                  <a:lnTo>
                    <a:pt x="571" y="4096"/>
                  </a:lnTo>
                  <a:lnTo>
                    <a:pt x="557" y="4080"/>
                  </a:lnTo>
                  <a:lnTo>
                    <a:pt x="527" y="4063"/>
                  </a:lnTo>
                  <a:lnTo>
                    <a:pt x="498" y="4063"/>
                  </a:lnTo>
                  <a:lnTo>
                    <a:pt x="469" y="4048"/>
                  </a:lnTo>
                  <a:lnTo>
                    <a:pt x="439" y="4032"/>
                  </a:lnTo>
                  <a:lnTo>
                    <a:pt x="410" y="4032"/>
                  </a:lnTo>
                  <a:lnTo>
                    <a:pt x="380" y="4015"/>
                  </a:lnTo>
                  <a:lnTo>
                    <a:pt x="366" y="4015"/>
                  </a:lnTo>
                  <a:lnTo>
                    <a:pt x="337" y="4000"/>
                  </a:lnTo>
                  <a:lnTo>
                    <a:pt x="307" y="4000"/>
                  </a:lnTo>
                  <a:lnTo>
                    <a:pt x="278" y="3983"/>
                  </a:lnTo>
                  <a:lnTo>
                    <a:pt x="248" y="3983"/>
                  </a:lnTo>
                  <a:lnTo>
                    <a:pt x="219" y="3983"/>
                  </a:lnTo>
                  <a:lnTo>
                    <a:pt x="189" y="3968"/>
                  </a:lnTo>
                  <a:lnTo>
                    <a:pt x="160" y="3968"/>
                  </a:lnTo>
                  <a:lnTo>
                    <a:pt x="132" y="3968"/>
                  </a:lnTo>
                  <a:lnTo>
                    <a:pt x="102" y="3968"/>
                  </a:lnTo>
                  <a:lnTo>
                    <a:pt x="73" y="3968"/>
                  </a:lnTo>
                  <a:lnTo>
                    <a:pt x="57" y="3968"/>
                  </a:lnTo>
                  <a:lnTo>
                    <a:pt x="28" y="3968"/>
                  </a:lnTo>
                  <a:lnTo>
                    <a:pt x="0" y="3968"/>
                  </a:lnTo>
                  <a:lnTo>
                    <a:pt x="0" y="3903"/>
                  </a:lnTo>
                  <a:lnTo>
                    <a:pt x="14" y="3839"/>
                  </a:lnTo>
                  <a:lnTo>
                    <a:pt x="28" y="3759"/>
                  </a:lnTo>
                  <a:lnTo>
                    <a:pt x="43" y="3694"/>
                  </a:lnTo>
                  <a:lnTo>
                    <a:pt x="43" y="3630"/>
                  </a:lnTo>
                  <a:lnTo>
                    <a:pt x="57" y="3565"/>
                  </a:lnTo>
                  <a:lnTo>
                    <a:pt x="57" y="3502"/>
                  </a:lnTo>
                  <a:lnTo>
                    <a:pt x="73" y="3437"/>
                  </a:lnTo>
                  <a:lnTo>
                    <a:pt x="73" y="3373"/>
                  </a:lnTo>
                  <a:lnTo>
                    <a:pt x="87" y="3308"/>
                  </a:lnTo>
                  <a:lnTo>
                    <a:pt x="87" y="3244"/>
                  </a:lnTo>
                  <a:lnTo>
                    <a:pt x="87" y="3181"/>
                  </a:lnTo>
                  <a:lnTo>
                    <a:pt x="102" y="3116"/>
                  </a:lnTo>
                  <a:lnTo>
                    <a:pt x="102" y="3052"/>
                  </a:lnTo>
                  <a:lnTo>
                    <a:pt x="102" y="2987"/>
                  </a:lnTo>
                  <a:lnTo>
                    <a:pt x="102" y="2923"/>
                  </a:lnTo>
                  <a:lnTo>
                    <a:pt x="116" y="2859"/>
                  </a:lnTo>
                  <a:lnTo>
                    <a:pt x="116" y="2795"/>
                  </a:lnTo>
                  <a:lnTo>
                    <a:pt x="116" y="2731"/>
                  </a:lnTo>
                  <a:lnTo>
                    <a:pt x="116" y="2667"/>
                  </a:lnTo>
                  <a:lnTo>
                    <a:pt x="116" y="2602"/>
                  </a:lnTo>
                  <a:lnTo>
                    <a:pt x="116" y="2555"/>
                  </a:lnTo>
                  <a:lnTo>
                    <a:pt x="116" y="2490"/>
                  </a:lnTo>
                  <a:lnTo>
                    <a:pt x="116" y="2426"/>
                  </a:lnTo>
                  <a:lnTo>
                    <a:pt x="116" y="2362"/>
                  </a:lnTo>
                  <a:lnTo>
                    <a:pt x="116" y="2298"/>
                  </a:lnTo>
                  <a:lnTo>
                    <a:pt x="132" y="2233"/>
                  </a:lnTo>
                  <a:lnTo>
                    <a:pt x="132" y="2169"/>
                  </a:lnTo>
                  <a:lnTo>
                    <a:pt x="132" y="2104"/>
                  </a:lnTo>
                  <a:lnTo>
                    <a:pt x="132" y="2040"/>
                  </a:lnTo>
                  <a:lnTo>
                    <a:pt x="132" y="1976"/>
                  </a:lnTo>
                  <a:lnTo>
                    <a:pt x="132" y="1912"/>
                  </a:lnTo>
                  <a:lnTo>
                    <a:pt x="293" y="1574"/>
                  </a:lnTo>
                  <a:lnTo>
                    <a:pt x="600" y="80"/>
                  </a:lnTo>
                  <a:lnTo>
                    <a:pt x="586" y="64"/>
                  </a:lnTo>
                  <a:lnTo>
                    <a:pt x="571" y="48"/>
                  </a:lnTo>
                  <a:lnTo>
                    <a:pt x="571" y="48"/>
                  </a:lnTo>
                  <a:lnTo>
                    <a:pt x="557" y="48"/>
                  </a:lnTo>
                  <a:lnTo>
                    <a:pt x="557" y="32"/>
                  </a:lnTo>
                  <a:lnTo>
                    <a:pt x="557" y="32"/>
                  </a:lnTo>
                  <a:lnTo>
                    <a:pt x="557" y="32"/>
                  </a:lnTo>
                  <a:lnTo>
                    <a:pt x="557" y="32"/>
                  </a:lnTo>
                  <a:lnTo>
                    <a:pt x="586" y="16"/>
                  </a:lnTo>
                  <a:lnTo>
                    <a:pt x="630" y="16"/>
                  </a:lnTo>
                  <a:lnTo>
                    <a:pt x="659" y="0"/>
                  </a:lnTo>
                  <a:lnTo>
                    <a:pt x="689" y="0"/>
                  </a:lnTo>
                  <a:lnTo>
                    <a:pt x="703" y="0"/>
                  </a:lnTo>
                  <a:lnTo>
                    <a:pt x="732" y="16"/>
                  </a:lnTo>
                  <a:lnTo>
                    <a:pt x="748" y="16"/>
                  </a:lnTo>
                  <a:lnTo>
                    <a:pt x="762" y="32"/>
                  </a:lnTo>
                  <a:lnTo>
                    <a:pt x="776" y="48"/>
                  </a:lnTo>
                  <a:lnTo>
                    <a:pt x="791" y="64"/>
                  </a:lnTo>
                  <a:lnTo>
                    <a:pt x="805" y="80"/>
                  </a:lnTo>
                  <a:lnTo>
                    <a:pt x="821" y="97"/>
                  </a:lnTo>
                  <a:lnTo>
                    <a:pt x="835" y="112"/>
                  </a:lnTo>
                  <a:lnTo>
                    <a:pt x="835" y="144"/>
                  </a:lnTo>
                  <a:lnTo>
                    <a:pt x="850" y="161"/>
                  </a:lnTo>
                  <a:lnTo>
                    <a:pt x="864" y="177"/>
                  </a:lnTo>
                  <a:lnTo>
                    <a:pt x="982" y="498"/>
                  </a:lnTo>
                  <a:lnTo>
                    <a:pt x="982" y="546"/>
                  </a:lnTo>
                  <a:lnTo>
                    <a:pt x="996" y="595"/>
                  </a:lnTo>
                  <a:lnTo>
                    <a:pt x="996" y="642"/>
                  </a:lnTo>
                  <a:lnTo>
                    <a:pt x="996" y="691"/>
                  </a:lnTo>
                  <a:lnTo>
                    <a:pt x="996" y="739"/>
                  </a:lnTo>
                  <a:lnTo>
                    <a:pt x="1012" y="787"/>
                  </a:lnTo>
                  <a:lnTo>
                    <a:pt x="1012" y="836"/>
                  </a:lnTo>
                  <a:lnTo>
                    <a:pt x="1012" y="884"/>
                  </a:lnTo>
                  <a:lnTo>
                    <a:pt x="1012" y="931"/>
                  </a:lnTo>
                  <a:lnTo>
                    <a:pt x="1026" y="980"/>
                  </a:lnTo>
                  <a:lnTo>
                    <a:pt x="1026" y="1013"/>
                  </a:lnTo>
                  <a:lnTo>
                    <a:pt x="1026" y="1060"/>
                  </a:lnTo>
                  <a:lnTo>
                    <a:pt x="1026" y="1108"/>
                  </a:lnTo>
                  <a:lnTo>
                    <a:pt x="1041" y="1157"/>
                  </a:lnTo>
                  <a:lnTo>
                    <a:pt x="1041" y="1205"/>
                  </a:lnTo>
                  <a:lnTo>
                    <a:pt x="1041" y="1253"/>
                  </a:lnTo>
                  <a:lnTo>
                    <a:pt x="1041" y="1285"/>
                  </a:lnTo>
                  <a:lnTo>
                    <a:pt x="1041" y="1334"/>
                  </a:lnTo>
                  <a:lnTo>
                    <a:pt x="1055" y="1382"/>
                  </a:lnTo>
                  <a:lnTo>
                    <a:pt x="1055" y="1430"/>
                  </a:lnTo>
                  <a:lnTo>
                    <a:pt x="1055" y="1478"/>
                  </a:lnTo>
                  <a:lnTo>
                    <a:pt x="1055" y="1511"/>
                  </a:lnTo>
                  <a:lnTo>
                    <a:pt x="1055" y="1558"/>
                  </a:lnTo>
                  <a:lnTo>
                    <a:pt x="1055" y="1606"/>
                  </a:lnTo>
                  <a:lnTo>
                    <a:pt x="1070" y="1655"/>
                  </a:lnTo>
                  <a:lnTo>
                    <a:pt x="1070" y="1687"/>
                  </a:lnTo>
                  <a:lnTo>
                    <a:pt x="1070" y="1735"/>
                  </a:lnTo>
                  <a:lnTo>
                    <a:pt x="1070" y="1783"/>
                  </a:lnTo>
                  <a:lnTo>
                    <a:pt x="1070" y="1832"/>
                  </a:lnTo>
                  <a:lnTo>
                    <a:pt x="1070" y="1864"/>
                  </a:lnTo>
                  <a:lnTo>
                    <a:pt x="1070" y="1912"/>
                  </a:lnTo>
                  <a:lnTo>
                    <a:pt x="1070" y="1960"/>
                  </a:lnTo>
                  <a:lnTo>
                    <a:pt x="1070" y="2330"/>
                  </a:lnTo>
                  <a:lnTo>
                    <a:pt x="937" y="3261"/>
                  </a:lnTo>
                  <a:lnTo>
                    <a:pt x="894" y="4208"/>
                  </a:lnTo>
                  <a:lnTo>
                    <a:pt x="864" y="4208"/>
                  </a:lnTo>
                  <a:close/>
                </a:path>
              </a:pathLst>
            </a:custGeom>
            <a:solidFill>
              <a:srgbClr val="99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0" name="Freeform 34"/>
            <p:cNvSpPr>
              <a:spLocks/>
            </p:cNvSpPr>
            <p:nvPr/>
          </p:nvSpPr>
          <p:spPr bwMode="auto">
            <a:xfrm>
              <a:off x="5099" y="3525"/>
              <a:ext cx="80" cy="287"/>
            </a:xfrm>
            <a:custGeom>
              <a:avLst/>
              <a:gdLst/>
              <a:ahLst/>
              <a:cxnLst>
                <a:cxn ang="0">
                  <a:pos x="0" y="2297"/>
                </a:cxn>
                <a:cxn ang="0">
                  <a:pos x="293" y="0"/>
                </a:cxn>
                <a:cxn ang="0">
                  <a:pos x="338" y="610"/>
                </a:cxn>
                <a:cxn ang="0">
                  <a:pos x="469" y="899"/>
                </a:cxn>
                <a:cxn ang="0">
                  <a:pos x="558" y="1172"/>
                </a:cxn>
                <a:cxn ang="0">
                  <a:pos x="469" y="2023"/>
                </a:cxn>
                <a:cxn ang="0">
                  <a:pos x="513" y="2248"/>
                </a:cxn>
                <a:cxn ang="0">
                  <a:pos x="88" y="2297"/>
                </a:cxn>
                <a:cxn ang="0">
                  <a:pos x="0" y="2297"/>
                </a:cxn>
              </a:cxnLst>
              <a:rect l="0" t="0" r="r" b="b"/>
              <a:pathLst>
                <a:path w="558" h="2297">
                  <a:moveTo>
                    <a:pt x="0" y="2297"/>
                  </a:moveTo>
                  <a:lnTo>
                    <a:pt x="293" y="0"/>
                  </a:lnTo>
                  <a:lnTo>
                    <a:pt x="338" y="610"/>
                  </a:lnTo>
                  <a:lnTo>
                    <a:pt x="469" y="899"/>
                  </a:lnTo>
                  <a:lnTo>
                    <a:pt x="558" y="1172"/>
                  </a:lnTo>
                  <a:lnTo>
                    <a:pt x="469" y="2023"/>
                  </a:lnTo>
                  <a:lnTo>
                    <a:pt x="513" y="2248"/>
                  </a:lnTo>
                  <a:lnTo>
                    <a:pt x="88" y="2297"/>
                  </a:lnTo>
                  <a:lnTo>
                    <a:pt x="0" y="2297"/>
                  </a:lnTo>
                  <a:close/>
                </a:path>
              </a:pathLst>
            </a:custGeom>
            <a:solidFill>
              <a:srgbClr val="99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1" name="Freeform 35"/>
            <p:cNvSpPr>
              <a:spLocks/>
            </p:cNvSpPr>
            <p:nvPr/>
          </p:nvSpPr>
          <p:spPr bwMode="auto">
            <a:xfrm>
              <a:off x="4697" y="3702"/>
              <a:ext cx="92" cy="104"/>
            </a:xfrm>
            <a:custGeom>
              <a:avLst/>
              <a:gdLst/>
              <a:ahLst/>
              <a:cxnLst>
                <a:cxn ang="0">
                  <a:pos x="249" y="787"/>
                </a:cxn>
                <a:cxn ang="0">
                  <a:pos x="44" y="610"/>
                </a:cxn>
                <a:cxn ang="0">
                  <a:pos x="44" y="595"/>
                </a:cxn>
                <a:cxn ang="0">
                  <a:pos x="44" y="578"/>
                </a:cxn>
                <a:cxn ang="0">
                  <a:pos x="44" y="578"/>
                </a:cxn>
                <a:cxn ang="0">
                  <a:pos x="44" y="562"/>
                </a:cxn>
                <a:cxn ang="0">
                  <a:pos x="44" y="562"/>
                </a:cxn>
                <a:cxn ang="0">
                  <a:pos x="44" y="562"/>
                </a:cxn>
                <a:cxn ang="0">
                  <a:pos x="44" y="562"/>
                </a:cxn>
                <a:cxn ang="0">
                  <a:pos x="44" y="562"/>
                </a:cxn>
                <a:cxn ang="0">
                  <a:pos x="0" y="321"/>
                </a:cxn>
                <a:cxn ang="0">
                  <a:pos x="219" y="32"/>
                </a:cxn>
                <a:cxn ang="0">
                  <a:pos x="219" y="32"/>
                </a:cxn>
                <a:cxn ang="0">
                  <a:pos x="234" y="32"/>
                </a:cxn>
                <a:cxn ang="0">
                  <a:pos x="249" y="32"/>
                </a:cxn>
                <a:cxn ang="0">
                  <a:pos x="249" y="32"/>
                </a:cxn>
                <a:cxn ang="0">
                  <a:pos x="249" y="32"/>
                </a:cxn>
                <a:cxn ang="0">
                  <a:pos x="249" y="32"/>
                </a:cxn>
                <a:cxn ang="0">
                  <a:pos x="249" y="32"/>
                </a:cxn>
                <a:cxn ang="0">
                  <a:pos x="249" y="32"/>
                </a:cxn>
                <a:cxn ang="0">
                  <a:pos x="425" y="0"/>
                </a:cxn>
                <a:cxn ang="0">
                  <a:pos x="646" y="177"/>
                </a:cxn>
                <a:cxn ang="0">
                  <a:pos x="646" y="192"/>
                </a:cxn>
                <a:cxn ang="0">
                  <a:pos x="646" y="209"/>
                </a:cxn>
                <a:cxn ang="0">
                  <a:pos x="646" y="224"/>
                </a:cxn>
                <a:cxn ang="0">
                  <a:pos x="646" y="224"/>
                </a:cxn>
                <a:cxn ang="0">
                  <a:pos x="646" y="224"/>
                </a:cxn>
                <a:cxn ang="0">
                  <a:pos x="646" y="224"/>
                </a:cxn>
                <a:cxn ang="0">
                  <a:pos x="646" y="224"/>
                </a:cxn>
                <a:cxn ang="0">
                  <a:pos x="646" y="224"/>
                </a:cxn>
                <a:cxn ang="0">
                  <a:pos x="513" y="787"/>
                </a:cxn>
                <a:cxn ang="0">
                  <a:pos x="337" y="835"/>
                </a:cxn>
                <a:cxn ang="0">
                  <a:pos x="249" y="787"/>
                </a:cxn>
              </a:cxnLst>
              <a:rect l="0" t="0" r="r" b="b"/>
              <a:pathLst>
                <a:path w="646" h="835">
                  <a:moveTo>
                    <a:pt x="249" y="787"/>
                  </a:moveTo>
                  <a:lnTo>
                    <a:pt x="44" y="610"/>
                  </a:lnTo>
                  <a:lnTo>
                    <a:pt x="44" y="595"/>
                  </a:lnTo>
                  <a:lnTo>
                    <a:pt x="44" y="578"/>
                  </a:lnTo>
                  <a:lnTo>
                    <a:pt x="44" y="578"/>
                  </a:lnTo>
                  <a:lnTo>
                    <a:pt x="44" y="562"/>
                  </a:lnTo>
                  <a:lnTo>
                    <a:pt x="44" y="562"/>
                  </a:lnTo>
                  <a:lnTo>
                    <a:pt x="44" y="562"/>
                  </a:lnTo>
                  <a:lnTo>
                    <a:pt x="44" y="562"/>
                  </a:lnTo>
                  <a:lnTo>
                    <a:pt x="44" y="562"/>
                  </a:lnTo>
                  <a:lnTo>
                    <a:pt x="0" y="321"/>
                  </a:lnTo>
                  <a:lnTo>
                    <a:pt x="219" y="32"/>
                  </a:lnTo>
                  <a:lnTo>
                    <a:pt x="219" y="32"/>
                  </a:lnTo>
                  <a:lnTo>
                    <a:pt x="234" y="32"/>
                  </a:lnTo>
                  <a:lnTo>
                    <a:pt x="249" y="32"/>
                  </a:lnTo>
                  <a:lnTo>
                    <a:pt x="249" y="32"/>
                  </a:lnTo>
                  <a:lnTo>
                    <a:pt x="249" y="32"/>
                  </a:lnTo>
                  <a:lnTo>
                    <a:pt x="249" y="32"/>
                  </a:lnTo>
                  <a:lnTo>
                    <a:pt x="249" y="32"/>
                  </a:lnTo>
                  <a:lnTo>
                    <a:pt x="249" y="32"/>
                  </a:lnTo>
                  <a:lnTo>
                    <a:pt x="425" y="0"/>
                  </a:lnTo>
                  <a:lnTo>
                    <a:pt x="646" y="177"/>
                  </a:lnTo>
                  <a:lnTo>
                    <a:pt x="646" y="192"/>
                  </a:lnTo>
                  <a:lnTo>
                    <a:pt x="646" y="209"/>
                  </a:lnTo>
                  <a:lnTo>
                    <a:pt x="646" y="224"/>
                  </a:lnTo>
                  <a:lnTo>
                    <a:pt x="646" y="224"/>
                  </a:lnTo>
                  <a:lnTo>
                    <a:pt x="646" y="224"/>
                  </a:lnTo>
                  <a:lnTo>
                    <a:pt x="646" y="224"/>
                  </a:lnTo>
                  <a:lnTo>
                    <a:pt x="646" y="224"/>
                  </a:lnTo>
                  <a:lnTo>
                    <a:pt x="646" y="224"/>
                  </a:lnTo>
                  <a:lnTo>
                    <a:pt x="513" y="787"/>
                  </a:lnTo>
                  <a:lnTo>
                    <a:pt x="337" y="835"/>
                  </a:lnTo>
                  <a:lnTo>
                    <a:pt x="249" y="787"/>
                  </a:lnTo>
                  <a:close/>
                </a:path>
              </a:pathLst>
            </a:custGeom>
            <a:solidFill>
              <a:srgbClr val="00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2" name="Freeform 36"/>
            <p:cNvSpPr>
              <a:spLocks/>
            </p:cNvSpPr>
            <p:nvPr/>
          </p:nvSpPr>
          <p:spPr bwMode="auto">
            <a:xfrm>
              <a:off x="4550" y="3688"/>
              <a:ext cx="96" cy="106"/>
            </a:xfrm>
            <a:custGeom>
              <a:avLst/>
              <a:gdLst/>
              <a:ahLst/>
              <a:cxnLst>
                <a:cxn ang="0">
                  <a:pos x="337" y="851"/>
                </a:cxn>
                <a:cxn ang="0">
                  <a:pos x="337" y="851"/>
                </a:cxn>
                <a:cxn ang="0">
                  <a:pos x="337" y="851"/>
                </a:cxn>
                <a:cxn ang="0">
                  <a:pos x="337" y="851"/>
                </a:cxn>
                <a:cxn ang="0">
                  <a:pos x="337" y="851"/>
                </a:cxn>
                <a:cxn ang="0">
                  <a:pos x="0" y="625"/>
                </a:cxn>
                <a:cxn ang="0">
                  <a:pos x="0" y="610"/>
                </a:cxn>
                <a:cxn ang="0">
                  <a:pos x="0" y="593"/>
                </a:cxn>
                <a:cxn ang="0">
                  <a:pos x="0" y="578"/>
                </a:cxn>
                <a:cxn ang="0">
                  <a:pos x="0" y="578"/>
                </a:cxn>
                <a:cxn ang="0">
                  <a:pos x="0" y="578"/>
                </a:cxn>
                <a:cxn ang="0">
                  <a:pos x="0" y="578"/>
                </a:cxn>
                <a:cxn ang="0">
                  <a:pos x="0" y="578"/>
                </a:cxn>
                <a:cxn ang="0">
                  <a:pos x="0" y="578"/>
                </a:cxn>
                <a:cxn ang="0">
                  <a:pos x="44" y="64"/>
                </a:cxn>
                <a:cxn ang="0">
                  <a:pos x="425" y="0"/>
                </a:cxn>
                <a:cxn ang="0">
                  <a:pos x="645" y="336"/>
                </a:cxn>
                <a:cxn ang="0">
                  <a:pos x="675" y="530"/>
                </a:cxn>
                <a:cxn ang="0">
                  <a:pos x="513" y="851"/>
                </a:cxn>
                <a:cxn ang="0">
                  <a:pos x="498" y="851"/>
                </a:cxn>
                <a:cxn ang="0">
                  <a:pos x="484" y="851"/>
                </a:cxn>
                <a:cxn ang="0">
                  <a:pos x="484" y="851"/>
                </a:cxn>
                <a:cxn ang="0">
                  <a:pos x="469" y="851"/>
                </a:cxn>
                <a:cxn ang="0">
                  <a:pos x="469" y="851"/>
                </a:cxn>
                <a:cxn ang="0">
                  <a:pos x="469" y="851"/>
                </a:cxn>
                <a:cxn ang="0">
                  <a:pos x="469" y="851"/>
                </a:cxn>
                <a:cxn ang="0">
                  <a:pos x="469" y="851"/>
                </a:cxn>
                <a:cxn ang="0">
                  <a:pos x="337" y="851"/>
                </a:cxn>
              </a:cxnLst>
              <a:rect l="0" t="0" r="r" b="b"/>
              <a:pathLst>
                <a:path w="675" h="851">
                  <a:moveTo>
                    <a:pt x="337" y="851"/>
                  </a:moveTo>
                  <a:lnTo>
                    <a:pt x="337" y="851"/>
                  </a:lnTo>
                  <a:lnTo>
                    <a:pt x="337" y="851"/>
                  </a:lnTo>
                  <a:lnTo>
                    <a:pt x="337" y="851"/>
                  </a:lnTo>
                  <a:lnTo>
                    <a:pt x="337" y="851"/>
                  </a:lnTo>
                  <a:lnTo>
                    <a:pt x="0" y="625"/>
                  </a:lnTo>
                  <a:lnTo>
                    <a:pt x="0" y="610"/>
                  </a:lnTo>
                  <a:lnTo>
                    <a:pt x="0" y="593"/>
                  </a:lnTo>
                  <a:lnTo>
                    <a:pt x="0" y="578"/>
                  </a:lnTo>
                  <a:lnTo>
                    <a:pt x="0" y="578"/>
                  </a:lnTo>
                  <a:lnTo>
                    <a:pt x="0" y="578"/>
                  </a:lnTo>
                  <a:lnTo>
                    <a:pt x="0" y="578"/>
                  </a:lnTo>
                  <a:lnTo>
                    <a:pt x="0" y="578"/>
                  </a:lnTo>
                  <a:lnTo>
                    <a:pt x="0" y="578"/>
                  </a:lnTo>
                  <a:lnTo>
                    <a:pt x="44" y="64"/>
                  </a:lnTo>
                  <a:lnTo>
                    <a:pt x="425" y="0"/>
                  </a:lnTo>
                  <a:lnTo>
                    <a:pt x="645" y="336"/>
                  </a:lnTo>
                  <a:lnTo>
                    <a:pt x="675" y="530"/>
                  </a:lnTo>
                  <a:lnTo>
                    <a:pt x="513" y="851"/>
                  </a:lnTo>
                  <a:lnTo>
                    <a:pt x="498" y="851"/>
                  </a:lnTo>
                  <a:lnTo>
                    <a:pt x="484" y="851"/>
                  </a:lnTo>
                  <a:lnTo>
                    <a:pt x="484" y="851"/>
                  </a:lnTo>
                  <a:lnTo>
                    <a:pt x="469" y="851"/>
                  </a:lnTo>
                  <a:lnTo>
                    <a:pt x="469" y="851"/>
                  </a:lnTo>
                  <a:lnTo>
                    <a:pt x="469" y="851"/>
                  </a:lnTo>
                  <a:lnTo>
                    <a:pt x="469" y="851"/>
                  </a:lnTo>
                  <a:lnTo>
                    <a:pt x="469" y="851"/>
                  </a:lnTo>
                  <a:lnTo>
                    <a:pt x="337" y="851"/>
                  </a:lnTo>
                  <a:close/>
                </a:path>
              </a:pathLst>
            </a:custGeom>
            <a:solidFill>
              <a:srgbClr val="00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3" name="Freeform 37"/>
            <p:cNvSpPr>
              <a:spLocks/>
            </p:cNvSpPr>
            <p:nvPr/>
          </p:nvSpPr>
          <p:spPr bwMode="auto">
            <a:xfrm>
              <a:off x="4716" y="3724"/>
              <a:ext cx="41" cy="54"/>
            </a:xfrm>
            <a:custGeom>
              <a:avLst/>
              <a:gdLst/>
              <a:ahLst/>
              <a:cxnLst>
                <a:cxn ang="0">
                  <a:pos x="161" y="433"/>
                </a:cxn>
                <a:cxn ang="0">
                  <a:pos x="0" y="289"/>
                </a:cxn>
                <a:cxn ang="0">
                  <a:pos x="205" y="0"/>
                </a:cxn>
                <a:cxn ang="0">
                  <a:pos x="234" y="15"/>
                </a:cxn>
                <a:cxn ang="0">
                  <a:pos x="249" y="32"/>
                </a:cxn>
                <a:cxn ang="0">
                  <a:pos x="278" y="47"/>
                </a:cxn>
                <a:cxn ang="0">
                  <a:pos x="278" y="47"/>
                </a:cxn>
                <a:cxn ang="0">
                  <a:pos x="293" y="47"/>
                </a:cxn>
                <a:cxn ang="0">
                  <a:pos x="293" y="47"/>
                </a:cxn>
                <a:cxn ang="0">
                  <a:pos x="293" y="47"/>
                </a:cxn>
                <a:cxn ang="0">
                  <a:pos x="293" y="47"/>
                </a:cxn>
                <a:cxn ang="0">
                  <a:pos x="249" y="433"/>
                </a:cxn>
                <a:cxn ang="0">
                  <a:pos x="161" y="433"/>
                </a:cxn>
              </a:cxnLst>
              <a:rect l="0" t="0" r="r" b="b"/>
              <a:pathLst>
                <a:path w="293" h="433">
                  <a:moveTo>
                    <a:pt x="161" y="433"/>
                  </a:moveTo>
                  <a:lnTo>
                    <a:pt x="0" y="289"/>
                  </a:lnTo>
                  <a:lnTo>
                    <a:pt x="205" y="0"/>
                  </a:lnTo>
                  <a:lnTo>
                    <a:pt x="234" y="15"/>
                  </a:lnTo>
                  <a:lnTo>
                    <a:pt x="249" y="32"/>
                  </a:lnTo>
                  <a:lnTo>
                    <a:pt x="278" y="47"/>
                  </a:lnTo>
                  <a:lnTo>
                    <a:pt x="278" y="47"/>
                  </a:lnTo>
                  <a:lnTo>
                    <a:pt x="293" y="47"/>
                  </a:lnTo>
                  <a:lnTo>
                    <a:pt x="293" y="47"/>
                  </a:lnTo>
                  <a:lnTo>
                    <a:pt x="293" y="47"/>
                  </a:lnTo>
                  <a:lnTo>
                    <a:pt x="293" y="47"/>
                  </a:lnTo>
                  <a:lnTo>
                    <a:pt x="249" y="433"/>
                  </a:lnTo>
                  <a:lnTo>
                    <a:pt x="161" y="43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4" name="Freeform 38"/>
            <p:cNvSpPr>
              <a:spLocks/>
            </p:cNvSpPr>
            <p:nvPr/>
          </p:nvSpPr>
          <p:spPr bwMode="auto">
            <a:xfrm>
              <a:off x="4567" y="3720"/>
              <a:ext cx="50" cy="52"/>
            </a:xfrm>
            <a:custGeom>
              <a:avLst/>
              <a:gdLst/>
              <a:ahLst/>
              <a:cxnLst>
                <a:cxn ang="0">
                  <a:pos x="175" y="418"/>
                </a:cxn>
                <a:cxn ang="0">
                  <a:pos x="0" y="274"/>
                </a:cxn>
                <a:cxn ang="0">
                  <a:pos x="57" y="0"/>
                </a:cxn>
                <a:cxn ang="0">
                  <a:pos x="73" y="0"/>
                </a:cxn>
                <a:cxn ang="0">
                  <a:pos x="102" y="0"/>
                </a:cxn>
                <a:cxn ang="0">
                  <a:pos x="116" y="0"/>
                </a:cxn>
                <a:cxn ang="0">
                  <a:pos x="116" y="0"/>
                </a:cxn>
                <a:cxn ang="0">
                  <a:pos x="132" y="0"/>
                </a:cxn>
                <a:cxn ang="0">
                  <a:pos x="132" y="0"/>
                </a:cxn>
                <a:cxn ang="0">
                  <a:pos x="132" y="0"/>
                </a:cxn>
                <a:cxn ang="0">
                  <a:pos x="132" y="0"/>
                </a:cxn>
                <a:cxn ang="0">
                  <a:pos x="351" y="33"/>
                </a:cxn>
                <a:cxn ang="0">
                  <a:pos x="351" y="418"/>
                </a:cxn>
                <a:cxn ang="0">
                  <a:pos x="264" y="418"/>
                </a:cxn>
                <a:cxn ang="0">
                  <a:pos x="175" y="418"/>
                </a:cxn>
              </a:cxnLst>
              <a:rect l="0" t="0" r="r" b="b"/>
              <a:pathLst>
                <a:path w="351" h="418">
                  <a:moveTo>
                    <a:pt x="175" y="418"/>
                  </a:moveTo>
                  <a:lnTo>
                    <a:pt x="0" y="274"/>
                  </a:lnTo>
                  <a:lnTo>
                    <a:pt x="57" y="0"/>
                  </a:lnTo>
                  <a:lnTo>
                    <a:pt x="73" y="0"/>
                  </a:lnTo>
                  <a:lnTo>
                    <a:pt x="102" y="0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351" y="33"/>
                  </a:lnTo>
                  <a:lnTo>
                    <a:pt x="351" y="418"/>
                  </a:lnTo>
                  <a:lnTo>
                    <a:pt x="264" y="418"/>
                  </a:lnTo>
                  <a:lnTo>
                    <a:pt x="175" y="41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5" name="Freeform 39"/>
            <p:cNvSpPr>
              <a:spLocks/>
            </p:cNvSpPr>
            <p:nvPr/>
          </p:nvSpPr>
          <p:spPr bwMode="auto">
            <a:xfrm>
              <a:off x="4818" y="3284"/>
              <a:ext cx="141" cy="436"/>
            </a:xfrm>
            <a:custGeom>
              <a:avLst/>
              <a:gdLst/>
              <a:ahLst/>
              <a:cxnLst>
                <a:cxn ang="0">
                  <a:pos x="425" y="3389"/>
                </a:cxn>
                <a:cxn ang="0">
                  <a:pos x="411" y="3196"/>
                </a:cxn>
                <a:cxn ang="0">
                  <a:pos x="395" y="3021"/>
                </a:cxn>
                <a:cxn ang="0">
                  <a:pos x="381" y="2827"/>
                </a:cxn>
                <a:cxn ang="0">
                  <a:pos x="366" y="2650"/>
                </a:cxn>
                <a:cxn ang="0">
                  <a:pos x="337" y="2458"/>
                </a:cxn>
                <a:cxn ang="0">
                  <a:pos x="322" y="2281"/>
                </a:cxn>
                <a:cxn ang="0">
                  <a:pos x="293" y="2089"/>
                </a:cxn>
                <a:cxn ang="0">
                  <a:pos x="263" y="1912"/>
                </a:cxn>
                <a:cxn ang="0">
                  <a:pos x="249" y="1719"/>
                </a:cxn>
                <a:cxn ang="0">
                  <a:pos x="220" y="1526"/>
                </a:cxn>
                <a:cxn ang="0">
                  <a:pos x="205" y="1333"/>
                </a:cxn>
                <a:cxn ang="0">
                  <a:pos x="175" y="1156"/>
                </a:cxn>
                <a:cxn ang="0">
                  <a:pos x="161" y="964"/>
                </a:cxn>
                <a:cxn ang="0">
                  <a:pos x="146" y="772"/>
                </a:cxn>
                <a:cxn ang="0">
                  <a:pos x="132" y="578"/>
                </a:cxn>
                <a:cxn ang="0">
                  <a:pos x="43" y="289"/>
                </a:cxn>
                <a:cxn ang="0">
                  <a:pos x="337" y="0"/>
                </a:cxn>
                <a:cxn ang="0">
                  <a:pos x="982" y="112"/>
                </a:cxn>
                <a:cxn ang="0">
                  <a:pos x="968" y="209"/>
                </a:cxn>
                <a:cxn ang="0">
                  <a:pos x="953" y="321"/>
                </a:cxn>
                <a:cxn ang="0">
                  <a:pos x="938" y="418"/>
                </a:cxn>
                <a:cxn ang="0">
                  <a:pos x="923" y="514"/>
                </a:cxn>
                <a:cxn ang="0">
                  <a:pos x="923" y="610"/>
                </a:cxn>
                <a:cxn ang="0">
                  <a:pos x="894" y="707"/>
                </a:cxn>
                <a:cxn ang="0">
                  <a:pos x="880" y="803"/>
                </a:cxn>
                <a:cxn ang="0">
                  <a:pos x="865" y="899"/>
                </a:cxn>
                <a:cxn ang="0">
                  <a:pos x="850" y="996"/>
                </a:cxn>
                <a:cxn ang="0">
                  <a:pos x="836" y="1076"/>
                </a:cxn>
                <a:cxn ang="0">
                  <a:pos x="821" y="1173"/>
                </a:cxn>
                <a:cxn ang="0">
                  <a:pos x="806" y="1270"/>
                </a:cxn>
                <a:cxn ang="0">
                  <a:pos x="791" y="1365"/>
                </a:cxn>
                <a:cxn ang="0">
                  <a:pos x="777" y="1462"/>
                </a:cxn>
                <a:cxn ang="0">
                  <a:pos x="777" y="1559"/>
                </a:cxn>
                <a:cxn ang="0">
                  <a:pos x="762" y="1654"/>
                </a:cxn>
                <a:cxn ang="0">
                  <a:pos x="762" y="1783"/>
                </a:cxn>
                <a:cxn ang="0">
                  <a:pos x="762" y="1896"/>
                </a:cxn>
                <a:cxn ang="0">
                  <a:pos x="748" y="2008"/>
                </a:cxn>
                <a:cxn ang="0">
                  <a:pos x="748" y="2121"/>
                </a:cxn>
                <a:cxn ang="0">
                  <a:pos x="732" y="2233"/>
                </a:cxn>
                <a:cxn ang="0">
                  <a:pos x="718" y="2346"/>
                </a:cxn>
                <a:cxn ang="0">
                  <a:pos x="704" y="2458"/>
                </a:cxn>
                <a:cxn ang="0">
                  <a:pos x="689" y="2570"/>
                </a:cxn>
                <a:cxn ang="0">
                  <a:pos x="675" y="2667"/>
                </a:cxn>
                <a:cxn ang="0">
                  <a:pos x="659" y="2779"/>
                </a:cxn>
                <a:cxn ang="0">
                  <a:pos x="630" y="2892"/>
                </a:cxn>
                <a:cxn ang="0">
                  <a:pos x="616" y="2988"/>
                </a:cxn>
                <a:cxn ang="0">
                  <a:pos x="600" y="3100"/>
                </a:cxn>
                <a:cxn ang="0">
                  <a:pos x="586" y="3212"/>
                </a:cxn>
                <a:cxn ang="0">
                  <a:pos x="571" y="3324"/>
                </a:cxn>
                <a:cxn ang="0">
                  <a:pos x="425" y="3485"/>
                </a:cxn>
              </a:cxnLst>
              <a:rect l="0" t="0" r="r" b="b"/>
              <a:pathLst>
                <a:path w="982" h="3485">
                  <a:moveTo>
                    <a:pt x="425" y="3485"/>
                  </a:moveTo>
                  <a:lnTo>
                    <a:pt x="425" y="3389"/>
                  </a:lnTo>
                  <a:lnTo>
                    <a:pt x="425" y="3293"/>
                  </a:lnTo>
                  <a:lnTo>
                    <a:pt x="411" y="3196"/>
                  </a:lnTo>
                  <a:lnTo>
                    <a:pt x="411" y="3116"/>
                  </a:lnTo>
                  <a:lnTo>
                    <a:pt x="395" y="3021"/>
                  </a:lnTo>
                  <a:lnTo>
                    <a:pt x="395" y="2924"/>
                  </a:lnTo>
                  <a:lnTo>
                    <a:pt x="381" y="2827"/>
                  </a:lnTo>
                  <a:lnTo>
                    <a:pt x="366" y="2747"/>
                  </a:lnTo>
                  <a:lnTo>
                    <a:pt x="366" y="2650"/>
                  </a:lnTo>
                  <a:lnTo>
                    <a:pt x="352" y="2555"/>
                  </a:lnTo>
                  <a:lnTo>
                    <a:pt x="337" y="2458"/>
                  </a:lnTo>
                  <a:lnTo>
                    <a:pt x="322" y="2378"/>
                  </a:lnTo>
                  <a:lnTo>
                    <a:pt x="322" y="2281"/>
                  </a:lnTo>
                  <a:lnTo>
                    <a:pt x="307" y="2185"/>
                  </a:lnTo>
                  <a:lnTo>
                    <a:pt x="293" y="2089"/>
                  </a:lnTo>
                  <a:lnTo>
                    <a:pt x="278" y="1992"/>
                  </a:lnTo>
                  <a:lnTo>
                    <a:pt x="263" y="1912"/>
                  </a:lnTo>
                  <a:lnTo>
                    <a:pt x="263" y="1815"/>
                  </a:lnTo>
                  <a:lnTo>
                    <a:pt x="249" y="1719"/>
                  </a:lnTo>
                  <a:lnTo>
                    <a:pt x="234" y="1623"/>
                  </a:lnTo>
                  <a:lnTo>
                    <a:pt x="220" y="1526"/>
                  </a:lnTo>
                  <a:lnTo>
                    <a:pt x="205" y="1430"/>
                  </a:lnTo>
                  <a:lnTo>
                    <a:pt x="205" y="1333"/>
                  </a:lnTo>
                  <a:lnTo>
                    <a:pt x="190" y="1253"/>
                  </a:lnTo>
                  <a:lnTo>
                    <a:pt x="175" y="1156"/>
                  </a:lnTo>
                  <a:lnTo>
                    <a:pt x="175" y="1061"/>
                  </a:lnTo>
                  <a:lnTo>
                    <a:pt x="161" y="964"/>
                  </a:lnTo>
                  <a:lnTo>
                    <a:pt x="146" y="867"/>
                  </a:lnTo>
                  <a:lnTo>
                    <a:pt x="146" y="772"/>
                  </a:lnTo>
                  <a:lnTo>
                    <a:pt x="132" y="675"/>
                  </a:lnTo>
                  <a:lnTo>
                    <a:pt x="132" y="578"/>
                  </a:lnTo>
                  <a:lnTo>
                    <a:pt x="132" y="481"/>
                  </a:lnTo>
                  <a:lnTo>
                    <a:pt x="43" y="289"/>
                  </a:lnTo>
                  <a:lnTo>
                    <a:pt x="0" y="0"/>
                  </a:lnTo>
                  <a:lnTo>
                    <a:pt x="337" y="0"/>
                  </a:lnTo>
                  <a:lnTo>
                    <a:pt x="982" y="64"/>
                  </a:lnTo>
                  <a:lnTo>
                    <a:pt x="982" y="112"/>
                  </a:lnTo>
                  <a:lnTo>
                    <a:pt x="968" y="160"/>
                  </a:lnTo>
                  <a:lnTo>
                    <a:pt x="968" y="209"/>
                  </a:lnTo>
                  <a:lnTo>
                    <a:pt x="968" y="273"/>
                  </a:lnTo>
                  <a:lnTo>
                    <a:pt x="953" y="321"/>
                  </a:lnTo>
                  <a:lnTo>
                    <a:pt x="953" y="369"/>
                  </a:lnTo>
                  <a:lnTo>
                    <a:pt x="938" y="418"/>
                  </a:lnTo>
                  <a:lnTo>
                    <a:pt x="938" y="466"/>
                  </a:lnTo>
                  <a:lnTo>
                    <a:pt x="923" y="514"/>
                  </a:lnTo>
                  <a:lnTo>
                    <a:pt x="923" y="563"/>
                  </a:lnTo>
                  <a:lnTo>
                    <a:pt x="923" y="610"/>
                  </a:lnTo>
                  <a:lnTo>
                    <a:pt x="909" y="658"/>
                  </a:lnTo>
                  <a:lnTo>
                    <a:pt x="894" y="707"/>
                  </a:lnTo>
                  <a:lnTo>
                    <a:pt x="894" y="755"/>
                  </a:lnTo>
                  <a:lnTo>
                    <a:pt x="880" y="803"/>
                  </a:lnTo>
                  <a:lnTo>
                    <a:pt x="880" y="852"/>
                  </a:lnTo>
                  <a:lnTo>
                    <a:pt x="865" y="899"/>
                  </a:lnTo>
                  <a:lnTo>
                    <a:pt x="865" y="948"/>
                  </a:lnTo>
                  <a:lnTo>
                    <a:pt x="850" y="996"/>
                  </a:lnTo>
                  <a:lnTo>
                    <a:pt x="850" y="1044"/>
                  </a:lnTo>
                  <a:lnTo>
                    <a:pt x="836" y="1076"/>
                  </a:lnTo>
                  <a:lnTo>
                    <a:pt x="836" y="1124"/>
                  </a:lnTo>
                  <a:lnTo>
                    <a:pt x="821" y="1173"/>
                  </a:lnTo>
                  <a:lnTo>
                    <a:pt x="821" y="1221"/>
                  </a:lnTo>
                  <a:lnTo>
                    <a:pt x="806" y="1270"/>
                  </a:lnTo>
                  <a:lnTo>
                    <a:pt x="806" y="1317"/>
                  </a:lnTo>
                  <a:lnTo>
                    <a:pt x="791" y="1365"/>
                  </a:lnTo>
                  <a:lnTo>
                    <a:pt x="791" y="1414"/>
                  </a:lnTo>
                  <a:lnTo>
                    <a:pt x="777" y="1462"/>
                  </a:lnTo>
                  <a:lnTo>
                    <a:pt x="777" y="1510"/>
                  </a:lnTo>
                  <a:lnTo>
                    <a:pt x="777" y="1559"/>
                  </a:lnTo>
                  <a:lnTo>
                    <a:pt x="762" y="1606"/>
                  </a:lnTo>
                  <a:lnTo>
                    <a:pt x="762" y="1654"/>
                  </a:lnTo>
                  <a:lnTo>
                    <a:pt x="762" y="1719"/>
                  </a:lnTo>
                  <a:lnTo>
                    <a:pt x="762" y="1783"/>
                  </a:lnTo>
                  <a:lnTo>
                    <a:pt x="762" y="1848"/>
                  </a:lnTo>
                  <a:lnTo>
                    <a:pt x="762" y="1896"/>
                  </a:lnTo>
                  <a:lnTo>
                    <a:pt x="762" y="1960"/>
                  </a:lnTo>
                  <a:lnTo>
                    <a:pt x="748" y="2008"/>
                  </a:lnTo>
                  <a:lnTo>
                    <a:pt x="748" y="2072"/>
                  </a:lnTo>
                  <a:lnTo>
                    <a:pt x="748" y="2121"/>
                  </a:lnTo>
                  <a:lnTo>
                    <a:pt x="732" y="2185"/>
                  </a:lnTo>
                  <a:lnTo>
                    <a:pt x="732" y="2233"/>
                  </a:lnTo>
                  <a:lnTo>
                    <a:pt x="718" y="2297"/>
                  </a:lnTo>
                  <a:lnTo>
                    <a:pt x="718" y="2346"/>
                  </a:lnTo>
                  <a:lnTo>
                    <a:pt x="704" y="2410"/>
                  </a:lnTo>
                  <a:lnTo>
                    <a:pt x="704" y="2458"/>
                  </a:lnTo>
                  <a:lnTo>
                    <a:pt x="689" y="2506"/>
                  </a:lnTo>
                  <a:lnTo>
                    <a:pt x="689" y="2570"/>
                  </a:lnTo>
                  <a:lnTo>
                    <a:pt x="675" y="2619"/>
                  </a:lnTo>
                  <a:lnTo>
                    <a:pt x="675" y="2667"/>
                  </a:lnTo>
                  <a:lnTo>
                    <a:pt x="659" y="2732"/>
                  </a:lnTo>
                  <a:lnTo>
                    <a:pt x="659" y="2779"/>
                  </a:lnTo>
                  <a:lnTo>
                    <a:pt x="645" y="2827"/>
                  </a:lnTo>
                  <a:lnTo>
                    <a:pt x="630" y="2892"/>
                  </a:lnTo>
                  <a:lnTo>
                    <a:pt x="630" y="2941"/>
                  </a:lnTo>
                  <a:lnTo>
                    <a:pt x="616" y="2988"/>
                  </a:lnTo>
                  <a:lnTo>
                    <a:pt x="616" y="3052"/>
                  </a:lnTo>
                  <a:lnTo>
                    <a:pt x="600" y="3100"/>
                  </a:lnTo>
                  <a:lnTo>
                    <a:pt x="600" y="3164"/>
                  </a:lnTo>
                  <a:lnTo>
                    <a:pt x="586" y="3212"/>
                  </a:lnTo>
                  <a:lnTo>
                    <a:pt x="571" y="3261"/>
                  </a:lnTo>
                  <a:lnTo>
                    <a:pt x="571" y="3324"/>
                  </a:lnTo>
                  <a:lnTo>
                    <a:pt x="557" y="3373"/>
                  </a:lnTo>
                  <a:lnTo>
                    <a:pt x="425" y="3485"/>
                  </a:lnTo>
                  <a:close/>
                </a:path>
              </a:pathLst>
            </a:custGeom>
            <a:solidFill>
              <a:srgbClr val="99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6" name="Freeform 40"/>
            <p:cNvSpPr>
              <a:spLocks/>
            </p:cNvSpPr>
            <p:nvPr/>
          </p:nvSpPr>
          <p:spPr bwMode="auto">
            <a:xfrm>
              <a:off x="5367" y="3519"/>
              <a:ext cx="36" cy="193"/>
            </a:xfrm>
            <a:custGeom>
              <a:avLst/>
              <a:gdLst/>
              <a:ahLst/>
              <a:cxnLst>
                <a:cxn ang="0">
                  <a:pos x="0" y="1541"/>
                </a:cxn>
                <a:cxn ang="0">
                  <a:pos x="0" y="1541"/>
                </a:cxn>
                <a:cxn ang="0">
                  <a:pos x="0" y="1541"/>
                </a:cxn>
                <a:cxn ang="0">
                  <a:pos x="0" y="1541"/>
                </a:cxn>
                <a:cxn ang="0">
                  <a:pos x="0" y="1541"/>
                </a:cxn>
                <a:cxn ang="0">
                  <a:pos x="0" y="0"/>
                </a:cxn>
                <a:cxn ang="0">
                  <a:pos x="250" y="144"/>
                </a:cxn>
                <a:cxn ang="0">
                  <a:pos x="89" y="1541"/>
                </a:cxn>
                <a:cxn ang="0">
                  <a:pos x="0" y="1541"/>
                </a:cxn>
              </a:cxnLst>
              <a:rect l="0" t="0" r="r" b="b"/>
              <a:pathLst>
                <a:path w="250" h="1541">
                  <a:moveTo>
                    <a:pt x="0" y="1541"/>
                  </a:moveTo>
                  <a:lnTo>
                    <a:pt x="0" y="1541"/>
                  </a:lnTo>
                  <a:lnTo>
                    <a:pt x="0" y="1541"/>
                  </a:lnTo>
                  <a:lnTo>
                    <a:pt x="0" y="1541"/>
                  </a:lnTo>
                  <a:lnTo>
                    <a:pt x="0" y="1541"/>
                  </a:lnTo>
                  <a:lnTo>
                    <a:pt x="0" y="0"/>
                  </a:lnTo>
                  <a:lnTo>
                    <a:pt x="250" y="144"/>
                  </a:lnTo>
                  <a:lnTo>
                    <a:pt x="89" y="1541"/>
                  </a:lnTo>
                  <a:lnTo>
                    <a:pt x="0" y="1541"/>
                  </a:lnTo>
                  <a:close/>
                </a:path>
              </a:pathLst>
            </a:custGeom>
            <a:solidFill>
              <a:srgbClr val="00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7" name="Freeform 41"/>
            <p:cNvSpPr>
              <a:spLocks/>
            </p:cNvSpPr>
            <p:nvPr/>
          </p:nvSpPr>
          <p:spPr bwMode="auto">
            <a:xfrm>
              <a:off x="5417" y="3571"/>
              <a:ext cx="19" cy="83"/>
            </a:xfrm>
            <a:custGeom>
              <a:avLst/>
              <a:gdLst/>
              <a:ahLst/>
              <a:cxnLst>
                <a:cxn ang="0">
                  <a:pos x="30" y="659"/>
                </a:cxn>
                <a:cxn ang="0">
                  <a:pos x="30" y="659"/>
                </a:cxn>
                <a:cxn ang="0">
                  <a:pos x="30" y="659"/>
                </a:cxn>
                <a:cxn ang="0">
                  <a:pos x="30" y="659"/>
                </a:cxn>
                <a:cxn ang="0">
                  <a:pos x="30" y="659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44" y="0"/>
                </a:cxn>
                <a:cxn ang="0">
                  <a:pos x="59" y="0"/>
                </a:cxn>
                <a:cxn ang="0">
                  <a:pos x="73" y="0"/>
                </a:cxn>
                <a:cxn ang="0">
                  <a:pos x="73" y="0"/>
                </a:cxn>
                <a:cxn ang="0">
                  <a:pos x="73" y="0"/>
                </a:cxn>
                <a:cxn ang="0">
                  <a:pos x="73" y="0"/>
                </a:cxn>
                <a:cxn ang="0">
                  <a:pos x="73" y="0"/>
                </a:cxn>
                <a:cxn ang="0">
                  <a:pos x="132" y="659"/>
                </a:cxn>
                <a:cxn ang="0">
                  <a:pos x="30" y="659"/>
                </a:cxn>
              </a:cxnLst>
              <a:rect l="0" t="0" r="r" b="b"/>
              <a:pathLst>
                <a:path w="132" h="659">
                  <a:moveTo>
                    <a:pt x="30" y="659"/>
                  </a:moveTo>
                  <a:lnTo>
                    <a:pt x="30" y="659"/>
                  </a:lnTo>
                  <a:lnTo>
                    <a:pt x="30" y="659"/>
                  </a:lnTo>
                  <a:lnTo>
                    <a:pt x="30" y="659"/>
                  </a:lnTo>
                  <a:lnTo>
                    <a:pt x="30" y="659"/>
                  </a:lnTo>
                  <a:lnTo>
                    <a:pt x="0" y="0"/>
                  </a:lnTo>
                  <a:lnTo>
                    <a:pt x="16" y="0"/>
                  </a:lnTo>
                  <a:lnTo>
                    <a:pt x="44" y="0"/>
                  </a:lnTo>
                  <a:lnTo>
                    <a:pt x="59" y="0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132" y="659"/>
                  </a:lnTo>
                  <a:lnTo>
                    <a:pt x="30" y="659"/>
                  </a:lnTo>
                  <a:close/>
                </a:path>
              </a:pathLst>
            </a:custGeom>
            <a:solidFill>
              <a:srgbClr val="00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8" name="Freeform 42"/>
            <p:cNvSpPr>
              <a:spLocks/>
            </p:cNvSpPr>
            <p:nvPr/>
          </p:nvSpPr>
          <p:spPr bwMode="auto">
            <a:xfrm>
              <a:off x="4617" y="3556"/>
              <a:ext cx="103" cy="98"/>
            </a:xfrm>
            <a:custGeom>
              <a:avLst/>
              <a:gdLst/>
              <a:ahLst/>
              <a:cxnLst>
                <a:cxn ang="0">
                  <a:pos x="249" y="739"/>
                </a:cxn>
                <a:cxn ang="0">
                  <a:pos x="74" y="610"/>
                </a:cxn>
                <a:cxn ang="0">
                  <a:pos x="74" y="595"/>
                </a:cxn>
                <a:cxn ang="0">
                  <a:pos x="74" y="578"/>
                </a:cxn>
                <a:cxn ang="0">
                  <a:pos x="74" y="563"/>
                </a:cxn>
                <a:cxn ang="0">
                  <a:pos x="74" y="563"/>
                </a:cxn>
                <a:cxn ang="0">
                  <a:pos x="74" y="563"/>
                </a:cxn>
                <a:cxn ang="0">
                  <a:pos x="74" y="563"/>
                </a:cxn>
                <a:cxn ang="0">
                  <a:pos x="74" y="563"/>
                </a:cxn>
                <a:cxn ang="0">
                  <a:pos x="74" y="563"/>
                </a:cxn>
                <a:cxn ang="0">
                  <a:pos x="74" y="530"/>
                </a:cxn>
                <a:cxn ang="0">
                  <a:pos x="59" y="498"/>
                </a:cxn>
                <a:cxn ang="0">
                  <a:pos x="59" y="481"/>
                </a:cxn>
                <a:cxn ang="0">
                  <a:pos x="44" y="481"/>
                </a:cxn>
                <a:cxn ang="0">
                  <a:pos x="44" y="466"/>
                </a:cxn>
                <a:cxn ang="0">
                  <a:pos x="44" y="466"/>
                </a:cxn>
                <a:cxn ang="0">
                  <a:pos x="44" y="466"/>
                </a:cxn>
                <a:cxn ang="0">
                  <a:pos x="44" y="466"/>
                </a:cxn>
                <a:cxn ang="0">
                  <a:pos x="29" y="434"/>
                </a:cxn>
                <a:cxn ang="0">
                  <a:pos x="15" y="401"/>
                </a:cxn>
                <a:cxn ang="0">
                  <a:pos x="15" y="386"/>
                </a:cxn>
                <a:cxn ang="0">
                  <a:pos x="0" y="386"/>
                </a:cxn>
                <a:cxn ang="0">
                  <a:pos x="0" y="369"/>
                </a:cxn>
                <a:cxn ang="0">
                  <a:pos x="0" y="369"/>
                </a:cxn>
                <a:cxn ang="0">
                  <a:pos x="0" y="369"/>
                </a:cxn>
                <a:cxn ang="0">
                  <a:pos x="0" y="369"/>
                </a:cxn>
                <a:cxn ang="0">
                  <a:pos x="206" y="0"/>
                </a:cxn>
                <a:cxn ang="0">
                  <a:pos x="220" y="0"/>
                </a:cxn>
                <a:cxn ang="0">
                  <a:pos x="235" y="0"/>
                </a:cxn>
                <a:cxn ang="0">
                  <a:pos x="249" y="0"/>
                </a:cxn>
                <a:cxn ang="0">
                  <a:pos x="249" y="0"/>
                </a:cxn>
                <a:cxn ang="0">
                  <a:pos x="249" y="0"/>
                </a:cxn>
                <a:cxn ang="0">
                  <a:pos x="249" y="0"/>
                </a:cxn>
                <a:cxn ang="0">
                  <a:pos x="249" y="0"/>
                </a:cxn>
                <a:cxn ang="0">
                  <a:pos x="249" y="0"/>
                </a:cxn>
                <a:cxn ang="0">
                  <a:pos x="645" y="128"/>
                </a:cxn>
                <a:cxn ang="0">
                  <a:pos x="690" y="321"/>
                </a:cxn>
                <a:cxn ang="0">
                  <a:pos x="690" y="337"/>
                </a:cxn>
                <a:cxn ang="0">
                  <a:pos x="704" y="354"/>
                </a:cxn>
                <a:cxn ang="0">
                  <a:pos x="719" y="354"/>
                </a:cxn>
                <a:cxn ang="0">
                  <a:pos x="719" y="354"/>
                </a:cxn>
                <a:cxn ang="0">
                  <a:pos x="719" y="369"/>
                </a:cxn>
                <a:cxn ang="0">
                  <a:pos x="719" y="369"/>
                </a:cxn>
                <a:cxn ang="0">
                  <a:pos x="719" y="369"/>
                </a:cxn>
                <a:cxn ang="0">
                  <a:pos x="719" y="369"/>
                </a:cxn>
                <a:cxn ang="0">
                  <a:pos x="470" y="787"/>
                </a:cxn>
                <a:cxn ang="0">
                  <a:pos x="338" y="787"/>
                </a:cxn>
                <a:cxn ang="0">
                  <a:pos x="249" y="739"/>
                </a:cxn>
              </a:cxnLst>
              <a:rect l="0" t="0" r="r" b="b"/>
              <a:pathLst>
                <a:path w="719" h="787">
                  <a:moveTo>
                    <a:pt x="249" y="739"/>
                  </a:moveTo>
                  <a:lnTo>
                    <a:pt x="74" y="610"/>
                  </a:lnTo>
                  <a:lnTo>
                    <a:pt x="74" y="595"/>
                  </a:lnTo>
                  <a:lnTo>
                    <a:pt x="74" y="578"/>
                  </a:lnTo>
                  <a:lnTo>
                    <a:pt x="74" y="563"/>
                  </a:lnTo>
                  <a:lnTo>
                    <a:pt x="74" y="563"/>
                  </a:lnTo>
                  <a:lnTo>
                    <a:pt x="74" y="563"/>
                  </a:lnTo>
                  <a:lnTo>
                    <a:pt x="74" y="563"/>
                  </a:lnTo>
                  <a:lnTo>
                    <a:pt x="74" y="563"/>
                  </a:lnTo>
                  <a:lnTo>
                    <a:pt x="74" y="563"/>
                  </a:lnTo>
                  <a:lnTo>
                    <a:pt x="74" y="530"/>
                  </a:lnTo>
                  <a:lnTo>
                    <a:pt x="59" y="498"/>
                  </a:lnTo>
                  <a:lnTo>
                    <a:pt x="59" y="481"/>
                  </a:lnTo>
                  <a:lnTo>
                    <a:pt x="44" y="481"/>
                  </a:lnTo>
                  <a:lnTo>
                    <a:pt x="44" y="466"/>
                  </a:lnTo>
                  <a:lnTo>
                    <a:pt x="44" y="466"/>
                  </a:lnTo>
                  <a:lnTo>
                    <a:pt x="44" y="466"/>
                  </a:lnTo>
                  <a:lnTo>
                    <a:pt x="44" y="466"/>
                  </a:lnTo>
                  <a:lnTo>
                    <a:pt x="29" y="434"/>
                  </a:lnTo>
                  <a:lnTo>
                    <a:pt x="15" y="401"/>
                  </a:lnTo>
                  <a:lnTo>
                    <a:pt x="15" y="386"/>
                  </a:lnTo>
                  <a:lnTo>
                    <a:pt x="0" y="386"/>
                  </a:lnTo>
                  <a:lnTo>
                    <a:pt x="0" y="369"/>
                  </a:lnTo>
                  <a:lnTo>
                    <a:pt x="0" y="369"/>
                  </a:lnTo>
                  <a:lnTo>
                    <a:pt x="0" y="369"/>
                  </a:lnTo>
                  <a:lnTo>
                    <a:pt x="0" y="369"/>
                  </a:lnTo>
                  <a:lnTo>
                    <a:pt x="206" y="0"/>
                  </a:lnTo>
                  <a:lnTo>
                    <a:pt x="220" y="0"/>
                  </a:lnTo>
                  <a:lnTo>
                    <a:pt x="235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645" y="128"/>
                  </a:lnTo>
                  <a:lnTo>
                    <a:pt x="690" y="321"/>
                  </a:lnTo>
                  <a:lnTo>
                    <a:pt x="690" y="337"/>
                  </a:lnTo>
                  <a:lnTo>
                    <a:pt x="704" y="354"/>
                  </a:lnTo>
                  <a:lnTo>
                    <a:pt x="719" y="354"/>
                  </a:lnTo>
                  <a:lnTo>
                    <a:pt x="719" y="354"/>
                  </a:lnTo>
                  <a:lnTo>
                    <a:pt x="719" y="369"/>
                  </a:lnTo>
                  <a:lnTo>
                    <a:pt x="719" y="369"/>
                  </a:lnTo>
                  <a:lnTo>
                    <a:pt x="719" y="369"/>
                  </a:lnTo>
                  <a:lnTo>
                    <a:pt x="719" y="369"/>
                  </a:lnTo>
                  <a:lnTo>
                    <a:pt x="470" y="787"/>
                  </a:lnTo>
                  <a:lnTo>
                    <a:pt x="338" y="787"/>
                  </a:lnTo>
                  <a:lnTo>
                    <a:pt x="249" y="739"/>
                  </a:lnTo>
                  <a:close/>
                </a:path>
              </a:pathLst>
            </a:custGeom>
            <a:solidFill>
              <a:srgbClr val="00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9" name="Freeform 43"/>
            <p:cNvSpPr>
              <a:spLocks/>
            </p:cNvSpPr>
            <p:nvPr/>
          </p:nvSpPr>
          <p:spPr bwMode="auto">
            <a:xfrm>
              <a:off x="4636" y="3578"/>
              <a:ext cx="54" cy="54"/>
            </a:xfrm>
            <a:custGeom>
              <a:avLst/>
              <a:gdLst/>
              <a:ahLst/>
              <a:cxnLst>
                <a:cxn ang="0">
                  <a:pos x="175" y="386"/>
                </a:cxn>
                <a:cxn ang="0">
                  <a:pos x="0" y="192"/>
                </a:cxn>
                <a:cxn ang="0">
                  <a:pos x="116" y="15"/>
                </a:cxn>
                <a:cxn ang="0">
                  <a:pos x="132" y="15"/>
                </a:cxn>
                <a:cxn ang="0">
                  <a:pos x="146" y="15"/>
                </a:cxn>
                <a:cxn ang="0">
                  <a:pos x="161" y="15"/>
                </a:cxn>
                <a:cxn ang="0">
                  <a:pos x="161" y="15"/>
                </a:cxn>
                <a:cxn ang="0">
                  <a:pos x="161" y="15"/>
                </a:cxn>
                <a:cxn ang="0">
                  <a:pos x="175" y="15"/>
                </a:cxn>
                <a:cxn ang="0">
                  <a:pos x="175" y="15"/>
                </a:cxn>
                <a:cxn ang="0">
                  <a:pos x="175" y="15"/>
                </a:cxn>
                <a:cxn ang="0">
                  <a:pos x="190" y="0"/>
                </a:cxn>
                <a:cxn ang="0">
                  <a:pos x="219" y="0"/>
                </a:cxn>
                <a:cxn ang="0">
                  <a:pos x="234" y="0"/>
                </a:cxn>
                <a:cxn ang="0">
                  <a:pos x="248" y="0"/>
                </a:cxn>
                <a:cxn ang="0">
                  <a:pos x="278" y="0"/>
                </a:cxn>
                <a:cxn ang="0">
                  <a:pos x="293" y="0"/>
                </a:cxn>
                <a:cxn ang="0">
                  <a:pos x="307" y="15"/>
                </a:cxn>
                <a:cxn ang="0">
                  <a:pos x="321" y="15"/>
                </a:cxn>
                <a:cxn ang="0">
                  <a:pos x="337" y="32"/>
                </a:cxn>
                <a:cxn ang="0">
                  <a:pos x="351" y="48"/>
                </a:cxn>
                <a:cxn ang="0">
                  <a:pos x="351" y="64"/>
                </a:cxn>
                <a:cxn ang="0">
                  <a:pos x="366" y="80"/>
                </a:cxn>
                <a:cxn ang="0">
                  <a:pos x="366" y="97"/>
                </a:cxn>
                <a:cxn ang="0">
                  <a:pos x="380" y="112"/>
                </a:cxn>
                <a:cxn ang="0">
                  <a:pos x="380" y="128"/>
                </a:cxn>
                <a:cxn ang="0">
                  <a:pos x="380" y="144"/>
                </a:cxn>
                <a:cxn ang="0">
                  <a:pos x="248" y="433"/>
                </a:cxn>
                <a:cxn ang="0">
                  <a:pos x="175" y="386"/>
                </a:cxn>
              </a:cxnLst>
              <a:rect l="0" t="0" r="r" b="b"/>
              <a:pathLst>
                <a:path w="380" h="433">
                  <a:moveTo>
                    <a:pt x="175" y="386"/>
                  </a:moveTo>
                  <a:lnTo>
                    <a:pt x="0" y="192"/>
                  </a:lnTo>
                  <a:lnTo>
                    <a:pt x="116" y="15"/>
                  </a:lnTo>
                  <a:lnTo>
                    <a:pt x="132" y="15"/>
                  </a:lnTo>
                  <a:lnTo>
                    <a:pt x="146" y="15"/>
                  </a:lnTo>
                  <a:lnTo>
                    <a:pt x="161" y="15"/>
                  </a:lnTo>
                  <a:lnTo>
                    <a:pt x="161" y="15"/>
                  </a:lnTo>
                  <a:lnTo>
                    <a:pt x="161" y="15"/>
                  </a:lnTo>
                  <a:lnTo>
                    <a:pt x="175" y="15"/>
                  </a:lnTo>
                  <a:lnTo>
                    <a:pt x="175" y="15"/>
                  </a:lnTo>
                  <a:lnTo>
                    <a:pt x="175" y="15"/>
                  </a:lnTo>
                  <a:lnTo>
                    <a:pt x="190" y="0"/>
                  </a:lnTo>
                  <a:lnTo>
                    <a:pt x="219" y="0"/>
                  </a:lnTo>
                  <a:lnTo>
                    <a:pt x="234" y="0"/>
                  </a:lnTo>
                  <a:lnTo>
                    <a:pt x="248" y="0"/>
                  </a:lnTo>
                  <a:lnTo>
                    <a:pt x="278" y="0"/>
                  </a:lnTo>
                  <a:lnTo>
                    <a:pt x="293" y="0"/>
                  </a:lnTo>
                  <a:lnTo>
                    <a:pt x="307" y="15"/>
                  </a:lnTo>
                  <a:lnTo>
                    <a:pt x="321" y="15"/>
                  </a:lnTo>
                  <a:lnTo>
                    <a:pt x="337" y="32"/>
                  </a:lnTo>
                  <a:lnTo>
                    <a:pt x="351" y="48"/>
                  </a:lnTo>
                  <a:lnTo>
                    <a:pt x="351" y="64"/>
                  </a:lnTo>
                  <a:lnTo>
                    <a:pt x="366" y="80"/>
                  </a:lnTo>
                  <a:lnTo>
                    <a:pt x="366" y="97"/>
                  </a:lnTo>
                  <a:lnTo>
                    <a:pt x="380" y="112"/>
                  </a:lnTo>
                  <a:lnTo>
                    <a:pt x="380" y="128"/>
                  </a:lnTo>
                  <a:lnTo>
                    <a:pt x="380" y="144"/>
                  </a:lnTo>
                  <a:lnTo>
                    <a:pt x="248" y="433"/>
                  </a:lnTo>
                  <a:lnTo>
                    <a:pt x="175" y="38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0" name="Freeform 44"/>
            <p:cNvSpPr>
              <a:spLocks/>
            </p:cNvSpPr>
            <p:nvPr/>
          </p:nvSpPr>
          <p:spPr bwMode="auto">
            <a:xfrm>
              <a:off x="4739" y="3425"/>
              <a:ext cx="44" cy="159"/>
            </a:xfrm>
            <a:custGeom>
              <a:avLst/>
              <a:gdLst/>
              <a:ahLst/>
              <a:cxnLst>
                <a:cxn ang="0">
                  <a:pos x="220" y="1270"/>
                </a:cxn>
                <a:cxn ang="0">
                  <a:pos x="88" y="1173"/>
                </a:cxn>
                <a:cxn ang="0">
                  <a:pos x="88" y="1142"/>
                </a:cxn>
                <a:cxn ang="0">
                  <a:pos x="73" y="1109"/>
                </a:cxn>
                <a:cxn ang="0">
                  <a:pos x="73" y="1077"/>
                </a:cxn>
                <a:cxn ang="0">
                  <a:pos x="59" y="1045"/>
                </a:cxn>
                <a:cxn ang="0">
                  <a:pos x="59" y="1013"/>
                </a:cxn>
                <a:cxn ang="0">
                  <a:pos x="59" y="981"/>
                </a:cxn>
                <a:cxn ang="0">
                  <a:pos x="44" y="948"/>
                </a:cxn>
                <a:cxn ang="0">
                  <a:pos x="44" y="916"/>
                </a:cxn>
                <a:cxn ang="0">
                  <a:pos x="44" y="868"/>
                </a:cxn>
                <a:cxn ang="0">
                  <a:pos x="44" y="836"/>
                </a:cxn>
                <a:cxn ang="0">
                  <a:pos x="44" y="804"/>
                </a:cxn>
                <a:cxn ang="0">
                  <a:pos x="30" y="772"/>
                </a:cxn>
                <a:cxn ang="0">
                  <a:pos x="30" y="739"/>
                </a:cxn>
                <a:cxn ang="0">
                  <a:pos x="30" y="707"/>
                </a:cxn>
                <a:cxn ang="0">
                  <a:pos x="30" y="675"/>
                </a:cxn>
                <a:cxn ang="0">
                  <a:pos x="30" y="644"/>
                </a:cxn>
                <a:cxn ang="0">
                  <a:pos x="30" y="611"/>
                </a:cxn>
                <a:cxn ang="0">
                  <a:pos x="30" y="579"/>
                </a:cxn>
                <a:cxn ang="0">
                  <a:pos x="30" y="547"/>
                </a:cxn>
                <a:cxn ang="0">
                  <a:pos x="30" y="515"/>
                </a:cxn>
                <a:cxn ang="0">
                  <a:pos x="30" y="482"/>
                </a:cxn>
                <a:cxn ang="0">
                  <a:pos x="30" y="450"/>
                </a:cxn>
                <a:cxn ang="0">
                  <a:pos x="30" y="418"/>
                </a:cxn>
                <a:cxn ang="0">
                  <a:pos x="15" y="386"/>
                </a:cxn>
                <a:cxn ang="0">
                  <a:pos x="15" y="354"/>
                </a:cxn>
                <a:cxn ang="0">
                  <a:pos x="15" y="306"/>
                </a:cxn>
                <a:cxn ang="0">
                  <a:pos x="15" y="273"/>
                </a:cxn>
                <a:cxn ang="0">
                  <a:pos x="15" y="241"/>
                </a:cxn>
                <a:cxn ang="0">
                  <a:pos x="15" y="209"/>
                </a:cxn>
                <a:cxn ang="0">
                  <a:pos x="15" y="177"/>
                </a:cxn>
                <a:cxn ang="0">
                  <a:pos x="0" y="146"/>
                </a:cxn>
                <a:cxn ang="0">
                  <a:pos x="0" y="113"/>
                </a:cxn>
                <a:cxn ang="0">
                  <a:pos x="30" y="81"/>
                </a:cxn>
                <a:cxn ang="0">
                  <a:pos x="59" y="49"/>
                </a:cxn>
                <a:cxn ang="0">
                  <a:pos x="73" y="32"/>
                </a:cxn>
                <a:cxn ang="0">
                  <a:pos x="88" y="17"/>
                </a:cxn>
                <a:cxn ang="0">
                  <a:pos x="88" y="17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308" y="997"/>
                </a:cxn>
                <a:cxn ang="0">
                  <a:pos x="308" y="1270"/>
                </a:cxn>
                <a:cxn ang="0">
                  <a:pos x="220" y="1270"/>
                </a:cxn>
              </a:cxnLst>
              <a:rect l="0" t="0" r="r" b="b"/>
              <a:pathLst>
                <a:path w="308" h="1270">
                  <a:moveTo>
                    <a:pt x="220" y="1270"/>
                  </a:moveTo>
                  <a:lnTo>
                    <a:pt x="88" y="1173"/>
                  </a:lnTo>
                  <a:lnTo>
                    <a:pt x="88" y="1142"/>
                  </a:lnTo>
                  <a:lnTo>
                    <a:pt x="73" y="1109"/>
                  </a:lnTo>
                  <a:lnTo>
                    <a:pt x="73" y="1077"/>
                  </a:lnTo>
                  <a:lnTo>
                    <a:pt x="59" y="1045"/>
                  </a:lnTo>
                  <a:lnTo>
                    <a:pt x="59" y="1013"/>
                  </a:lnTo>
                  <a:lnTo>
                    <a:pt x="59" y="981"/>
                  </a:lnTo>
                  <a:lnTo>
                    <a:pt x="44" y="948"/>
                  </a:lnTo>
                  <a:lnTo>
                    <a:pt x="44" y="916"/>
                  </a:lnTo>
                  <a:lnTo>
                    <a:pt x="44" y="868"/>
                  </a:lnTo>
                  <a:lnTo>
                    <a:pt x="44" y="836"/>
                  </a:lnTo>
                  <a:lnTo>
                    <a:pt x="44" y="804"/>
                  </a:lnTo>
                  <a:lnTo>
                    <a:pt x="30" y="772"/>
                  </a:lnTo>
                  <a:lnTo>
                    <a:pt x="30" y="739"/>
                  </a:lnTo>
                  <a:lnTo>
                    <a:pt x="30" y="707"/>
                  </a:lnTo>
                  <a:lnTo>
                    <a:pt x="30" y="675"/>
                  </a:lnTo>
                  <a:lnTo>
                    <a:pt x="30" y="644"/>
                  </a:lnTo>
                  <a:lnTo>
                    <a:pt x="30" y="611"/>
                  </a:lnTo>
                  <a:lnTo>
                    <a:pt x="30" y="579"/>
                  </a:lnTo>
                  <a:lnTo>
                    <a:pt x="30" y="547"/>
                  </a:lnTo>
                  <a:lnTo>
                    <a:pt x="30" y="515"/>
                  </a:lnTo>
                  <a:lnTo>
                    <a:pt x="30" y="482"/>
                  </a:lnTo>
                  <a:lnTo>
                    <a:pt x="30" y="450"/>
                  </a:lnTo>
                  <a:lnTo>
                    <a:pt x="30" y="418"/>
                  </a:lnTo>
                  <a:lnTo>
                    <a:pt x="15" y="386"/>
                  </a:lnTo>
                  <a:lnTo>
                    <a:pt x="15" y="354"/>
                  </a:lnTo>
                  <a:lnTo>
                    <a:pt x="15" y="306"/>
                  </a:lnTo>
                  <a:lnTo>
                    <a:pt x="15" y="273"/>
                  </a:lnTo>
                  <a:lnTo>
                    <a:pt x="15" y="241"/>
                  </a:lnTo>
                  <a:lnTo>
                    <a:pt x="15" y="209"/>
                  </a:lnTo>
                  <a:lnTo>
                    <a:pt x="15" y="177"/>
                  </a:lnTo>
                  <a:lnTo>
                    <a:pt x="0" y="146"/>
                  </a:lnTo>
                  <a:lnTo>
                    <a:pt x="0" y="113"/>
                  </a:lnTo>
                  <a:lnTo>
                    <a:pt x="30" y="81"/>
                  </a:lnTo>
                  <a:lnTo>
                    <a:pt x="59" y="49"/>
                  </a:lnTo>
                  <a:lnTo>
                    <a:pt x="73" y="32"/>
                  </a:lnTo>
                  <a:lnTo>
                    <a:pt x="88" y="17"/>
                  </a:lnTo>
                  <a:lnTo>
                    <a:pt x="88" y="17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308" y="997"/>
                  </a:lnTo>
                  <a:lnTo>
                    <a:pt x="308" y="1270"/>
                  </a:lnTo>
                  <a:lnTo>
                    <a:pt x="220" y="1270"/>
                  </a:lnTo>
                  <a:close/>
                </a:path>
              </a:pathLst>
            </a:custGeom>
            <a:solidFill>
              <a:srgbClr val="00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1" name="Freeform 45"/>
            <p:cNvSpPr>
              <a:spLocks/>
            </p:cNvSpPr>
            <p:nvPr/>
          </p:nvSpPr>
          <p:spPr bwMode="auto">
            <a:xfrm>
              <a:off x="5049" y="3363"/>
              <a:ext cx="44" cy="187"/>
            </a:xfrm>
            <a:custGeom>
              <a:avLst/>
              <a:gdLst/>
              <a:ahLst/>
              <a:cxnLst>
                <a:cxn ang="0">
                  <a:pos x="88" y="1495"/>
                </a:cxn>
                <a:cxn ang="0">
                  <a:pos x="58" y="836"/>
                </a:cxn>
                <a:cxn ang="0">
                  <a:pos x="0" y="49"/>
                </a:cxn>
                <a:cxn ang="0">
                  <a:pos x="264" y="0"/>
                </a:cxn>
                <a:cxn ang="0">
                  <a:pos x="264" y="370"/>
                </a:cxn>
                <a:cxn ang="0">
                  <a:pos x="308" y="836"/>
                </a:cxn>
                <a:cxn ang="0">
                  <a:pos x="308" y="1173"/>
                </a:cxn>
                <a:cxn ang="0">
                  <a:pos x="220" y="1495"/>
                </a:cxn>
                <a:cxn ang="0">
                  <a:pos x="176" y="1495"/>
                </a:cxn>
                <a:cxn ang="0">
                  <a:pos x="88" y="1495"/>
                </a:cxn>
              </a:cxnLst>
              <a:rect l="0" t="0" r="r" b="b"/>
              <a:pathLst>
                <a:path w="308" h="1495">
                  <a:moveTo>
                    <a:pt x="88" y="1495"/>
                  </a:moveTo>
                  <a:lnTo>
                    <a:pt x="58" y="836"/>
                  </a:lnTo>
                  <a:lnTo>
                    <a:pt x="0" y="49"/>
                  </a:lnTo>
                  <a:lnTo>
                    <a:pt x="264" y="0"/>
                  </a:lnTo>
                  <a:lnTo>
                    <a:pt x="264" y="370"/>
                  </a:lnTo>
                  <a:lnTo>
                    <a:pt x="308" y="836"/>
                  </a:lnTo>
                  <a:lnTo>
                    <a:pt x="308" y="1173"/>
                  </a:lnTo>
                  <a:lnTo>
                    <a:pt x="220" y="1495"/>
                  </a:lnTo>
                  <a:lnTo>
                    <a:pt x="176" y="1495"/>
                  </a:lnTo>
                  <a:lnTo>
                    <a:pt x="88" y="149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2" name="Freeform 46"/>
            <p:cNvSpPr>
              <a:spLocks/>
            </p:cNvSpPr>
            <p:nvPr/>
          </p:nvSpPr>
          <p:spPr bwMode="auto">
            <a:xfrm>
              <a:off x="5252" y="3357"/>
              <a:ext cx="48" cy="180"/>
            </a:xfrm>
            <a:custGeom>
              <a:avLst/>
              <a:gdLst/>
              <a:ahLst/>
              <a:cxnLst>
                <a:cxn ang="0">
                  <a:pos x="89" y="1446"/>
                </a:cxn>
                <a:cxn ang="0">
                  <a:pos x="0" y="1221"/>
                </a:cxn>
                <a:cxn ang="0">
                  <a:pos x="162" y="370"/>
                </a:cxn>
                <a:cxn ang="0">
                  <a:pos x="147" y="354"/>
                </a:cxn>
                <a:cxn ang="0">
                  <a:pos x="147" y="338"/>
                </a:cxn>
                <a:cxn ang="0">
                  <a:pos x="132" y="338"/>
                </a:cxn>
                <a:cxn ang="0">
                  <a:pos x="132" y="321"/>
                </a:cxn>
                <a:cxn ang="0">
                  <a:pos x="132" y="321"/>
                </a:cxn>
                <a:cxn ang="0">
                  <a:pos x="132" y="321"/>
                </a:cxn>
                <a:cxn ang="0">
                  <a:pos x="132" y="321"/>
                </a:cxn>
                <a:cxn ang="0">
                  <a:pos x="132" y="321"/>
                </a:cxn>
                <a:cxn ang="0">
                  <a:pos x="294" y="0"/>
                </a:cxn>
                <a:cxn ang="0">
                  <a:pos x="338" y="225"/>
                </a:cxn>
                <a:cxn ang="0">
                  <a:pos x="338" y="241"/>
                </a:cxn>
                <a:cxn ang="0">
                  <a:pos x="338" y="257"/>
                </a:cxn>
                <a:cxn ang="0">
                  <a:pos x="338" y="257"/>
                </a:cxn>
                <a:cxn ang="0">
                  <a:pos x="338" y="274"/>
                </a:cxn>
                <a:cxn ang="0">
                  <a:pos x="338" y="274"/>
                </a:cxn>
                <a:cxn ang="0">
                  <a:pos x="338" y="274"/>
                </a:cxn>
                <a:cxn ang="0">
                  <a:pos x="338" y="274"/>
                </a:cxn>
                <a:cxn ang="0">
                  <a:pos x="338" y="274"/>
                </a:cxn>
                <a:cxn ang="0">
                  <a:pos x="294" y="692"/>
                </a:cxn>
                <a:cxn ang="0">
                  <a:pos x="265" y="1302"/>
                </a:cxn>
                <a:cxn ang="0">
                  <a:pos x="236" y="1334"/>
                </a:cxn>
                <a:cxn ang="0">
                  <a:pos x="236" y="1366"/>
                </a:cxn>
                <a:cxn ang="0">
                  <a:pos x="221" y="1382"/>
                </a:cxn>
                <a:cxn ang="0">
                  <a:pos x="221" y="1382"/>
                </a:cxn>
                <a:cxn ang="0">
                  <a:pos x="206" y="1398"/>
                </a:cxn>
                <a:cxn ang="0">
                  <a:pos x="206" y="1398"/>
                </a:cxn>
                <a:cxn ang="0">
                  <a:pos x="206" y="1398"/>
                </a:cxn>
                <a:cxn ang="0">
                  <a:pos x="206" y="1398"/>
                </a:cxn>
                <a:cxn ang="0">
                  <a:pos x="89" y="1446"/>
                </a:cxn>
              </a:cxnLst>
              <a:rect l="0" t="0" r="r" b="b"/>
              <a:pathLst>
                <a:path w="338" h="1446">
                  <a:moveTo>
                    <a:pt x="89" y="1446"/>
                  </a:moveTo>
                  <a:lnTo>
                    <a:pt x="0" y="1221"/>
                  </a:lnTo>
                  <a:lnTo>
                    <a:pt x="162" y="370"/>
                  </a:lnTo>
                  <a:lnTo>
                    <a:pt x="147" y="354"/>
                  </a:lnTo>
                  <a:lnTo>
                    <a:pt x="147" y="338"/>
                  </a:lnTo>
                  <a:lnTo>
                    <a:pt x="132" y="338"/>
                  </a:lnTo>
                  <a:lnTo>
                    <a:pt x="132" y="321"/>
                  </a:lnTo>
                  <a:lnTo>
                    <a:pt x="132" y="321"/>
                  </a:lnTo>
                  <a:lnTo>
                    <a:pt x="132" y="321"/>
                  </a:lnTo>
                  <a:lnTo>
                    <a:pt x="132" y="321"/>
                  </a:lnTo>
                  <a:lnTo>
                    <a:pt x="132" y="321"/>
                  </a:lnTo>
                  <a:lnTo>
                    <a:pt x="294" y="0"/>
                  </a:lnTo>
                  <a:lnTo>
                    <a:pt x="338" y="225"/>
                  </a:lnTo>
                  <a:lnTo>
                    <a:pt x="338" y="241"/>
                  </a:lnTo>
                  <a:lnTo>
                    <a:pt x="338" y="257"/>
                  </a:lnTo>
                  <a:lnTo>
                    <a:pt x="338" y="257"/>
                  </a:lnTo>
                  <a:lnTo>
                    <a:pt x="338" y="274"/>
                  </a:lnTo>
                  <a:lnTo>
                    <a:pt x="338" y="274"/>
                  </a:lnTo>
                  <a:lnTo>
                    <a:pt x="338" y="274"/>
                  </a:lnTo>
                  <a:lnTo>
                    <a:pt x="338" y="274"/>
                  </a:lnTo>
                  <a:lnTo>
                    <a:pt x="338" y="274"/>
                  </a:lnTo>
                  <a:lnTo>
                    <a:pt x="294" y="692"/>
                  </a:lnTo>
                  <a:lnTo>
                    <a:pt x="265" y="1302"/>
                  </a:lnTo>
                  <a:lnTo>
                    <a:pt x="236" y="1334"/>
                  </a:lnTo>
                  <a:lnTo>
                    <a:pt x="236" y="1366"/>
                  </a:lnTo>
                  <a:lnTo>
                    <a:pt x="221" y="1382"/>
                  </a:lnTo>
                  <a:lnTo>
                    <a:pt x="221" y="1382"/>
                  </a:lnTo>
                  <a:lnTo>
                    <a:pt x="206" y="1398"/>
                  </a:lnTo>
                  <a:lnTo>
                    <a:pt x="206" y="1398"/>
                  </a:lnTo>
                  <a:lnTo>
                    <a:pt x="206" y="1398"/>
                  </a:lnTo>
                  <a:lnTo>
                    <a:pt x="206" y="1398"/>
                  </a:lnTo>
                  <a:lnTo>
                    <a:pt x="89" y="144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3" name="Freeform 47"/>
            <p:cNvSpPr>
              <a:spLocks/>
            </p:cNvSpPr>
            <p:nvPr/>
          </p:nvSpPr>
          <p:spPr bwMode="auto">
            <a:xfrm>
              <a:off x="4697" y="3473"/>
              <a:ext cx="31" cy="64"/>
            </a:xfrm>
            <a:custGeom>
              <a:avLst/>
              <a:gdLst/>
              <a:ahLst/>
              <a:cxnLst>
                <a:cxn ang="0">
                  <a:pos x="44" y="466"/>
                </a:cxn>
                <a:cxn ang="0">
                  <a:pos x="44" y="466"/>
                </a:cxn>
                <a:cxn ang="0">
                  <a:pos x="44" y="466"/>
                </a:cxn>
                <a:cxn ang="0">
                  <a:pos x="44" y="466"/>
                </a:cxn>
                <a:cxn ang="0">
                  <a:pos x="44" y="466"/>
                </a:cxn>
                <a:cxn ang="0">
                  <a:pos x="29" y="434"/>
                </a:cxn>
                <a:cxn ang="0">
                  <a:pos x="14" y="418"/>
                </a:cxn>
                <a:cxn ang="0">
                  <a:pos x="14" y="402"/>
                </a:cxn>
                <a:cxn ang="0">
                  <a:pos x="0" y="386"/>
                </a:cxn>
                <a:cxn ang="0">
                  <a:pos x="0" y="386"/>
                </a:cxn>
                <a:cxn ang="0">
                  <a:pos x="0" y="386"/>
                </a:cxn>
                <a:cxn ang="0">
                  <a:pos x="0" y="370"/>
                </a:cxn>
                <a:cxn ang="0">
                  <a:pos x="0" y="370"/>
                </a:cxn>
                <a:cxn ang="0">
                  <a:pos x="44" y="0"/>
                </a:cxn>
                <a:cxn ang="0">
                  <a:pos x="219" y="96"/>
                </a:cxn>
                <a:cxn ang="0">
                  <a:pos x="219" y="514"/>
                </a:cxn>
                <a:cxn ang="0">
                  <a:pos x="132" y="514"/>
                </a:cxn>
                <a:cxn ang="0">
                  <a:pos x="44" y="466"/>
                </a:cxn>
              </a:cxnLst>
              <a:rect l="0" t="0" r="r" b="b"/>
              <a:pathLst>
                <a:path w="219" h="514">
                  <a:moveTo>
                    <a:pt x="44" y="466"/>
                  </a:moveTo>
                  <a:lnTo>
                    <a:pt x="44" y="466"/>
                  </a:lnTo>
                  <a:lnTo>
                    <a:pt x="44" y="466"/>
                  </a:lnTo>
                  <a:lnTo>
                    <a:pt x="44" y="466"/>
                  </a:lnTo>
                  <a:lnTo>
                    <a:pt x="44" y="466"/>
                  </a:lnTo>
                  <a:lnTo>
                    <a:pt x="29" y="434"/>
                  </a:lnTo>
                  <a:lnTo>
                    <a:pt x="14" y="418"/>
                  </a:lnTo>
                  <a:lnTo>
                    <a:pt x="14" y="402"/>
                  </a:lnTo>
                  <a:lnTo>
                    <a:pt x="0" y="386"/>
                  </a:lnTo>
                  <a:lnTo>
                    <a:pt x="0" y="386"/>
                  </a:lnTo>
                  <a:lnTo>
                    <a:pt x="0" y="386"/>
                  </a:lnTo>
                  <a:lnTo>
                    <a:pt x="0" y="370"/>
                  </a:lnTo>
                  <a:lnTo>
                    <a:pt x="0" y="370"/>
                  </a:lnTo>
                  <a:lnTo>
                    <a:pt x="44" y="0"/>
                  </a:lnTo>
                  <a:lnTo>
                    <a:pt x="219" y="96"/>
                  </a:lnTo>
                  <a:lnTo>
                    <a:pt x="219" y="514"/>
                  </a:lnTo>
                  <a:lnTo>
                    <a:pt x="132" y="514"/>
                  </a:lnTo>
                  <a:lnTo>
                    <a:pt x="44" y="466"/>
                  </a:lnTo>
                  <a:close/>
                </a:path>
              </a:pathLst>
            </a:custGeom>
            <a:solidFill>
              <a:srgbClr val="00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4" name="Freeform 48"/>
            <p:cNvSpPr>
              <a:spLocks/>
            </p:cNvSpPr>
            <p:nvPr/>
          </p:nvSpPr>
          <p:spPr bwMode="auto">
            <a:xfrm>
              <a:off x="4586" y="3409"/>
              <a:ext cx="104" cy="94"/>
            </a:xfrm>
            <a:custGeom>
              <a:avLst/>
              <a:gdLst/>
              <a:ahLst/>
              <a:cxnLst>
                <a:cxn ang="0">
                  <a:pos x="263" y="707"/>
                </a:cxn>
                <a:cxn ang="0">
                  <a:pos x="87" y="563"/>
                </a:cxn>
                <a:cxn ang="0">
                  <a:pos x="0" y="418"/>
                </a:cxn>
                <a:cxn ang="0">
                  <a:pos x="175" y="48"/>
                </a:cxn>
                <a:cxn ang="0">
                  <a:pos x="190" y="48"/>
                </a:cxn>
                <a:cxn ang="0">
                  <a:pos x="205" y="48"/>
                </a:cxn>
                <a:cxn ang="0">
                  <a:pos x="205" y="48"/>
                </a:cxn>
                <a:cxn ang="0">
                  <a:pos x="219" y="48"/>
                </a:cxn>
                <a:cxn ang="0">
                  <a:pos x="219" y="48"/>
                </a:cxn>
                <a:cxn ang="0">
                  <a:pos x="219" y="48"/>
                </a:cxn>
                <a:cxn ang="0">
                  <a:pos x="219" y="48"/>
                </a:cxn>
                <a:cxn ang="0">
                  <a:pos x="219" y="48"/>
                </a:cxn>
                <a:cxn ang="0">
                  <a:pos x="248" y="32"/>
                </a:cxn>
                <a:cxn ang="0">
                  <a:pos x="263" y="16"/>
                </a:cxn>
                <a:cxn ang="0">
                  <a:pos x="278" y="16"/>
                </a:cxn>
                <a:cxn ang="0">
                  <a:pos x="293" y="0"/>
                </a:cxn>
                <a:cxn ang="0">
                  <a:pos x="293" y="0"/>
                </a:cxn>
                <a:cxn ang="0">
                  <a:pos x="293" y="0"/>
                </a:cxn>
                <a:cxn ang="0">
                  <a:pos x="293" y="0"/>
                </a:cxn>
                <a:cxn ang="0">
                  <a:pos x="293" y="0"/>
                </a:cxn>
                <a:cxn ang="0">
                  <a:pos x="689" y="128"/>
                </a:cxn>
                <a:cxn ang="0">
                  <a:pos x="689" y="160"/>
                </a:cxn>
                <a:cxn ang="0">
                  <a:pos x="689" y="160"/>
                </a:cxn>
                <a:cxn ang="0">
                  <a:pos x="689" y="177"/>
                </a:cxn>
                <a:cxn ang="0">
                  <a:pos x="689" y="177"/>
                </a:cxn>
                <a:cxn ang="0">
                  <a:pos x="689" y="192"/>
                </a:cxn>
                <a:cxn ang="0">
                  <a:pos x="689" y="192"/>
                </a:cxn>
                <a:cxn ang="0">
                  <a:pos x="689" y="192"/>
                </a:cxn>
                <a:cxn ang="0">
                  <a:pos x="689" y="192"/>
                </a:cxn>
                <a:cxn ang="0">
                  <a:pos x="732" y="386"/>
                </a:cxn>
                <a:cxn ang="0">
                  <a:pos x="557" y="658"/>
                </a:cxn>
                <a:cxn ang="0">
                  <a:pos x="352" y="755"/>
                </a:cxn>
                <a:cxn ang="0">
                  <a:pos x="263" y="707"/>
                </a:cxn>
              </a:cxnLst>
              <a:rect l="0" t="0" r="r" b="b"/>
              <a:pathLst>
                <a:path w="732" h="755">
                  <a:moveTo>
                    <a:pt x="263" y="707"/>
                  </a:moveTo>
                  <a:lnTo>
                    <a:pt x="87" y="563"/>
                  </a:lnTo>
                  <a:lnTo>
                    <a:pt x="0" y="418"/>
                  </a:lnTo>
                  <a:lnTo>
                    <a:pt x="175" y="48"/>
                  </a:lnTo>
                  <a:lnTo>
                    <a:pt x="190" y="48"/>
                  </a:lnTo>
                  <a:lnTo>
                    <a:pt x="205" y="48"/>
                  </a:lnTo>
                  <a:lnTo>
                    <a:pt x="205" y="48"/>
                  </a:lnTo>
                  <a:lnTo>
                    <a:pt x="219" y="48"/>
                  </a:lnTo>
                  <a:lnTo>
                    <a:pt x="219" y="48"/>
                  </a:lnTo>
                  <a:lnTo>
                    <a:pt x="219" y="48"/>
                  </a:lnTo>
                  <a:lnTo>
                    <a:pt x="219" y="48"/>
                  </a:lnTo>
                  <a:lnTo>
                    <a:pt x="219" y="48"/>
                  </a:lnTo>
                  <a:lnTo>
                    <a:pt x="248" y="32"/>
                  </a:lnTo>
                  <a:lnTo>
                    <a:pt x="263" y="16"/>
                  </a:lnTo>
                  <a:lnTo>
                    <a:pt x="278" y="16"/>
                  </a:lnTo>
                  <a:lnTo>
                    <a:pt x="293" y="0"/>
                  </a:lnTo>
                  <a:lnTo>
                    <a:pt x="293" y="0"/>
                  </a:lnTo>
                  <a:lnTo>
                    <a:pt x="293" y="0"/>
                  </a:lnTo>
                  <a:lnTo>
                    <a:pt x="293" y="0"/>
                  </a:lnTo>
                  <a:lnTo>
                    <a:pt x="293" y="0"/>
                  </a:lnTo>
                  <a:lnTo>
                    <a:pt x="689" y="128"/>
                  </a:lnTo>
                  <a:lnTo>
                    <a:pt x="689" y="160"/>
                  </a:lnTo>
                  <a:lnTo>
                    <a:pt x="689" y="160"/>
                  </a:lnTo>
                  <a:lnTo>
                    <a:pt x="689" y="177"/>
                  </a:lnTo>
                  <a:lnTo>
                    <a:pt x="689" y="177"/>
                  </a:lnTo>
                  <a:lnTo>
                    <a:pt x="689" y="192"/>
                  </a:lnTo>
                  <a:lnTo>
                    <a:pt x="689" y="192"/>
                  </a:lnTo>
                  <a:lnTo>
                    <a:pt x="689" y="192"/>
                  </a:lnTo>
                  <a:lnTo>
                    <a:pt x="689" y="192"/>
                  </a:lnTo>
                  <a:lnTo>
                    <a:pt x="732" y="386"/>
                  </a:lnTo>
                  <a:lnTo>
                    <a:pt x="557" y="658"/>
                  </a:lnTo>
                  <a:lnTo>
                    <a:pt x="352" y="755"/>
                  </a:lnTo>
                  <a:lnTo>
                    <a:pt x="263" y="707"/>
                  </a:lnTo>
                  <a:close/>
                </a:path>
              </a:pathLst>
            </a:custGeom>
            <a:solidFill>
              <a:srgbClr val="00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5" name="Freeform 49"/>
            <p:cNvSpPr>
              <a:spLocks/>
            </p:cNvSpPr>
            <p:nvPr/>
          </p:nvSpPr>
          <p:spPr bwMode="auto">
            <a:xfrm>
              <a:off x="4611" y="3433"/>
              <a:ext cx="54" cy="46"/>
            </a:xfrm>
            <a:custGeom>
              <a:avLst/>
              <a:gdLst/>
              <a:ahLst/>
              <a:cxnLst>
                <a:cxn ang="0">
                  <a:pos x="88" y="322"/>
                </a:cxn>
                <a:cxn ang="0">
                  <a:pos x="0" y="226"/>
                </a:cxn>
                <a:cxn ang="0">
                  <a:pos x="118" y="0"/>
                </a:cxn>
                <a:cxn ang="0">
                  <a:pos x="147" y="0"/>
                </a:cxn>
                <a:cxn ang="0">
                  <a:pos x="147" y="0"/>
                </a:cxn>
                <a:cxn ang="0">
                  <a:pos x="162" y="0"/>
                </a:cxn>
                <a:cxn ang="0">
                  <a:pos x="162" y="0"/>
                </a:cxn>
                <a:cxn ang="0">
                  <a:pos x="177" y="0"/>
                </a:cxn>
                <a:cxn ang="0">
                  <a:pos x="177" y="0"/>
                </a:cxn>
                <a:cxn ang="0">
                  <a:pos x="177" y="0"/>
                </a:cxn>
                <a:cxn ang="0">
                  <a:pos x="177" y="0"/>
                </a:cxn>
                <a:cxn ang="0">
                  <a:pos x="382" y="49"/>
                </a:cxn>
                <a:cxn ang="0">
                  <a:pos x="220" y="371"/>
                </a:cxn>
                <a:cxn ang="0">
                  <a:pos x="177" y="371"/>
                </a:cxn>
                <a:cxn ang="0">
                  <a:pos x="88" y="322"/>
                </a:cxn>
              </a:cxnLst>
              <a:rect l="0" t="0" r="r" b="b"/>
              <a:pathLst>
                <a:path w="382" h="371">
                  <a:moveTo>
                    <a:pt x="88" y="322"/>
                  </a:moveTo>
                  <a:lnTo>
                    <a:pt x="0" y="226"/>
                  </a:lnTo>
                  <a:lnTo>
                    <a:pt x="118" y="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382" y="49"/>
                  </a:lnTo>
                  <a:lnTo>
                    <a:pt x="220" y="371"/>
                  </a:lnTo>
                  <a:lnTo>
                    <a:pt x="177" y="371"/>
                  </a:lnTo>
                  <a:lnTo>
                    <a:pt x="88" y="3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6" name="Freeform 50"/>
            <p:cNvSpPr>
              <a:spLocks/>
            </p:cNvSpPr>
            <p:nvPr/>
          </p:nvSpPr>
          <p:spPr bwMode="auto">
            <a:xfrm>
              <a:off x="4866" y="3345"/>
              <a:ext cx="38" cy="122"/>
            </a:xfrm>
            <a:custGeom>
              <a:avLst/>
              <a:gdLst/>
              <a:ahLst/>
              <a:cxnLst>
                <a:cxn ang="0">
                  <a:pos x="88" y="933"/>
                </a:cxn>
                <a:cxn ang="0">
                  <a:pos x="44" y="789"/>
                </a:cxn>
                <a:cxn ang="0">
                  <a:pos x="88" y="467"/>
                </a:cxn>
                <a:cxn ang="0">
                  <a:pos x="0" y="274"/>
                </a:cxn>
                <a:cxn ang="0">
                  <a:pos x="176" y="0"/>
                </a:cxn>
                <a:cxn ang="0">
                  <a:pos x="263" y="322"/>
                </a:cxn>
                <a:cxn ang="0">
                  <a:pos x="263" y="981"/>
                </a:cxn>
                <a:cxn ang="0">
                  <a:pos x="176" y="981"/>
                </a:cxn>
                <a:cxn ang="0">
                  <a:pos x="88" y="933"/>
                </a:cxn>
              </a:cxnLst>
              <a:rect l="0" t="0" r="r" b="b"/>
              <a:pathLst>
                <a:path w="263" h="981">
                  <a:moveTo>
                    <a:pt x="88" y="933"/>
                  </a:moveTo>
                  <a:lnTo>
                    <a:pt x="44" y="789"/>
                  </a:lnTo>
                  <a:lnTo>
                    <a:pt x="88" y="467"/>
                  </a:lnTo>
                  <a:lnTo>
                    <a:pt x="0" y="274"/>
                  </a:lnTo>
                  <a:lnTo>
                    <a:pt x="176" y="0"/>
                  </a:lnTo>
                  <a:lnTo>
                    <a:pt x="263" y="322"/>
                  </a:lnTo>
                  <a:lnTo>
                    <a:pt x="263" y="981"/>
                  </a:lnTo>
                  <a:lnTo>
                    <a:pt x="176" y="981"/>
                  </a:lnTo>
                  <a:lnTo>
                    <a:pt x="88" y="93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95438" y="2209800"/>
            <a:ext cx="7091362" cy="1981200"/>
          </a:xfrm>
        </p:spPr>
        <p:txBody>
          <a:bodyPr/>
          <a:lstStyle/>
          <a:p>
            <a:r>
              <a:rPr lang="en-US" sz="4800" b="1" dirty="0">
                <a:solidFill>
                  <a:schemeClr val="tx1"/>
                </a:solidFill>
              </a:rPr>
              <a:t>Why don’t we do something about it? …</a:t>
            </a:r>
            <a:endParaRPr lang="en-US" sz="4800" i="1" dirty="0">
              <a:solidFill>
                <a:schemeClr val="tx1"/>
              </a:solidFill>
            </a:endParaRP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304800"/>
            <a:ext cx="1620838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419600"/>
            <a:ext cx="14986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28600" y="304800"/>
            <a:ext cx="1676400" cy="1752600"/>
            <a:chOff x="144" y="1104"/>
            <a:chExt cx="1056" cy="1104"/>
          </a:xfrm>
        </p:grpSpPr>
        <p:sp>
          <p:nvSpPr>
            <p:cNvPr id="24582" name="Freeform 6"/>
            <p:cNvSpPr>
              <a:spLocks/>
            </p:cNvSpPr>
            <p:nvPr/>
          </p:nvSpPr>
          <p:spPr bwMode="auto">
            <a:xfrm>
              <a:off x="144" y="1104"/>
              <a:ext cx="1056" cy="1104"/>
            </a:xfrm>
            <a:custGeom>
              <a:avLst/>
              <a:gdLst/>
              <a:ahLst/>
              <a:cxnLst>
                <a:cxn ang="0">
                  <a:pos x="731" y="7162"/>
                </a:cxn>
                <a:cxn ang="0">
                  <a:pos x="296" y="6725"/>
                </a:cxn>
                <a:cxn ang="0">
                  <a:pos x="296" y="6709"/>
                </a:cxn>
                <a:cxn ang="0">
                  <a:pos x="203" y="6370"/>
                </a:cxn>
                <a:cxn ang="0">
                  <a:pos x="171" y="6079"/>
                </a:cxn>
                <a:cxn ang="0">
                  <a:pos x="141" y="5788"/>
                </a:cxn>
                <a:cxn ang="0">
                  <a:pos x="141" y="5480"/>
                </a:cxn>
                <a:cxn ang="0">
                  <a:pos x="141" y="5189"/>
                </a:cxn>
                <a:cxn ang="0">
                  <a:pos x="171" y="4899"/>
                </a:cxn>
                <a:cxn ang="0">
                  <a:pos x="203" y="4608"/>
                </a:cxn>
                <a:cxn ang="0">
                  <a:pos x="249" y="4316"/>
                </a:cxn>
                <a:cxn ang="0">
                  <a:pos x="218" y="3589"/>
                </a:cxn>
                <a:cxn ang="0">
                  <a:pos x="94" y="2022"/>
                </a:cxn>
                <a:cxn ang="0">
                  <a:pos x="94" y="1812"/>
                </a:cxn>
                <a:cxn ang="0">
                  <a:pos x="109" y="1586"/>
                </a:cxn>
                <a:cxn ang="0">
                  <a:pos x="141" y="1358"/>
                </a:cxn>
                <a:cxn ang="0">
                  <a:pos x="187" y="1132"/>
                </a:cxn>
                <a:cxn ang="0">
                  <a:pos x="249" y="906"/>
                </a:cxn>
                <a:cxn ang="0">
                  <a:pos x="373" y="679"/>
                </a:cxn>
                <a:cxn ang="0">
                  <a:pos x="544" y="453"/>
                </a:cxn>
                <a:cxn ang="0">
                  <a:pos x="933" y="211"/>
                </a:cxn>
                <a:cxn ang="0">
                  <a:pos x="1056" y="178"/>
                </a:cxn>
                <a:cxn ang="0">
                  <a:pos x="1165" y="162"/>
                </a:cxn>
                <a:cxn ang="0">
                  <a:pos x="1274" y="146"/>
                </a:cxn>
                <a:cxn ang="0">
                  <a:pos x="1398" y="162"/>
                </a:cxn>
                <a:cxn ang="0">
                  <a:pos x="1507" y="178"/>
                </a:cxn>
                <a:cxn ang="0">
                  <a:pos x="1631" y="194"/>
                </a:cxn>
                <a:cxn ang="0">
                  <a:pos x="1740" y="211"/>
                </a:cxn>
                <a:cxn ang="0">
                  <a:pos x="2174" y="0"/>
                </a:cxn>
                <a:cxn ang="0">
                  <a:pos x="2221" y="0"/>
                </a:cxn>
                <a:cxn ang="0">
                  <a:pos x="2221" y="0"/>
                </a:cxn>
                <a:cxn ang="0">
                  <a:pos x="6879" y="486"/>
                </a:cxn>
                <a:cxn ang="0">
                  <a:pos x="7050" y="857"/>
                </a:cxn>
                <a:cxn ang="0">
                  <a:pos x="7159" y="1229"/>
                </a:cxn>
                <a:cxn ang="0">
                  <a:pos x="7221" y="1601"/>
                </a:cxn>
                <a:cxn ang="0">
                  <a:pos x="7251" y="1989"/>
                </a:cxn>
                <a:cxn ang="0">
                  <a:pos x="7268" y="2361"/>
                </a:cxn>
                <a:cxn ang="0">
                  <a:pos x="7251" y="2749"/>
                </a:cxn>
                <a:cxn ang="0">
                  <a:pos x="7236" y="3121"/>
                </a:cxn>
                <a:cxn ang="0">
                  <a:pos x="7221" y="3510"/>
                </a:cxn>
                <a:cxn ang="0">
                  <a:pos x="7392" y="5949"/>
                </a:cxn>
                <a:cxn ang="0">
                  <a:pos x="7360" y="6079"/>
                </a:cxn>
                <a:cxn ang="0">
                  <a:pos x="7345" y="6208"/>
                </a:cxn>
                <a:cxn ang="0">
                  <a:pos x="7314" y="6338"/>
                </a:cxn>
                <a:cxn ang="0">
                  <a:pos x="7268" y="6467"/>
                </a:cxn>
                <a:cxn ang="0">
                  <a:pos x="7205" y="6597"/>
                </a:cxn>
                <a:cxn ang="0">
                  <a:pos x="7128" y="6725"/>
                </a:cxn>
                <a:cxn ang="0">
                  <a:pos x="7034" y="6839"/>
                </a:cxn>
                <a:cxn ang="0">
                  <a:pos x="6848" y="6968"/>
                </a:cxn>
                <a:cxn ang="0">
                  <a:pos x="6367" y="7065"/>
                </a:cxn>
                <a:cxn ang="0">
                  <a:pos x="5901" y="7129"/>
                </a:cxn>
                <a:cxn ang="0">
                  <a:pos x="5450" y="7162"/>
                </a:cxn>
                <a:cxn ang="0">
                  <a:pos x="5000" y="7178"/>
                </a:cxn>
                <a:cxn ang="0">
                  <a:pos x="4549" y="7162"/>
                </a:cxn>
                <a:cxn ang="0">
                  <a:pos x="4100" y="7146"/>
                </a:cxn>
                <a:cxn ang="0">
                  <a:pos x="3635" y="7129"/>
                </a:cxn>
                <a:cxn ang="0">
                  <a:pos x="2827" y="7162"/>
                </a:cxn>
                <a:cxn ang="0">
                  <a:pos x="1662" y="7728"/>
                </a:cxn>
              </a:cxnLst>
              <a:rect l="0" t="0" r="r" b="b"/>
              <a:pathLst>
                <a:path w="7392" h="7728">
                  <a:moveTo>
                    <a:pt x="1662" y="7728"/>
                  </a:moveTo>
                  <a:lnTo>
                    <a:pt x="1584" y="7502"/>
                  </a:lnTo>
                  <a:lnTo>
                    <a:pt x="1755" y="7162"/>
                  </a:lnTo>
                  <a:lnTo>
                    <a:pt x="731" y="7162"/>
                  </a:lnTo>
                  <a:lnTo>
                    <a:pt x="435" y="7017"/>
                  </a:lnTo>
                  <a:lnTo>
                    <a:pt x="296" y="6758"/>
                  </a:lnTo>
                  <a:lnTo>
                    <a:pt x="296" y="6742"/>
                  </a:lnTo>
                  <a:lnTo>
                    <a:pt x="296" y="6725"/>
                  </a:lnTo>
                  <a:lnTo>
                    <a:pt x="296" y="6725"/>
                  </a:lnTo>
                  <a:lnTo>
                    <a:pt x="296" y="6709"/>
                  </a:lnTo>
                  <a:lnTo>
                    <a:pt x="296" y="6709"/>
                  </a:lnTo>
                  <a:lnTo>
                    <a:pt x="296" y="6709"/>
                  </a:lnTo>
                  <a:lnTo>
                    <a:pt x="296" y="6709"/>
                  </a:lnTo>
                  <a:lnTo>
                    <a:pt x="296" y="6709"/>
                  </a:lnTo>
                  <a:lnTo>
                    <a:pt x="218" y="6450"/>
                  </a:lnTo>
                  <a:lnTo>
                    <a:pt x="203" y="6370"/>
                  </a:lnTo>
                  <a:lnTo>
                    <a:pt x="187" y="6305"/>
                  </a:lnTo>
                  <a:lnTo>
                    <a:pt x="187" y="6224"/>
                  </a:lnTo>
                  <a:lnTo>
                    <a:pt x="171" y="6144"/>
                  </a:lnTo>
                  <a:lnTo>
                    <a:pt x="171" y="6079"/>
                  </a:lnTo>
                  <a:lnTo>
                    <a:pt x="156" y="5998"/>
                  </a:lnTo>
                  <a:lnTo>
                    <a:pt x="156" y="5933"/>
                  </a:lnTo>
                  <a:lnTo>
                    <a:pt x="141" y="5853"/>
                  </a:lnTo>
                  <a:lnTo>
                    <a:pt x="141" y="5788"/>
                  </a:lnTo>
                  <a:lnTo>
                    <a:pt x="141" y="5707"/>
                  </a:lnTo>
                  <a:lnTo>
                    <a:pt x="141" y="5643"/>
                  </a:lnTo>
                  <a:lnTo>
                    <a:pt x="141" y="5561"/>
                  </a:lnTo>
                  <a:lnTo>
                    <a:pt x="141" y="5480"/>
                  </a:lnTo>
                  <a:lnTo>
                    <a:pt x="141" y="5416"/>
                  </a:lnTo>
                  <a:lnTo>
                    <a:pt x="141" y="5335"/>
                  </a:lnTo>
                  <a:lnTo>
                    <a:pt x="141" y="5270"/>
                  </a:lnTo>
                  <a:lnTo>
                    <a:pt x="141" y="5189"/>
                  </a:lnTo>
                  <a:lnTo>
                    <a:pt x="156" y="5125"/>
                  </a:lnTo>
                  <a:lnTo>
                    <a:pt x="156" y="5044"/>
                  </a:lnTo>
                  <a:lnTo>
                    <a:pt x="156" y="4979"/>
                  </a:lnTo>
                  <a:lnTo>
                    <a:pt x="171" y="4899"/>
                  </a:lnTo>
                  <a:lnTo>
                    <a:pt x="171" y="4834"/>
                  </a:lnTo>
                  <a:lnTo>
                    <a:pt x="187" y="4753"/>
                  </a:lnTo>
                  <a:lnTo>
                    <a:pt x="187" y="4689"/>
                  </a:lnTo>
                  <a:lnTo>
                    <a:pt x="203" y="4608"/>
                  </a:lnTo>
                  <a:lnTo>
                    <a:pt x="218" y="4543"/>
                  </a:lnTo>
                  <a:lnTo>
                    <a:pt x="233" y="4461"/>
                  </a:lnTo>
                  <a:lnTo>
                    <a:pt x="233" y="4398"/>
                  </a:lnTo>
                  <a:lnTo>
                    <a:pt x="249" y="4316"/>
                  </a:lnTo>
                  <a:lnTo>
                    <a:pt x="264" y="4235"/>
                  </a:lnTo>
                  <a:lnTo>
                    <a:pt x="280" y="4171"/>
                  </a:lnTo>
                  <a:lnTo>
                    <a:pt x="296" y="4090"/>
                  </a:lnTo>
                  <a:lnTo>
                    <a:pt x="218" y="3589"/>
                  </a:lnTo>
                  <a:lnTo>
                    <a:pt x="0" y="2539"/>
                  </a:lnTo>
                  <a:lnTo>
                    <a:pt x="78" y="2135"/>
                  </a:lnTo>
                  <a:lnTo>
                    <a:pt x="94" y="2086"/>
                  </a:lnTo>
                  <a:lnTo>
                    <a:pt x="94" y="2022"/>
                  </a:lnTo>
                  <a:lnTo>
                    <a:pt x="94" y="1973"/>
                  </a:lnTo>
                  <a:lnTo>
                    <a:pt x="94" y="1908"/>
                  </a:lnTo>
                  <a:lnTo>
                    <a:pt x="94" y="1860"/>
                  </a:lnTo>
                  <a:lnTo>
                    <a:pt x="94" y="1812"/>
                  </a:lnTo>
                  <a:lnTo>
                    <a:pt x="94" y="1747"/>
                  </a:lnTo>
                  <a:lnTo>
                    <a:pt x="109" y="1698"/>
                  </a:lnTo>
                  <a:lnTo>
                    <a:pt x="109" y="1633"/>
                  </a:lnTo>
                  <a:lnTo>
                    <a:pt x="109" y="1586"/>
                  </a:lnTo>
                  <a:lnTo>
                    <a:pt x="109" y="1521"/>
                  </a:lnTo>
                  <a:lnTo>
                    <a:pt x="124" y="1472"/>
                  </a:lnTo>
                  <a:lnTo>
                    <a:pt x="124" y="1407"/>
                  </a:lnTo>
                  <a:lnTo>
                    <a:pt x="141" y="1358"/>
                  </a:lnTo>
                  <a:lnTo>
                    <a:pt x="141" y="1294"/>
                  </a:lnTo>
                  <a:lnTo>
                    <a:pt x="156" y="1246"/>
                  </a:lnTo>
                  <a:lnTo>
                    <a:pt x="171" y="1181"/>
                  </a:lnTo>
                  <a:lnTo>
                    <a:pt x="187" y="1132"/>
                  </a:lnTo>
                  <a:lnTo>
                    <a:pt x="203" y="1068"/>
                  </a:lnTo>
                  <a:lnTo>
                    <a:pt x="218" y="1019"/>
                  </a:lnTo>
                  <a:lnTo>
                    <a:pt x="233" y="954"/>
                  </a:lnTo>
                  <a:lnTo>
                    <a:pt x="249" y="906"/>
                  </a:lnTo>
                  <a:lnTo>
                    <a:pt x="280" y="842"/>
                  </a:lnTo>
                  <a:lnTo>
                    <a:pt x="311" y="793"/>
                  </a:lnTo>
                  <a:lnTo>
                    <a:pt x="342" y="744"/>
                  </a:lnTo>
                  <a:lnTo>
                    <a:pt x="373" y="679"/>
                  </a:lnTo>
                  <a:lnTo>
                    <a:pt x="405" y="631"/>
                  </a:lnTo>
                  <a:lnTo>
                    <a:pt x="451" y="567"/>
                  </a:lnTo>
                  <a:lnTo>
                    <a:pt x="497" y="518"/>
                  </a:lnTo>
                  <a:lnTo>
                    <a:pt x="544" y="453"/>
                  </a:lnTo>
                  <a:lnTo>
                    <a:pt x="590" y="404"/>
                  </a:lnTo>
                  <a:lnTo>
                    <a:pt x="637" y="357"/>
                  </a:lnTo>
                  <a:lnTo>
                    <a:pt x="901" y="227"/>
                  </a:lnTo>
                  <a:lnTo>
                    <a:pt x="933" y="211"/>
                  </a:lnTo>
                  <a:lnTo>
                    <a:pt x="963" y="194"/>
                  </a:lnTo>
                  <a:lnTo>
                    <a:pt x="995" y="194"/>
                  </a:lnTo>
                  <a:lnTo>
                    <a:pt x="1025" y="178"/>
                  </a:lnTo>
                  <a:lnTo>
                    <a:pt x="1056" y="178"/>
                  </a:lnTo>
                  <a:lnTo>
                    <a:pt x="1088" y="162"/>
                  </a:lnTo>
                  <a:lnTo>
                    <a:pt x="1103" y="162"/>
                  </a:lnTo>
                  <a:lnTo>
                    <a:pt x="1134" y="162"/>
                  </a:lnTo>
                  <a:lnTo>
                    <a:pt x="1165" y="162"/>
                  </a:lnTo>
                  <a:lnTo>
                    <a:pt x="1197" y="146"/>
                  </a:lnTo>
                  <a:lnTo>
                    <a:pt x="1227" y="146"/>
                  </a:lnTo>
                  <a:lnTo>
                    <a:pt x="1259" y="146"/>
                  </a:lnTo>
                  <a:lnTo>
                    <a:pt x="1274" y="146"/>
                  </a:lnTo>
                  <a:lnTo>
                    <a:pt x="1305" y="146"/>
                  </a:lnTo>
                  <a:lnTo>
                    <a:pt x="1336" y="146"/>
                  </a:lnTo>
                  <a:lnTo>
                    <a:pt x="1367" y="162"/>
                  </a:lnTo>
                  <a:lnTo>
                    <a:pt x="1398" y="162"/>
                  </a:lnTo>
                  <a:lnTo>
                    <a:pt x="1429" y="162"/>
                  </a:lnTo>
                  <a:lnTo>
                    <a:pt x="1444" y="162"/>
                  </a:lnTo>
                  <a:lnTo>
                    <a:pt x="1476" y="162"/>
                  </a:lnTo>
                  <a:lnTo>
                    <a:pt x="1507" y="178"/>
                  </a:lnTo>
                  <a:lnTo>
                    <a:pt x="1538" y="178"/>
                  </a:lnTo>
                  <a:lnTo>
                    <a:pt x="1569" y="178"/>
                  </a:lnTo>
                  <a:lnTo>
                    <a:pt x="1600" y="178"/>
                  </a:lnTo>
                  <a:lnTo>
                    <a:pt x="1631" y="194"/>
                  </a:lnTo>
                  <a:lnTo>
                    <a:pt x="1662" y="194"/>
                  </a:lnTo>
                  <a:lnTo>
                    <a:pt x="1678" y="194"/>
                  </a:lnTo>
                  <a:lnTo>
                    <a:pt x="1708" y="211"/>
                  </a:lnTo>
                  <a:lnTo>
                    <a:pt x="1740" y="211"/>
                  </a:lnTo>
                  <a:lnTo>
                    <a:pt x="1771" y="211"/>
                  </a:lnTo>
                  <a:lnTo>
                    <a:pt x="1817" y="211"/>
                  </a:lnTo>
                  <a:lnTo>
                    <a:pt x="1848" y="227"/>
                  </a:lnTo>
                  <a:lnTo>
                    <a:pt x="2174" y="0"/>
                  </a:lnTo>
                  <a:lnTo>
                    <a:pt x="2190" y="0"/>
                  </a:lnTo>
                  <a:lnTo>
                    <a:pt x="2206" y="0"/>
                  </a:lnTo>
                  <a:lnTo>
                    <a:pt x="2206" y="0"/>
                  </a:lnTo>
                  <a:lnTo>
                    <a:pt x="2221" y="0"/>
                  </a:lnTo>
                  <a:lnTo>
                    <a:pt x="2221" y="0"/>
                  </a:lnTo>
                  <a:lnTo>
                    <a:pt x="2221" y="0"/>
                  </a:lnTo>
                  <a:lnTo>
                    <a:pt x="2221" y="0"/>
                  </a:lnTo>
                  <a:lnTo>
                    <a:pt x="2221" y="0"/>
                  </a:lnTo>
                  <a:lnTo>
                    <a:pt x="2563" y="82"/>
                  </a:lnTo>
                  <a:lnTo>
                    <a:pt x="5420" y="129"/>
                  </a:lnTo>
                  <a:lnTo>
                    <a:pt x="6103" y="0"/>
                  </a:lnTo>
                  <a:lnTo>
                    <a:pt x="6879" y="486"/>
                  </a:lnTo>
                  <a:lnTo>
                    <a:pt x="6925" y="583"/>
                  </a:lnTo>
                  <a:lnTo>
                    <a:pt x="6972" y="663"/>
                  </a:lnTo>
                  <a:lnTo>
                    <a:pt x="7004" y="761"/>
                  </a:lnTo>
                  <a:lnTo>
                    <a:pt x="7050" y="857"/>
                  </a:lnTo>
                  <a:lnTo>
                    <a:pt x="7081" y="954"/>
                  </a:lnTo>
                  <a:lnTo>
                    <a:pt x="7112" y="1036"/>
                  </a:lnTo>
                  <a:lnTo>
                    <a:pt x="7128" y="1132"/>
                  </a:lnTo>
                  <a:lnTo>
                    <a:pt x="7159" y="1229"/>
                  </a:lnTo>
                  <a:lnTo>
                    <a:pt x="7174" y="1327"/>
                  </a:lnTo>
                  <a:lnTo>
                    <a:pt x="7189" y="1423"/>
                  </a:lnTo>
                  <a:lnTo>
                    <a:pt x="7205" y="1504"/>
                  </a:lnTo>
                  <a:lnTo>
                    <a:pt x="7221" y="1601"/>
                  </a:lnTo>
                  <a:lnTo>
                    <a:pt x="7236" y="1698"/>
                  </a:lnTo>
                  <a:lnTo>
                    <a:pt x="7251" y="1796"/>
                  </a:lnTo>
                  <a:lnTo>
                    <a:pt x="7251" y="1892"/>
                  </a:lnTo>
                  <a:lnTo>
                    <a:pt x="7251" y="1989"/>
                  </a:lnTo>
                  <a:lnTo>
                    <a:pt x="7268" y="2070"/>
                  </a:lnTo>
                  <a:lnTo>
                    <a:pt x="7268" y="2167"/>
                  </a:lnTo>
                  <a:lnTo>
                    <a:pt x="7268" y="2264"/>
                  </a:lnTo>
                  <a:lnTo>
                    <a:pt x="7268" y="2361"/>
                  </a:lnTo>
                  <a:lnTo>
                    <a:pt x="7268" y="2458"/>
                  </a:lnTo>
                  <a:lnTo>
                    <a:pt x="7268" y="2555"/>
                  </a:lnTo>
                  <a:lnTo>
                    <a:pt x="7268" y="2652"/>
                  </a:lnTo>
                  <a:lnTo>
                    <a:pt x="7251" y="2749"/>
                  </a:lnTo>
                  <a:lnTo>
                    <a:pt x="7251" y="2846"/>
                  </a:lnTo>
                  <a:lnTo>
                    <a:pt x="7251" y="2943"/>
                  </a:lnTo>
                  <a:lnTo>
                    <a:pt x="7236" y="3023"/>
                  </a:lnTo>
                  <a:lnTo>
                    <a:pt x="7236" y="3121"/>
                  </a:lnTo>
                  <a:lnTo>
                    <a:pt x="7236" y="3218"/>
                  </a:lnTo>
                  <a:lnTo>
                    <a:pt x="7221" y="3315"/>
                  </a:lnTo>
                  <a:lnTo>
                    <a:pt x="7221" y="3412"/>
                  </a:lnTo>
                  <a:lnTo>
                    <a:pt x="7221" y="3510"/>
                  </a:lnTo>
                  <a:lnTo>
                    <a:pt x="7314" y="5060"/>
                  </a:lnTo>
                  <a:lnTo>
                    <a:pt x="7268" y="5561"/>
                  </a:lnTo>
                  <a:lnTo>
                    <a:pt x="7392" y="5918"/>
                  </a:lnTo>
                  <a:lnTo>
                    <a:pt x="7392" y="5949"/>
                  </a:lnTo>
                  <a:lnTo>
                    <a:pt x="7376" y="5982"/>
                  </a:lnTo>
                  <a:lnTo>
                    <a:pt x="7376" y="6014"/>
                  </a:lnTo>
                  <a:lnTo>
                    <a:pt x="7376" y="6047"/>
                  </a:lnTo>
                  <a:lnTo>
                    <a:pt x="7360" y="6079"/>
                  </a:lnTo>
                  <a:lnTo>
                    <a:pt x="7360" y="6111"/>
                  </a:lnTo>
                  <a:lnTo>
                    <a:pt x="7360" y="6144"/>
                  </a:lnTo>
                  <a:lnTo>
                    <a:pt x="7345" y="6175"/>
                  </a:lnTo>
                  <a:lnTo>
                    <a:pt x="7345" y="6208"/>
                  </a:lnTo>
                  <a:lnTo>
                    <a:pt x="7330" y="6240"/>
                  </a:lnTo>
                  <a:lnTo>
                    <a:pt x="7330" y="6273"/>
                  </a:lnTo>
                  <a:lnTo>
                    <a:pt x="7314" y="6305"/>
                  </a:lnTo>
                  <a:lnTo>
                    <a:pt x="7314" y="6338"/>
                  </a:lnTo>
                  <a:lnTo>
                    <a:pt x="7298" y="6370"/>
                  </a:lnTo>
                  <a:lnTo>
                    <a:pt x="7283" y="6403"/>
                  </a:lnTo>
                  <a:lnTo>
                    <a:pt x="7268" y="6434"/>
                  </a:lnTo>
                  <a:lnTo>
                    <a:pt x="7268" y="6467"/>
                  </a:lnTo>
                  <a:lnTo>
                    <a:pt x="7251" y="6499"/>
                  </a:lnTo>
                  <a:lnTo>
                    <a:pt x="7236" y="6532"/>
                  </a:lnTo>
                  <a:lnTo>
                    <a:pt x="7221" y="6564"/>
                  </a:lnTo>
                  <a:lnTo>
                    <a:pt x="7205" y="6597"/>
                  </a:lnTo>
                  <a:lnTo>
                    <a:pt x="7189" y="6629"/>
                  </a:lnTo>
                  <a:lnTo>
                    <a:pt x="7174" y="6660"/>
                  </a:lnTo>
                  <a:lnTo>
                    <a:pt x="7159" y="6693"/>
                  </a:lnTo>
                  <a:lnTo>
                    <a:pt x="7128" y="6725"/>
                  </a:lnTo>
                  <a:lnTo>
                    <a:pt x="7112" y="6758"/>
                  </a:lnTo>
                  <a:lnTo>
                    <a:pt x="7096" y="6790"/>
                  </a:lnTo>
                  <a:lnTo>
                    <a:pt x="7066" y="6823"/>
                  </a:lnTo>
                  <a:lnTo>
                    <a:pt x="7034" y="6839"/>
                  </a:lnTo>
                  <a:lnTo>
                    <a:pt x="7019" y="6872"/>
                  </a:lnTo>
                  <a:lnTo>
                    <a:pt x="6987" y="6903"/>
                  </a:lnTo>
                  <a:lnTo>
                    <a:pt x="6957" y="6935"/>
                  </a:lnTo>
                  <a:lnTo>
                    <a:pt x="6848" y="6968"/>
                  </a:lnTo>
                  <a:lnTo>
                    <a:pt x="6723" y="7000"/>
                  </a:lnTo>
                  <a:lnTo>
                    <a:pt x="6600" y="7017"/>
                  </a:lnTo>
                  <a:lnTo>
                    <a:pt x="6491" y="7049"/>
                  </a:lnTo>
                  <a:lnTo>
                    <a:pt x="6367" y="7065"/>
                  </a:lnTo>
                  <a:lnTo>
                    <a:pt x="6258" y="7082"/>
                  </a:lnTo>
                  <a:lnTo>
                    <a:pt x="6133" y="7098"/>
                  </a:lnTo>
                  <a:lnTo>
                    <a:pt x="6025" y="7114"/>
                  </a:lnTo>
                  <a:lnTo>
                    <a:pt x="5901" y="7129"/>
                  </a:lnTo>
                  <a:lnTo>
                    <a:pt x="5792" y="7146"/>
                  </a:lnTo>
                  <a:lnTo>
                    <a:pt x="5684" y="7146"/>
                  </a:lnTo>
                  <a:lnTo>
                    <a:pt x="5559" y="7162"/>
                  </a:lnTo>
                  <a:lnTo>
                    <a:pt x="5450" y="7162"/>
                  </a:lnTo>
                  <a:lnTo>
                    <a:pt x="5341" y="7178"/>
                  </a:lnTo>
                  <a:lnTo>
                    <a:pt x="5218" y="7178"/>
                  </a:lnTo>
                  <a:lnTo>
                    <a:pt x="5109" y="7178"/>
                  </a:lnTo>
                  <a:lnTo>
                    <a:pt x="5000" y="7178"/>
                  </a:lnTo>
                  <a:lnTo>
                    <a:pt x="4875" y="7178"/>
                  </a:lnTo>
                  <a:lnTo>
                    <a:pt x="4767" y="7178"/>
                  </a:lnTo>
                  <a:lnTo>
                    <a:pt x="4658" y="7178"/>
                  </a:lnTo>
                  <a:lnTo>
                    <a:pt x="4549" y="7162"/>
                  </a:lnTo>
                  <a:lnTo>
                    <a:pt x="4426" y="7162"/>
                  </a:lnTo>
                  <a:lnTo>
                    <a:pt x="4317" y="7162"/>
                  </a:lnTo>
                  <a:lnTo>
                    <a:pt x="4208" y="7162"/>
                  </a:lnTo>
                  <a:lnTo>
                    <a:pt x="4100" y="7146"/>
                  </a:lnTo>
                  <a:lnTo>
                    <a:pt x="3975" y="7146"/>
                  </a:lnTo>
                  <a:lnTo>
                    <a:pt x="3866" y="7146"/>
                  </a:lnTo>
                  <a:lnTo>
                    <a:pt x="3758" y="7129"/>
                  </a:lnTo>
                  <a:lnTo>
                    <a:pt x="3635" y="7129"/>
                  </a:lnTo>
                  <a:lnTo>
                    <a:pt x="3526" y="7129"/>
                  </a:lnTo>
                  <a:lnTo>
                    <a:pt x="3417" y="7114"/>
                  </a:lnTo>
                  <a:lnTo>
                    <a:pt x="3292" y="7114"/>
                  </a:lnTo>
                  <a:lnTo>
                    <a:pt x="2827" y="7162"/>
                  </a:lnTo>
                  <a:lnTo>
                    <a:pt x="2532" y="7421"/>
                  </a:lnTo>
                  <a:lnTo>
                    <a:pt x="2004" y="7696"/>
                  </a:lnTo>
                  <a:lnTo>
                    <a:pt x="1755" y="7728"/>
                  </a:lnTo>
                  <a:lnTo>
                    <a:pt x="1662" y="77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208" y="1162"/>
              <a:ext cx="934" cy="991"/>
              <a:chOff x="208" y="1162"/>
              <a:chExt cx="934" cy="991"/>
            </a:xfrm>
          </p:grpSpPr>
          <p:sp>
            <p:nvSpPr>
              <p:cNvPr id="24584" name="Freeform 8"/>
              <p:cNvSpPr>
                <a:spLocks/>
              </p:cNvSpPr>
              <p:nvPr/>
            </p:nvSpPr>
            <p:spPr bwMode="auto">
              <a:xfrm>
                <a:off x="426" y="1670"/>
                <a:ext cx="383" cy="483"/>
              </a:xfrm>
              <a:custGeom>
                <a:avLst/>
                <a:gdLst/>
                <a:ahLst/>
                <a:cxnLst>
                  <a:cxn ang="0">
                    <a:pos x="0" y="3379"/>
                  </a:cxn>
                  <a:cxn ang="0">
                    <a:pos x="1026" y="2134"/>
                  </a:cxn>
                  <a:cxn ang="0">
                    <a:pos x="809" y="1859"/>
                  </a:cxn>
                  <a:cxn ang="0">
                    <a:pos x="1150" y="1374"/>
                  </a:cxn>
                  <a:cxn ang="0">
                    <a:pos x="932" y="1099"/>
                  </a:cxn>
                  <a:cxn ang="0">
                    <a:pos x="1352" y="355"/>
                  </a:cxn>
                  <a:cxn ang="0">
                    <a:pos x="2128" y="307"/>
                  </a:cxn>
                  <a:cxn ang="0">
                    <a:pos x="2143" y="290"/>
                  </a:cxn>
                  <a:cxn ang="0">
                    <a:pos x="2158" y="274"/>
                  </a:cxn>
                  <a:cxn ang="0">
                    <a:pos x="2158" y="274"/>
                  </a:cxn>
                  <a:cxn ang="0">
                    <a:pos x="2174" y="274"/>
                  </a:cxn>
                  <a:cxn ang="0">
                    <a:pos x="2174" y="274"/>
                  </a:cxn>
                  <a:cxn ang="0">
                    <a:pos x="2174" y="274"/>
                  </a:cxn>
                  <a:cxn ang="0">
                    <a:pos x="2174" y="274"/>
                  </a:cxn>
                  <a:cxn ang="0">
                    <a:pos x="2174" y="274"/>
                  </a:cxn>
                  <a:cxn ang="0">
                    <a:pos x="2609" y="0"/>
                  </a:cxn>
                  <a:cxn ang="0">
                    <a:pos x="2686" y="178"/>
                  </a:cxn>
                  <a:cxn ang="0">
                    <a:pos x="1786" y="1148"/>
                  </a:cxn>
                  <a:cxn ang="0">
                    <a:pos x="1786" y="1325"/>
                  </a:cxn>
                  <a:cxn ang="0">
                    <a:pos x="2003" y="1552"/>
                  </a:cxn>
                  <a:cxn ang="0">
                    <a:pos x="1492" y="1988"/>
                  </a:cxn>
                  <a:cxn ang="0">
                    <a:pos x="1709" y="2263"/>
                  </a:cxn>
                  <a:cxn ang="0">
                    <a:pos x="1709" y="2279"/>
                  </a:cxn>
                  <a:cxn ang="0">
                    <a:pos x="1709" y="2296"/>
                  </a:cxn>
                  <a:cxn ang="0">
                    <a:pos x="1709" y="2296"/>
                  </a:cxn>
                  <a:cxn ang="0">
                    <a:pos x="1709" y="2296"/>
                  </a:cxn>
                  <a:cxn ang="0">
                    <a:pos x="1709" y="2296"/>
                  </a:cxn>
                  <a:cxn ang="0">
                    <a:pos x="1709" y="2296"/>
                  </a:cxn>
                  <a:cxn ang="0">
                    <a:pos x="1709" y="2312"/>
                  </a:cxn>
                  <a:cxn ang="0">
                    <a:pos x="1709" y="2312"/>
                  </a:cxn>
                  <a:cxn ang="0">
                    <a:pos x="420" y="3104"/>
                  </a:cxn>
                  <a:cxn ang="0">
                    <a:pos x="202" y="3331"/>
                  </a:cxn>
                  <a:cxn ang="0">
                    <a:pos x="79" y="3379"/>
                  </a:cxn>
                  <a:cxn ang="0">
                    <a:pos x="0" y="3379"/>
                  </a:cxn>
                </a:cxnLst>
                <a:rect l="0" t="0" r="r" b="b"/>
                <a:pathLst>
                  <a:path w="2686" h="3379">
                    <a:moveTo>
                      <a:pt x="0" y="3379"/>
                    </a:moveTo>
                    <a:lnTo>
                      <a:pt x="1026" y="2134"/>
                    </a:lnTo>
                    <a:lnTo>
                      <a:pt x="809" y="1859"/>
                    </a:lnTo>
                    <a:lnTo>
                      <a:pt x="1150" y="1374"/>
                    </a:lnTo>
                    <a:lnTo>
                      <a:pt x="932" y="1099"/>
                    </a:lnTo>
                    <a:lnTo>
                      <a:pt x="1352" y="355"/>
                    </a:lnTo>
                    <a:lnTo>
                      <a:pt x="2128" y="307"/>
                    </a:lnTo>
                    <a:lnTo>
                      <a:pt x="2143" y="290"/>
                    </a:lnTo>
                    <a:lnTo>
                      <a:pt x="2158" y="274"/>
                    </a:lnTo>
                    <a:lnTo>
                      <a:pt x="2158" y="274"/>
                    </a:lnTo>
                    <a:lnTo>
                      <a:pt x="2174" y="274"/>
                    </a:lnTo>
                    <a:lnTo>
                      <a:pt x="2174" y="274"/>
                    </a:lnTo>
                    <a:lnTo>
                      <a:pt x="2174" y="274"/>
                    </a:lnTo>
                    <a:lnTo>
                      <a:pt x="2174" y="274"/>
                    </a:lnTo>
                    <a:lnTo>
                      <a:pt x="2174" y="274"/>
                    </a:lnTo>
                    <a:lnTo>
                      <a:pt x="2609" y="0"/>
                    </a:lnTo>
                    <a:lnTo>
                      <a:pt x="2686" y="178"/>
                    </a:lnTo>
                    <a:lnTo>
                      <a:pt x="1786" y="1148"/>
                    </a:lnTo>
                    <a:lnTo>
                      <a:pt x="1786" y="1325"/>
                    </a:lnTo>
                    <a:lnTo>
                      <a:pt x="2003" y="1552"/>
                    </a:lnTo>
                    <a:lnTo>
                      <a:pt x="1492" y="1988"/>
                    </a:lnTo>
                    <a:lnTo>
                      <a:pt x="1709" y="2263"/>
                    </a:lnTo>
                    <a:lnTo>
                      <a:pt x="1709" y="2279"/>
                    </a:lnTo>
                    <a:lnTo>
                      <a:pt x="1709" y="2296"/>
                    </a:lnTo>
                    <a:lnTo>
                      <a:pt x="1709" y="2296"/>
                    </a:lnTo>
                    <a:lnTo>
                      <a:pt x="1709" y="2296"/>
                    </a:lnTo>
                    <a:lnTo>
                      <a:pt x="1709" y="2296"/>
                    </a:lnTo>
                    <a:lnTo>
                      <a:pt x="1709" y="2296"/>
                    </a:lnTo>
                    <a:lnTo>
                      <a:pt x="1709" y="2312"/>
                    </a:lnTo>
                    <a:lnTo>
                      <a:pt x="1709" y="2312"/>
                    </a:lnTo>
                    <a:lnTo>
                      <a:pt x="420" y="3104"/>
                    </a:lnTo>
                    <a:lnTo>
                      <a:pt x="202" y="3331"/>
                    </a:lnTo>
                    <a:lnTo>
                      <a:pt x="79" y="3379"/>
                    </a:lnTo>
                    <a:lnTo>
                      <a:pt x="0" y="3379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85" name="Freeform 9"/>
              <p:cNvSpPr>
                <a:spLocks/>
              </p:cNvSpPr>
              <p:nvPr/>
            </p:nvSpPr>
            <p:spPr bwMode="auto">
              <a:xfrm>
                <a:off x="628" y="1721"/>
                <a:ext cx="514" cy="374"/>
              </a:xfrm>
              <a:custGeom>
                <a:avLst/>
                <a:gdLst/>
                <a:ahLst/>
                <a:cxnLst>
                  <a:cxn ang="0">
                    <a:pos x="31" y="2571"/>
                  </a:cxn>
                  <a:cxn ang="0">
                    <a:pos x="15" y="2523"/>
                  </a:cxn>
                  <a:cxn ang="0">
                    <a:pos x="0" y="2491"/>
                  </a:cxn>
                  <a:cxn ang="0">
                    <a:pos x="0" y="2474"/>
                  </a:cxn>
                  <a:cxn ang="0">
                    <a:pos x="0" y="2474"/>
                  </a:cxn>
                  <a:cxn ang="0">
                    <a:pos x="589" y="2134"/>
                  </a:cxn>
                  <a:cxn ang="0">
                    <a:pos x="682" y="1553"/>
                  </a:cxn>
                  <a:cxn ang="0">
                    <a:pos x="682" y="922"/>
                  </a:cxn>
                  <a:cxn ang="0">
                    <a:pos x="1443" y="49"/>
                  </a:cxn>
                  <a:cxn ang="0">
                    <a:pos x="2298" y="210"/>
                  </a:cxn>
                  <a:cxn ang="0">
                    <a:pos x="2732" y="33"/>
                  </a:cxn>
                  <a:cxn ang="0">
                    <a:pos x="2763" y="0"/>
                  </a:cxn>
                  <a:cxn ang="0">
                    <a:pos x="2763" y="0"/>
                  </a:cxn>
                  <a:cxn ang="0">
                    <a:pos x="2763" y="0"/>
                  </a:cxn>
                  <a:cxn ang="0">
                    <a:pos x="3105" y="178"/>
                  </a:cxn>
                  <a:cxn ang="0">
                    <a:pos x="3539" y="243"/>
                  </a:cxn>
                  <a:cxn ang="0">
                    <a:pos x="3539" y="389"/>
                  </a:cxn>
                  <a:cxn ang="0">
                    <a:pos x="3555" y="534"/>
                  </a:cxn>
                  <a:cxn ang="0">
                    <a:pos x="3571" y="663"/>
                  </a:cxn>
                  <a:cxn ang="0">
                    <a:pos x="3571" y="809"/>
                  </a:cxn>
                  <a:cxn ang="0">
                    <a:pos x="3586" y="938"/>
                  </a:cxn>
                  <a:cxn ang="0">
                    <a:pos x="3601" y="1068"/>
                  </a:cxn>
                  <a:cxn ang="0">
                    <a:pos x="3601" y="1213"/>
                  </a:cxn>
                  <a:cxn ang="0">
                    <a:pos x="3601" y="1343"/>
                  </a:cxn>
                  <a:cxn ang="0">
                    <a:pos x="3601" y="1488"/>
                  </a:cxn>
                  <a:cxn ang="0">
                    <a:pos x="3586" y="1617"/>
                  </a:cxn>
                  <a:cxn ang="0">
                    <a:pos x="3555" y="1747"/>
                  </a:cxn>
                  <a:cxn ang="0">
                    <a:pos x="3524" y="1876"/>
                  </a:cxn>
                  <a:cxn ang="0">
                    <a:pos x="3478" y="2006"/>
                  </a:cxn>
                  <a:cxn ang="0">
                    <a:pos x="3400" y="2151"/>
                  </a:cxn>
                  <a:cxn ang="0">
                    <a:pos x="3322" y="2281"/>
                  </a:cxn>
                  <a:cxn ang="0">
                    <a:pos x="3182" y="2377"/>
                  </a:cxn>
                  <a:cxn ang="0">
                    <a:pos x="3011" y="2426"/>
                  </a:cxn>
                  <a:cxn ang="0">
                    <a:pos x="2826" y="2458"/>
                  </a:cxn>
                  <a:cxn ang="0">
                    <a:pos x="2639" y="2491"/>
                  </a:cxn>
                  <a:cxn ang="0">
                    <a:pos x="2453" y="2523"/>
                  </a:cxn>
                  <a:cxn ang="0">
                    <a:pos x="2281" y="2539"/>
                  </a:cxn>
                  <a:cxn ang="0">
                    <a:pos x="2096" y="2556"/>
                  </a:cxn>
                  <a:cxn ang="0">
                    <a:pos x="1925" y="2556"/>
                  </a:cxn>
                  <a:cxn ang="0">
                    <a:pos x="1738" y="2571"/>
                  </a:cxn>
                  <a:cxn ang="0">
                    <a:pos x="1568" y="2571"/>
                  </a:cxn>
                  <a:cxn ang="0">
                    <a:pos x="1381" y="2571"/>
                  </a:cxn>
                  <a:cxn ang="0">
                    <a:pos x="1210" y="2571"/>
                  </a:cxn>
                  <a:cxn ang="0">
                    <a:pos x="1040" y="2587"/>
                  </a:cxn>
                  <a:cxn ang="0">
                    <a:pos x="853" y="2587"/>
                  </a:cxn>
                  <a:cxn ang="0">
                    <a:pos x="682" y="2603"/>
                  </a:cxn>
                  <a:cxn ang="0">
                    <a:pos x="512" y="2603"/>
                  </a:cxn>
                  <a:cxn ang="0">
                    <a:pos x="295" y="2571"/>
                  </a:cxn>
                </a:cxnLst>
                <a:rect l="0" t="0" r="r" b="b"/>
                <a:pathLst>
                  <a:path w="3601" h="2619">
                    <a:moveTo>
                      <a:pt x="295" y="2571"/>
                    </a:moveTo>
                    <a:lnTo>
                      <a:pt x="31" y="2571"/>
                    </a:lnTo>
                    <a:lnTo>
                      <a:pt x="15" y="2539"/>
                    </a:lnTo>
                    <a:lnTo>
                      <a:pt x="15" y="2523"/>
                    </a:lnTo>
                    <a:lnTo>
                      <a:pt x="0" y="2507"/>
                    </a:lnTo>
                    <a:lnTo>
                      <a:pt x="0" y="2491"/>
                    </a:lnTo>
                    <a:lnTo>
                      <a:pt x="0" y="2491"/>
                    </a:lnTo>
                    <a:lnTo>
                      <a:pt x="0" y="2474"/>
                    </a:lnTo>
                    <a:lnTo>
                      <a:pt x="0" y="2474"/>
                    </a:lnTo>
                    <a:lnTo>
                      <a:pt x="0" y="2474"/>
                    </a:lnTo>
                    <a:lnTo>
                      <a:pt x="295" y="2393"/>
                    </a:lnTo>
                    <a:lnTo>
                      <a:pt x="589" y="2134"/>
                    </a:lnTo>
                    <a:lnTo>
                      <a:pt x="419" y="1779"/>
                    </a:lnTo>
                    <a:lnTo>
                      <a:pt x="682" y="1553"/>
                    </a:lnTo>
                    <a:lnTo>
                      <a:pt x="884" y="1472"/>
                    </a:lnTo>
                    <a:lnTo>
                      <a:pt x="682" y="922"/>
                    </a:lnTo>
                    <a:lnTo>
                      <a:pt x="1102" y="485"/>
                    </a:lnTo>
                    <a:lnTo>
                      <a:pt x="1443" y="49"/>
                    </a:lnTo>
                    <a:lnTo>
                      <a:pt x="1738" y="178"/>
                    </a:lnTo>
                    <a:lnTo>
                      <a:pt x="2298" y="210"/>
                    </a:lnTo>
                    <a:lnTo>
                      <a:pt x="2717" y="49"/>
                    </a:lnTo>
                    <a:lnTo>
                      <a:pt x="2732" y="33"/>
                    </a:lnTo>
                    <a:lnTo>
                      <a:pt x="2747" y="17"/>
                    </a:lnTo>
                    <a:lnTo>
                      <a:pt x="2763" y="0"/>
                    </a:lnTo>
                    <a:lnTo>
                      <a:pt x="2763" y="0"/>
                    </a:lnTo>
                    <a:lnTo>
                      <a:pt x="2763" y="0"/>
                    </a:lnTo>
                    <a:lnTo>
                      <a:pt x="2763" y="0"/>
                    </a:lnTo>
                    <a:lnTo>
                      <a:pt x="2763" y="0"/>
                    </a:lnTo>
                    <a:lnTo>
                      <a:pt x="2763" y="0"/>
                    </a:lnTo>
                    <a:lnTo>
                      <a:pt x="3105" y="178"/>
                    </a:lnTo>
                    <a:lnTo>
                      <a:pt x="3539" y="178"/>
                    </a:lnTo>
                    <a:lnTo>
                      <a:pt x="3539" y="243"/>
                    </a:lnTo>
                    <a:lnTo>
                      <a:pt x="3539" y="324"/>
                    </a:lnTo>
                    <a:lnTo>
                      <a:pt x="3539" y="389"/>
                    </a:lnTo>
                    <a:lnTo>
                      <a:pt x="3555" y="453"/>
                    </a:lnTo>
                    <a:lnTo>
                      <a:pt x="3555" y="534"/>
                    </a:lnTo>
                    <a:lnTo>
                      <a:pt x="3555" y="599"/>
                    </a:lnTo>
                    <a:lnTo>
                      <a:pt x="3571" y="663"/>
                    </a:lnTo>
                    <a:lnTo>
                      <a:pt x="3571" y="728"/>
                    </a:lnTo>
                    <a:lnTo>
                      <a:pt x="3571" y="809"/>
                    </a:lnTo>
                    <a:lnTo>
                      <a:pt x="3586" y="873"/>
                    </a:lnTo>
                    <a:lnTo>
                      <a:pt x="3586" y="938"/>
                    </a:lnTo>
                    <a:lnTo>
                      <a:pt x="3586" y="1003"/>
                    </a:lnTo>
                    <a:lnTo>
                      <a:pt x="3601" y="1068"/>
                    </a:lnTo>
                    <a:lnTo>
                      <a:pt x="3601" y="1148"/>
                    </a:lnTo>
                    <a:lnTo>
                      <a:pt x="3601" y="1213"/>
                    </a:lnTo>
                    <a:lnTo>
                      <a:pt x="3601" y="1278"/>
                    </a:lnTo>
                    <a:lnTo>
                      <a:pt x="3601" y="1343"/>
                    </a:lnTo>
                    <a:lnTo>
                      <a:pt x="3601" y="1407"/>
                    </a:lnTo>
                    <a:lnTo>
                      <a:pt x="3601" y="1488"/>
                    </a:lnTo>
                    <a:lnTo>
                      <a:pt x="3586" y="1553"/>
                    </a:lnTo>
                    <a:lnTo>
                      <a:pt x="3586" y="1617"/>
                    </a:lnTo>
                    <a:lnTo>
                      <a:pt x="3571" y="1682"/>
                    </a:lnTo>
                    <a:lnTo>
                      <a:pt x="3555" y="1747"/>
                    </a:lnTo>
                    <a:lnTo>
                      <a:pt x="3539" y="1812"/>
                    </a:lnTo>
                    <a:lnTo>
                      <a:pt x="3524" y="1876"/>
                    </a:lnTo>
                    <a:lnTo>
                      <a:pt x="3493" y="1941"/>
                    </a:lnTo>
                    <a:lnTo>
                      <a:pt x="3478" y="2006"/>
                    </a:lnTo>
                    <a:lnTo>
                      <a:pt x="3446" y="2087"/>
                    </a:lnTo>
                    <a:lnTo>
                      <a:pt x="3400" y="2151"/>
                    </a:lnTo>
                    <a:lnTo>
                      <a:pt x="3369" y="2216"/>
                    </a:lnTo>
                    <a:lnTo>
                      <a:pt x="3322" y="2281"/>
                    </a:lnTo>
                    <a:lnTo>
                      <a:pt x="3275" y="2344"/>
                    </a:lnTo>
                    <a:lnTo>
                      <a:pt x="3182" y="2377"/>
                    </a:lnTo>
                    <a:lnTo>
                      <a:pt x="3105" y="2393"/>
                    </a:lnTo>
                    <a:lnTo>
                      <a:pt x="3011" y="2426"/>
                    </a:lnTo>
                    <a:lnTo>
                      <a:pt x="2918" y="2442"/>
                    </a:lnTo>
                    <a:lnTo>
                      <a:pt x="2826" y="2458"/>
                    </a:lnTo>
                    <a:lnTo>
                      <a:pt x="2732" y="2474"/>
                    </a:lnTo>
                    <a:lnTo>
                      <a:pt x="2639" y="2491"/>
                    </a:lnTo>
                    <a:lnTo>
                      <a:pt x="2545" y="2507"/>
                    </a:lnTo>
                    <a:lnTo>
                      <a:pt x="2453" y="2523"/>
                    </a:lnTo>
                    <a:lnTo>
                      <a:pt x="2375" y="2523"/>
                    </a:lnTo>
                    <a:lnTo>
                      <a:pt x="2281" y="2539"/>
                    </a:lnTo>
                    <a:lnTo>
                      <a:pt x="2189" y="2539"/>
                    </a:lnTo>
                    <a:lnTo>
                      <a:pt x="2096" y="2556"/>
                    </a:lnTo>
                    <a:lnTo>
                      <a:pt x="2002" y="2556"/>
                    </a:lnTo>
                    <a:lnTo>
                      <a:pt x="1925" y="2556"/>
                    </a:lnTo>
                    <a:lnTo>
                      <a:pt x="1832" y="2571"/>
                    </a:lnTo>
                    <a:lnTo>
                      <a:pt x="1738" y="2571"/>
                    </a:lnTo>
                    <a:lnTo>
                      <a:pt x="1645" y="2571"/>
                    </a:lnTo>
                    <a:lnTo>
                      <a:pt x="1568" y="2571"/>
                    </a:lnTo>
                    <a:lnTo>
                      <a:pt x="1474" y="2571"/>
                    </a:lnTo>
                    <a:lnTo>
                      <a:pt x="1381" y="2571"/>
                    </a:lnTo>
                    <a:lnTo>
                      <a:pt x="1304" y="2571"/>
                    </a:lnTo>
                    <a:lnTo>
                      <a:pt x="1210" y="2571"/>
                    </a:lnTo>
                    <a:lnTo>
                      <a:pt x="1117" y="2587"/>
                    </a:lnTo>
                    <a:lnTo>
                      <a:pt x="1040" y="2587"/>
                    </a:lnTo>
                    <a:lnTo>
                      <a:pt x="946" y="2587"/>
                    </a:lnTo>
                    <a:lnTo>
                      <a:pt x="853" y="2587"/>
                    </a:lnTo>
                    <a:lnTo>
                      <a:pt x="776" y="2587"/>
                    </a:lnTo>
                    <a:lnTo>
                      <a:pt x="682" y="2603"/>
                    </a:lnTo>
                    <a:lnTo>
                      <a:pt x="589" y="2603"/>
                    </a:lnTo>
                    <a:lnTo>
                      <a:pt x="512" y="2603"/>
                    </a:lnTo>
                    <a:lnTo>
                      <a:pt x="419" y="2619"/>
                    </a:lnTo>
                    <a:lnTo>
                      <a:pt x="295" y="2571"/>
                    </a:lnTo>
                    <a:close/>
                  </a:path>
                </a:pathLst>
              </a:custGeom>
              <a:solidFill>
                <a:srgbClr val="99C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86" name="Freeform 10"/>
              <p:cNvSpPr>
                <a:spLocks/>
              </p:cNvSpPr>
              <p:nvPr/>
            </p:nvSpPr>
            <p:spPr bwMode="auto">
              <a:xfrm>
                <a:off x="208" y="1631"/>
                <a:ext cx="371" cy="457"/>
              </a:xfrm>
              <a:custGeom>
                <a:avLst/>
                <a:gdLst/>
                <a:ahLst/>
                <a:cxnLst>
                  <a:cxn ang="0">
                    <a:pos x="450" y="3153"/>
                  </a:cxn>
                  <a:cxn ang="0">
                    <a:pos x="109" y="2668"/>
                  </a:cxn>
                  <a:cxn ang="0">
                    <a:pos x="77" y="2603"/>
                  </a:cxn>
                  <a:cxn ang="0">
                    <a:pos x="62" y="2522"/>
                  </a:cxn>
                  <a:cxn ang="0">
                    <a:pos x="46" y="2458"/>
                  </a:cxn>
                  <a:cxn ang="0">
                    <a:pos x="31" y="2377"/>
                  </a:cxn>
                  <a:cxn ang="0">
                    <a:pos x="16" y="2312"/>
                  </a:cxn>
                  <a:cxn ang="0">
                    <a:pos x="16" y="2232"/>
                  </a:cxn>
                  <a:cxn ang="0">
                    <a:pos x="0" y="2167"/>
                  </a:cxn>
                  <a:cxn ang="0">
                    <a:pos x="0" y="2086"/>
                  </a:cxn>
                  <a:cxn ang="0">
                    <a:pos x="0" y="2021"/>
                  </a:cxn>
                  <a:cxn ang="0">
                    <a:pos x="0" y="1957"/>
                  </a:cxn>
                  <a:cxn ang="0">
                    <a:pos x="0" y="1875"/>
                  </a:cxn>
                  <a:cxn ang="0">
                    <a:pos x="0" y="1811"/>
                  </a:cxn>
                  <a:cxn ang="0">
                    <a:pos x="0" y="1730"/>
                  </a:cxn>
                  <a:cxn ang="0">
                    <a:pos x="0" y="1665"/>
                  </a:cxn>
                  <a:cxn ang="0">
                    <a:pos x="16" y="1584"/>
                  </a:cxn>
                  <a:cxn ang="0">
                    <a:pos x="16" y="1519"/>
                  </a:cxn>
                  <a:cxn ang="0">
                    <a:pos x="838" y="355"/>
                  </a:cxn>
                  <a:cxn ang="0">
                    <a:pos x="1817" y="0"/>
                  </a:cxn>
                  <a:cxn ang="0">
                    <a:pos x="2236" y="355"/>
                  </a:cxn>
                  <a:cxn ang="0">
                    <a:pos x="2330" y="840"/>
                  </a:cxn>
                  <a:cxn ang="0">
                    <a:pos x="2283" y="1519"/>
                  </a:cxn>
                  <a:cxn ang="0">
                    <a:pos x="2066" y="1875"/>
                  </a:cxn>
                  <a:cxn ang="0">
                    <a:pos x="2034" y="1875"/>
                  </a:cxn>
                  <a:cxn ang="0">
                    <a:pos x="2034" y="1875"/>
                  </a:cxn>
                  <a:cxn ang="0">
                    <a:pos x="2034" y="1875"/>
                  </a:cxn>
                  <a:cxn ang="0">
                    <a:pos x="1987" y="2102"/>
                  </a:cxn>
                  <a:cxn ang="0">
                    <a:pos x="2174" y="2247"/>
                  </a:cxn>
                  <a:cxn ang="0">
                    <a:pos x="2112" y="2312"/>
                  </a:cxn>
                  <a:cxn ang="0">
                    <a:pos x="2066" y="2377"/>
                  </a:cxn>
                  <a:cxn ang="0">
                    <a:pos x="2019" y="2425"/>
                  </a:cxn>
                  <a:cxn ang="0">
                    <a:pos x="1972" y="2489"/>
                  </a:cxn>
                  <a:cxn ang="0">
                    <a:pos x="1925" y="2554"/>
                  </a:cxn>
                  <a:cxn ang="0">
                    <a:pos x="1894" y="2603"/>
                  </a:cxn>
                  <a:cxn ang="0">
                    <a:pos x="1848" y="2668"/>
                  </a:cxn>
                  <a:cxn ang="0">
                    <a:pos x="1802" y="2717"/>
                  </a:cxn>
                  <a:cxn ang="0">
                    <a:pos x="1770" y="2781"/>
                  </a:cxn>
                  <a:cxn ang="0">
                    <a:pos x="1723" y="2829"/>
                  </a:cxn>
                  <a:cxn ang="0">
                    <a:pos x="1693" y="2894"/>
                  </a:cxn>
                  <a:cxn ang="0">
                    <a:pos x="1646" y="2958"/>
                  </a:cxn>
                  <a:cxn ang="0">
                    <a:pos x="1615" y="3007"/>
                  </a:cxn>
                  <a:cxn ang="0">
                    <a:pos x="1568" y="3072"/>
                  </a:cxn>
                  <a:cxn ang="0">
                    <a:pos x="1538" y="3121"/>
                  </a:cxn>
                  <a:cxn ang="0">
                    <a:pos x="869" y="3201"/>
                  </a:cxn>
                </a:cxnLst>
                <a:rect l="0" t="0" r="r" b="b"/>
                <a:pathLst>
                  <a:path w="2594" h="3201">
                    <a:moveTo>
                      <a:pt x="776" y="3153"/>
                    </a:moveTo>
                    <a:lnTo>
                      <a:pt x="450" y="3153"/>
                    </a:lnTo>
                    <a:lnTo>
                      <a:pt x="186" y="2894"/>
                    </a:lnTo>
                    <a:lnTo>
                      <a:pt x="109" y="2668"/>
                    </a:lnTo>
                    <a:lnTo>
                      <a:pt x="93" y="2636"/>
                    </a:lnTo>
                    <a:lnTo>
                      <a:pt x="77" y="2603"/>
                    </a:lnTo>
                    <a:lnTo>
                      <a:pt x="77" y="2554"/>
                    </a:lnTo>
                    <a:lnTo>
                      <a:pt x="62" y="2522"/>
                    </a:lnTo>
                    <a:lnTo>
                      <a:pt x="46" y="2489"/>
                    </a:lnTo>
                    <a:lnTo>
                      <a:pt x="46" y="2458"/>
                    </a:lnTo>
                    <a:lnTo>
                      <a:pt x="46" y="2409"/>
                    </a:lnTo>
                    <a:lnTo>
                      <a:pt x="31" y="2377"/>
                    </a:lnTo>
                    <a:lnTo>
                      <a:pt x="31" y="2344"/>
                    </a:lnTo>
                    <a:lnTo>
                      <a:pt x="16" y="2312"/>
                    </a:lnTo>
                    <a:lnTo>
                      <a:pt x="16" y="2263"/>
                    </a:lnTo>
                    <a:lnTo>
                      <a:pt x="16" y="2232"/>
                    </a:lnTo>
                    <a:lnTo>
                      <a:pt x="0" y="2199"/>
                    </a:lnTo>
                    <a:lnTo>
                      <a:pt x="0" y="2167"/>
                    </a:lnTo>
                    <a:lnTo>
                      <a:pt x="0" y="2134"/>
                    </a:lnTo>
                    <a:lnTo>
                      <a:pt x="0" y="2086"/>
                    </a:lnTo>
                    <a:lnTo>
                      <a:pt x="0" y="2053"/>
                    </a:lnTo>
                    <a:lnTo>
                      <a:pt x="0" y="2021"/>
                    </a:lnTo>
                    <a:lnTo>
                      <a:pt x="0" y="1988"/>
                    </a:lnTo>
                    <a:lnTo>
                      <a:pt x="0" y="1957"/>
                    </a:lnTo>
                    <a:lnTo>
                      <a:pt x="0" y="1908"/>
                    </a:lnTo>
                    <a:lnTo>
                      <a:pt x="0" y="1875"/>
                    </a:lnTo>
                    <a:lnTo>
                      <a:pt x="0" y="1843"/>
                    </a:lnTo>
                    <a:lnTo>
                      <a:pt x="0" y="1811"/>
                    </a:lnTo>
                    <a:lnTo>
                      <a:pt x="0" y="1762"/>
                    </a:lnTo>
                    <a:lnTo>
                      <a:pt x="0" y="1730"/>
                    </a:lnTo>
                    <a:lnTo>
                      <a:pt x="0" y="1698"/>
                    </a:lnTo>
                    <a:lnTo>
                      <a:pt x="0" y="1665"/>
                    </a:lnTo>
                    <a:lnTo>
                      <a:pt x="0" y="1633"/>
                    </a:lnTo>
                    <a:lnTo>
                      <a:pt x="16" y="1584"/>
                    </a:lnTo>
                    <a:lnTo>
                      <a:pt x="16" y="1552"/>
                    </a:lnTo>
                    <a:lnTo>
                      <a:pt x="16" y="1519"/>
                    </a:lnTo>
                    <a:lnTo>
                      <a:pt x="139" y="226"/>
                    </a:lnTo>
                    <a:lnTo>
                      <a:pt x="838" y="355"/>
                    </a:lnTo>
                    <a:lnTo>
                      <a:pt x="1336" y="226"/>
                    </a:lnTo>
                    <a:lnTo>
                      <a:pt x="1817" y="0"/>
                    </a:lnTo>
                    <a:lnTo>
                      <a:pt x="2112" y="145"/>
                    </a:lnTo>
                    <a:lnTo>
                      <a:pt x="2236" y="355"/>
                    </a:lnTo>
                    <a:lnTo>
                      <a:pt x="2594" y="485"/>
                    </a:lnTo>
                    <a:lnTo>
                      <a:pt x="2330" y="840"/>
                    </a:lnTo>
                    <a:lnTo>
                      <a:pt x="2112" y="1342"/>
                    </a:lnTo>
                    <a:lnTo>
                      <a:pt x="2283" y="1519"/>
                    </a:lnTo>
                    <a:lnTo>
                      <a:pt x="2081" y="1875"/>
                    </a:lnTo>
                    <a:lnTo>
                      <a:pt x="2066" y="1875"/>
                    </a:lnTo>
                    <a:lnTo>
                      <a:pt x="2049" y="1875"/>
                    </a:lnTo>
                    <a:lnTo>
                      <a:pt x="2034" y="1875"/>
                    </a:lnTo>
                    <a:lnTo>
                      <a:pt x="2034" y="1875"/>
                    </a:lnTo>
                    <a:lnTo>
                      <a:pt x="2034" y="1875"/>
                    </a:lnTo>
                    <a:lnTo>
                      <a:pt x="2034" y="1875"/>
                    </a:lnTo>
                    <a:lnTo>
                      <a:pt x="2034" y="1875"/>
                    </a:lnTo>
                    <a:lnTo>
                      <a:pt x="2034" y="1875"/>
                    </a:lnTo>
                    <a:lnTo>
                      <a:pt x="1987" y="2102"/>
                    </a:lnTo>
                    <a:lnTo>
                      <a:pt x="2205" y="2232"/>
                    </a:lnTo>
                    <a:lnTo>
                      <a:pt x="2174" y="2247"/>
                    </a:lnTo>
                    <a:lnTo>
                      <a:pt x="2143" y="2279"/>
                    </a:lnTo>
                    <a:lnTo>
                      <a:pt x="2112" y="2312"/>
                    </a:lnTo>
                    <a:lnTo>
                      <a:pt x="2096" y="2344"/>
                    </a:lnTo>
                    <a:lnTo>
                      <a:pt x="2066" y="2377"/>
                    </a:lnTo>
                    <a:lnTo>
                      <a:pt x="2049" y="2409"/>
                    </a:lnTo>
                    <a:lnTo>
                      <a:pt x="2019" y="2425"/>
                    </a:lnTo>
                    <a:lnTo>
                      <a:pt x="2003" y="2458"/>
                    </a:lnTo>
                    <a:lnTo>
                      <a:pt x="1972" y="2489"/>
                    </a:lnTo>
                    <a:lnTo>
                      <a:pt x="1957" y="2522"/>
                    </a:lnTo>
                    <a:lnTo>
                      <a:pt x="1925" y="2554"/>
                    </a:lnTo>
                    <a:lnTo>
                      <a:pt x="1910" y="2571"/>
                    </a:lnTo>
                    <a:lnTo>
                      <a:pt x="1894" y="2603"/>
                    </a:lnTo>
                    <a:lnTo>
                      <a:pt x="1864" y="2636"/>
                    </a:lnTo>
                    <a:lnTo>
                      <a:pt x="1848" y="2668"/>
                    </a:lnTo>
                    <a:lnTo>
                      <a:pt x="1832" y="2700"/>
                    </a:lnTo>
                    <a:lnTo>
                      <a:pt x="1802" y="2717"/>
                    </a:lnTo>
                    <a:lnTo>
                      <a:pt x="1785" y="2748"/>
                    </a:lnTo>
                    <a:lnTo>
                      <a:pt x="1770" y="2781"/>
                    </a:lnTo>
                    <a:lnTo>
                      <a:pt x="1739" y="2813"/>
                    </a:lnTo>
                    <a:lnTo>
                      <a:pt x="1723" y="2829"/>
                    </a:lnTo>
                    <a:lnTo>
                      <a:pt x="1708" y="2862"/>
                    </a:lnTo>
                    <a:lnTo>
                      <a:pt x="1693" y="2894"/>
                    </a:lnTo>
                    <a:lnTo>
                      <a:pt x="1677" y="2927"/>
                    </a:lnTo>
                    <a:lnTo>
                      <a:pt x="1646" y="2958"/>
                    </a:lnTo>
                    <a:lnTo>
                      <a:pt x="1630" y="2974"/>
                    </a:lnTo>
                    <a:lnTo>
                      <a:pt x="1615" y="3007"/>
                    </a:lnTo>
                    <a:lnTo>
                      <a:pt x="1600" y="3039"/>
                    </a:lnTo>
                    <a:lnTo>
                      <a:pt x="1568" y="3072"/>
                    </a:lnTo>
                    <a:lnTo>
                      <a:pt x="1553" y="3104"/>
                    </a:lnTo>
                    <a:lnTo>
                      <a:pt x="1538" y="3121"/>
                    </a:lnTo>
                    <a:lnTo>
                      <a:pt x="1521" y="3153"/>
                    </a:lnTo>
                    <a:lnTo>
                      <a:pt x="869" y="3201"/>
                    </a:lnTo>
                    <a:lnTo>
                      <a:pt x="776" y="3153"/>
                    </a:lnTo>
                    <a:close/>
                  </a:path>
                </a:pathLst>
              </a:custGeom>
              <a:solidFill>
                <a:srgbClr val="99C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87" name="Freeform 11"/>
              <p:cNvSpPr>
                <a:spLocks/>
              </p:cNvSpPr>
              <p:nvPr/>
            </p:nvSpPr>
            <p:spPr bwMode="auto">
              <a:xfrm>
                <a:off x="353" y="1931"/>
                <a:ext cx="55" cy="94"/>
              </a:xfrm>
              <a:custGeom>
                <a:avLst/>
                <a:gdLst/>
                <a:ahLst/>
                <a:cxnLst>
                  <a:cxn ang="0">
                    <a:pos x="0" y="615"/>
                  </a:cxn>
                  <a:cxn ang="0">
                    <a:pos x="0" y="615"/>
                  </a:cxn>
                  <a:cxn ang="0">
                    <a:pos x="0" y="615"/>
                  </a:cxn>
                  <a:cxn ang="0">
                    <a:pos x="0" y="615"/>
                  </a:cxn>
                  <a:cxn ang="0">
                    <a:pos x="0" y="615"/>
                  </a:cxn>
                  <a:cxn ang="0">
                    <a:pos x="201" y="0"/>
                  </a:cxn>
                  <a:cxn ang="0">
                    <a:pos x="387" y="130"/>
                  </a:cxn>
                  <a:cxn ang="0">
                    <a:pos x="77" y="662"/>
                  </a:cxn>
                  <a:cxn ang="0">
                    <a:pos x="0" y="615"/>
                  </a:cxn>
                </a:cxnLst>
                <a:rect l="0" t="0" r="r" b="b"/>
                <a:pathLst>
                  <a:path w="387" h="662">
                    <a:moveTo>
                      <a:pt x="0" y="615"/>
                    </a:moveTo>
                    <a:lnTo>
                      <a:pt x="0" y="615"/>
                    </a:lnTo>
                    <a:lnTo>
                      <a:pt x="0" y="615"/>
                    </a:lnTo>
                    <a:lnTo>
                      <a:pt x="0" y="615"/>
                    </a:lnTo>
                    <a:lnTo>
                      <a:pt x="0" y="615"/>
                    </a:lnTo>
                    <a:lnTo>
                      <a:pt x="201" y="0"/>
                    </a:lnTo>
                    <a:lnTo>
                      <a:pt x="387" y="130"/>
                    </a:lnTo>
                    <a:lnTo>
                      <a:pt x="77" y="662"/>
                    </a:lnTo>
                    <a:lnTo>
                      <a:pt x="0" y="615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88" name="Freeform 12"/>
              <p:cNvSpPr>
                <a:spLocks/>
              </p:cNvSpPr>
              <p:nvPr/>
            </p:nvSpPr>
            <p:spPr bwMode="auto">
              <a:xfrm>
                <a:off x="945" y="1922"/>
                <a:ext cx="42" cy="83"/>
              </a:xfrm>
              <a:custGeom>
                <a:avLst/>
                <a:gdLst/>
                <a:ahLst/>
                <a:cxnLst>
                  <a:cxn ang="0">
                    <a:pos x="0" y="582"/>
                  </a:cxn>
                  <a:cxn ang="0">
                    <a:pos x="0" y="582"/>
                  </a:cxn>
                  <a:cxn ang="0">
                    <a:pos x="0" y="582"/>
                  </a:cxn>
                  <a:cxn ang="0">
                    <a:pos x="0" y="582"/>
                  </a:cxn>
                  <a:cxn ang="0">
                    <a:pos x="0" y="582"/>
                  </a:cxn>
                  <a:cxn ang="0">
                    <a:pos x="79" y="0"/>
                  </a:cxn>
                  <a:cxn ang="0">
                    <a:pos x="296" y="97"/>
                  </a:cxn>
                  <a:cxn ang="0">
                    <a:pos x="79" y="582"/>
                  </a:cxn>
                  <a:cxn ang="0">
                    <a:pos x="0" y="582"/>
                  </a:cxn>
                </a:cxnLst>
                <a:rect l="0" t="0" r="r" b="b"/>
                <a:pathLst>
                  <a:path w="296" h="582">
                    <a:moveTo>
                      <a:pt x="0" y="582"/>
                    </a:moveTo>
                    <a:lnTo>
                      <a:pt x="0" y="582"/>
                    </a:lnTo>
                    <a:lnTo>
                      <a:pt x="0" y="582"/>
                    </a:lnTo>
                    <a:lnTo>
                      <a:pt x="0" y="582"/>
                    </a:lnTo>
                    <a:lnTo>
                      <a:pt x="0" y="582"/>
                    </a:lnTo>
                    <a:lnTo>
                      <a:pt x="79" y="0"/>
                    </a:lnTo>
                    <a:lnTo>
                      <a:pt x="296" y="97"/>
                    </a:lnTo>
                    <a:lnTo>
                      <a:pt x="79" y="582"/>
                    </a:lnTo>
                    <a:lnTo>
                      <a:pt x="0" y="582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89" name="Freeform 13"/>
              <p:cNvSpPr>
                <a:spLocks/>
              </p:cNvSpPr>
              <p:nvPr/>
            </p:nvSpPr>
            <p:spPr bwMode="auto">
              <a:xfrm>
                <a:off x="798" y="1931"/>
                <a:ext cx="47" cy="69"/>
              </a:xfrm>
              <a:custGeom>
                <a:avLst/>
                <a:gdLst/>
                <a:ahLst/>
                <a:cxnLst>
                  <a:cxn ang="0">
                    <a:pos x="0" y="436"/>
                  </a:cxn>
                  <a:cxn ang="0">
                    <a:pos x="124" y="0"/>
                  </a:cxn>
                  <a:cxn ang="0">
                    <a:pos x="326" y="0"/>
                  </a:cxn>
                  <a:cxn ang="0">
                    <a:pos x="77" y="485"/>
                  </a:cxn>
                  <a:cxn ang="0">
                    <a:pos x="0" y="436"/>
                  </a:cxn>
                </a:cxnLst>
                <a:rect l="0" t="0" r="r" b="b"/>
                <a:pathLst>
                  <a:path w="326" h="485">
                    <a:moveTo>
                      <a:pt x="0" y="436"/>
                    </a:moveTo>
                    <a:lnTo>
                      <a:pt x="124" y="0"/>
                    </a:lnTo>
                    <a:lnTo>
                      <a:pt x="326" y="0"/>
                    </a:lnTo>
                    <a:lnTo>
                      <a:pt x="77" y="485"/>
                    </a:lnTo>
                    <a:lnTo>
                      <a:pt x="0" y="436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0" name="Freeform 14"/>
              <p:cNvSpPr>
                <a:spLocks/>
              </p:cNvSpPr>
              <p:nvPr/>
            </p:nvSpPr>
            <p:spPr bwMode="auto">
              <a:xfrm>
                <a:off x="297" y="1841"/>
                <a:ext cx="56" cy="62"/>
              </a:xfrm>
              <a:custGeom>
                <a:avLst/>
                <a:gdLst/>
                <a:ahLst/>
                <a:cxnLst>
                  <a:cxn ang="0">
                    <a:pos x="0" y="436"/>
                  </a:cxn>
                  <a:cxn ang="0">
                    <a:pos x="0" y="306"/>
                  </a:cxn>
                  <a:cxn ang="0">
                    <a:pos x="217" y="0"/>
                  </a:cxn>
                  <a:cxn ang="0">
                    <a:pos x="389" y="0"/>
                  </a:cxn>
                  <a:cxn ang="0">
                    <a:pos x="78" y="436"/>
                  </a:cxn>
                  <a:cxn ang="0">
                    <a:pos x="0" y="436"/>
                  </a:cxn>
                </a:cxnLst>
                <a:rect l="0" t="0" r="r" b="b"/>
                <a:pathLst>
                  <a:path w="389" h="436">
                    <a:moveTo>
                      <a:pt x="0" y="436"/>
                    </a:moveTo>
                    <a:lnTo>
                      <a:pt x="0" y="306"/>
                    </a:lnTo>
                    <a:lnTo>
                      <a:pt x="217" y="0"/>
                    </a:lnTo>
                    <a:lnTo>
                      <a:pt x="389" y="0"/>
                    </a:lnTo>
                    <a:lnTo>
                      <a:pt x="78" y="436"/>
                    </a:lnTo>
                    <a:lnTo>
                      <a:pt x="0" y="436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1" name="Freeform 15"/>
              <p:cNvSpPr>
                <a:spLocks/>
              </p:cNvSpPr>
              <p:nvPr/>
            </p:nvSpPr>
            <p:spPr bwMode="auto">
              <a:xfrm>
                <a:off x="381" y="1804"/>
                <a:ext cx="63" cy="81"/>
              </a:xfrm>
              <a:custGeom>
                <a:avLst/>
                <a:gdLst/>
                <a:ahLst/>
                <a:cxnLst>
                  <a:cxn ang="0">
                    <a:pos x="0" y="565"/>
                  </a:cxn>
                  <a:cxn ang="0">
                    <a:pos x="264" y="0"/>
                  </a:cxn>
                  <a:cxn ang="0">
                    <a:pos x="435" y="80"/>
                  </a:cxn>
                  <a:cxn ang="0">
                    <a:pos x="404" y="112"/>
                  </a:cxn>
                  <a:cxn ang="0">
                    <a:pos x="373" y="145"/>
                  </a:cxn>
                  <a:cxn ang="0">
                    <a:pos x="357" y="194"/>
                  </a:cxn>
                  <a:cxn ang="0">
                    <a:pos x="342" y="226"/>
                  </a:cxn>
                  <a:cxn ang="0">
                    <a:pos x="327" y="259"/>
                  </a:cxn>
                  <a:cxn ang="0">
                    <a:pos x="310" y="306"/>
                  </a:cxn>
                  <a:cxn ang="0">
                    <a:pos x="295" y="339"/>
                  </a:cxn>
                  <a:cxn ang="0">
                    <a:pos x="280" y="371"/>
                  </a:cxn>
                  <a:cxn ang="0">
                    <a:pos x="264" y="404"/>
                  </a:cxn>
                  <a:cxn ang="0">
                    <a:pos x="264" y="436"/>
                  </a:cxn>
                  <a:cxn ang="0">
                    <a:pos x="248" y="452"/>
                  </a:cxn>
                  <a:cxn ang="0">
                    <a:pos x="233" y="485"/>
                  </a:cxn>
                  <a:cxn ang="0">
                    <a:pos x="202" y="501"/>
                  </a:cxn>
                  <a:cxn ang="0">
                    <a:pos x="186" y="517"/>
                  </a:cxn>
                  <a:cxn ang="0">
                    <a:pos x="155" y="517"/>
                  </a:cxn>
                  <a:cxn ang="0">
                    <a:pos x="125" y="534"/>
                  </a:cxn>
                  <a:cxn ang="0">
                    <a:pos x="0" y="565"/>
                  </a:cxn>
                </a:cxnLst>
                <a:rect l="0" t="0" r="r" b="b"/>
                <a:pathLst>
                  <a:path w="435" h="565">
                    <a:moveTo>
                      <a:pt x="0" y="565"/>
                    </a:moveTo>
                    <a:lnTo>
                      <a:pt x="264" y="0"/>
                    </a:lnTo>
                    <a:lnTo>
                      <a:pt x="435" y="80"/>
                    </a:lnTo>
                    <a:lnTo>
                      <a:pt x="404" y="112"/>
                    </a:lnTo>
                    <a:lnTo>
                      <a:pt x="373" y="145"/>
                    </a:lnTo>
                    <a:lnTo>
                      <a:pt x="357" y="194"/>
                    </a:lnTo>
                    <a:lnTo>
                      <a:pt x="342" y="226"/>
                    </a:lnTo>
                    <a:lnTo>
                      <a:pt x="327" y="259"/>
                    </a:lnTo>
                    <a:lnTo>
                      <a:pt x="310" y="306"/>
                    </a:lnTo>
                    <a:lnTo>
                      <a:pt x="295" y="339"/>
                    </a:lnTo>
                    <a:lnTo>
                      <a:pt x="280" y="371"/>
                    </a:lnTo>
                    <a:lnTo>
                      <a:pt x="264" y="404"/>
                    </a:lnTo>
                    <a:lnTo>
                      <a:pt x="264" y="436"/>
                    </a:lnTo>
                    <a:lnTo>
                      <a:pt x="248" y="452"/>
                    </a:lnTo>
                    <a:lnTo>
                      <a:pt x="233" y="485"/>
                    </a:lnTo>
                    <a:lnTo>
                      <a:pt x="202" y="501"/>
                    </a:lnTo>
                    <a:lnTo>
                      <a:pt x="186" y="517"/>
                    </a:lnTo>
                    <a:lnTo>
                      <a:pt x="155" y="517"/>
                    </a:lnTo>
                    <a:lnTo>
                      <a:pt x="125" y="534"/>
                    </a:lnTo>
                    <a:lnTo>
                      <a:pt x="0" y="565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2" name="Freeform 16"/>
              <p:cNvSpPr>
                <a:spLocks/>
              </p:cNvSpPr>
              <p:nvPr/>
            </p:nvSpPr>
            <p:spPr bwMode="auto">
              <a:xfrm>
                <a:off x="945" y="1804"/>
                <a:ext cx="60" cy="81"/>
              </a:xfrm>
              <a:custGeom>
                <a:avLst/>
                <a:gdLst/>
                <a:ahLst/>
                <a:cxnLst>
                  <a:cxn ang="0">
                    <a:pos x="0" y="565"/>
                  </a:cxn>
                  <a:cxn ang="0">
                    <a:pos x="249" y="0"/>
                  </a:cxn>
                  <a:cxn ang="0">
                    <a:pos x="420" y="80"/>
                  </a:cxn>
                  <a:cxn ang="0">
                    <a:pos x="79" y="565"/>
                  </a:cxn>
                  <a:cxn ang="0">
                    <a:pos x="0" y="565"/>
                  </a:cxn>
                </a:cxnLst>
                <a:rect l="0" t="0" r="r" b="b"/>
                <a:pathLst>
                  <a:path w="420" h="565">
                    <a:moveTo>
                      <a:pt x="0" y="565"/>
                    </a:moveTo>
                    <a:lnTo>
                      <a:pt x="249" y="0"/>
                    </a:lnTo>
                    <a:lnTo>
                      <a:pt x="420" y="80"/>
                    </a:lnTo>
                    <a:lnTo>
                      <a:pt x="79" y="565"/>
                    </a:lnTo>
                    <a:lnTo>
                      <a:pt x="0" y="565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3" name="Freeform 17"/>
              <p:cNvSpPr>
                <a:spLocks/>
              </p:cNvSpPr>
              <p:nvPr/>
            </p:nvSpPr>
            <p:spPr bwMode="auto">
              <a:xfrm>
                <a:off x="834" y="1769"/>
                <a:ext cx="60" cy="97"/>
              </a:xfrm>
              <a:custGeom>
                <a:avLst/>
                <a:gdLst/>
                <a:ahLst/>
                <a:cxnLst>
                  <a:cxn ang="0">
                    <a:pos x="0" y="679"/>
                  </a:cxn>
                  <a:cxn ang="0">
                    <a:pos x="0" y="549"/>
                  </a:cxn>
                  <a:cxn ang="0">
                    <a:pos x="342" y="0"/>
                  </a:cxn>
                  <a:cxn ang="0">
                    <a:pos x="357" y="17"/>
                  </a:cxn>
                  <a:cxn ang="0">
                    <a:pos x="389" y="33"/>
                  </a:cxn>
                  <a:cxn ang="0">
                    <a:pos x="404" y="49"/>
                  </a:cxn>
                  <a:cxn ang="0">
                    <a:pos x="419" y="49"/>
                  </a:cxn>
                  <a:cxn ang="0">
                    <a:pos x="419" y="49"/>
                  </a:cxn>
                  <a:cxn ang="0">
                    <a:pos x="419" y="49"/>
                  </a:cxn>
                  <a:cxn ang="0">
                    <a:pos x="419" y="64"/>
                  </a:cxn>
                  <a:cxn ang="0">
                    <a:pos x="419" y="64"/>
                  </a:cxn>
                  <a:cxn ang="0">
                    <a:pos x="78" y="679"/>
                  </a:cxn>
                  <a:cxn ang="0">
                    <a:pos x="0" y="679"/>
                  </a:cxn>
                </a:cxnLst>
                <a:rect l="0" t="0" r="r" b="b"/>
                <a:pathLst>
                  <a:path w="419" h="679">
                    <a:moveTo>
                      <a:pt x="0" y="679"/>
                    </a:moveTo>
                    <a:lnTo>
                      <a:pt x="0" y="549"/>
                    </a:lnTo>
                    <a:lnTo>
                      <a:pt x="342" y="0"/>
                    </a:lnTo>
                    <a:lnTo>
                      <a:pt x="357" y="17"/>
                    </a:lnTo>
                    <a:lnTo>
                      <a:pt x="389" y="33"/>
                    </a:lnTo>
                    <a:lnTo>
                      <a:pt x="404" y="49"/>
                    </a:lnTo>
                    <a:lnTo>
                      <a:pt x="419" y="49"/>
                    </a:lnTo>
                    <a:lnTo>
                      <a:pt x="419" y="49"/>
                    </a:lnTo>
                    <a:lnTo>
                      <a:pt x="419" y="49"/>
                    </a:lnTo>
                    <a:lnTo>
                      <a:pt x="419" y="64"/>
                    </a:lnTo>
                    <a:lnTo>
                      <a:pt x="419" y="64"/>
                    </a:lnTo>
                    <a:lnTo>
                      <a:pt x="78" y="679"/>
                    </a:lnTo>
                    <a:lnTo>
                      <a:pt x="0" y="679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4" name="Freeform 18"/>
              <p:cNvSpPr>
                <a:spLocks/>
              </p:cNvSpPr>
              <p:nvPr/>
            </p:nvSpPr>
            <p:spPr bwMode="auto">
              <a:xfrm>
                <a:off x="359" y="1672"/>
                <a:ext cx="85" cy="100"/>
              </a:xfrm>
              <a:custGeom>
                <a:avLst/>
                <a:gdLst/>
                <a:ahLst/>
                <a:cxnLst>
                  <a:cxn ang="0">
                    <a:pos x="139" y="567"/>
                  </a:cxn>
                  <a:cxn ang="0">
                    <a:pos x="403" y="0"/>
                  </a:cxn>
                  <a:cxn ang="0">
                    <a:pos x="419" y="0"/>
                  </a:cxn>
                  <a:cxn ang="0">
                    <a:pos x="435" y="0"/>
                  </a:cxn>
                  <a:cxn ang="0">
                    <a:pos x="435" y="0"/>
                  </a:cxn>
                  <a:cxn ang="0">
                    <a:pos x="450" y="0"/>
                  </a:cxn>
                  <a:cxn ang="0">
                    <a:pos x="465" y="17"/>
                  </a:cxn>
                  <a:cxn ang="0">
                    <a:pos x="482" y="17"/>
                  </a:cxn>
                  <a:cxn ang="0">
                    <a:pos x="497" y="17"/>
                  </a:cxn>
                  <a:cxn ang="0">
                    <a:pos x="512" y="17"/>
                  </a:cxn>
                  <a:cxn ang="0">
                    <a:pos x="528" y="33"/>
                  </a:cxn>
                  <a:cxn ang="0">
                    <a:pos x="544" y="33"/>
                  </a:cxn>
                  <a:cxn ang="0">
                    <a:pos x="559" y="33"/>
                  </a:cxn>
                  <a:cxn ang="0">
                    <a:pos x="574" y="33"/>
                  </a:cxn>
                  <a:cxn ang="0">
                    <a:pos x="590" y="49"/>
                  </a:cxn>
                  <a:cxn ang="0">
                    <a:pos x="590" y="49"/>
                  </a:cxn>
                  <a:cxn ang="0">
                    <a:pos x="590" y="49"/>
                  </a:cxn>
                  <a:cxn ang="0">
                    <a:pos x="590" y="49"/>
                  </a:cxn>
                  <a:cxn ang="0">
                    <a:pos x="280" y="697"/>
                  </a:cxn>
                  <a:cxn ang="0">
                    <a:pos x="248" y="697"/>
                  </a:cxn>
                  <a:cxn ang="0">
                    <a:pos x="233" y="680"/>
                  </a:cxn>
                  <a:cxn ang="0">
                    <a:pos x="201" y="680"/>
                  </a:cxn>
                  <a:cxn ang="0">
                    <a:pos x="171" y="664"/>
                  </a:cxn>
                  <a:cxn ang="0">
                    <a:pos x="139" y="664"/>
                  </a:cxn>
                  <a:cxn ang="0">
                    <a:pos x="109" y="648"/>
                  </a:cxn>
                  <a:cxn ang="0">
                    <a:pos x="77" y="632"/>
                  </a:cxn>
                  <a:cxn ang="0">
                    <a:pos x="46" y="615"/>
                  </a:cxn>
                  <a:cxn ang="0">
                    <a:pos x="31" y="599"/>
                  </a:cxn>
                  <a:cxn ang="0">
                    <a:pos x="16" y="599"/>
                  </a:cxn>
                  <a:cxn ang="0">
                    <a:pos x="0" y="583"/>
                  </a:cxn>
                  <a:cxn ang="0">
                    <a:pos x="0" y="567"/>
                  </a:cxn>
                  <a:cxn ang="0">
                    <a:pos x="16" y="567"/>
                  </a:cxn>
                  <a:cxn ang="0">
                    <a:pos x="46" y="567"/>
                  </a:cxn>
                  <a:cxn ang="0">
                    <a:pos x="77" y="567"/>
                  </a:cxn>
                  <a:cxn ang="0">
                    <a:pos x="139" y="567"/>
                  </a:cxn>
                </a:cxnLst>
                <a:rect l="0" t="0" r="r" b="b"/>
                <a:pathLst>
                  <a:path w="590" h="697">
                    <a:moveTo>
                      <a:pt x="139" y="567"/>
                    </a:moveTo>
                    <a:lnTo>
                      <a:pt x="403" y="0"/>
                    </a:lnTo>
                    <a:lnTo>
                      <a:pt x="419" y="0"/>
                    </a:lnTo>
                    <a:lnTo>
                      <a:pt x="435" y="0"/>
                    </a:lnTo>
                    <a:lnTo>
                      <a:pt x="435" y="0"/>
                    </a:lnTo>
                    <a:lnTo>
                      <a:pt x="450" y="0"/>
                    </a:lnTo>
                    <a:lnTo>
                      <a:pt x="465" y="17"/>
                    </a:lnTo>
                    <a:lnTo>
                      <a:pt x="482" y="17"/>
                    </a:lnTo>
                    <a:lnTo>
                      <a:pt x="497" y="17"/>
                    </a:lnTo>
                    <a:lnTo>
                      <a:pt x="512" y="17"/>
                    </a:lnTo>
                    <a:lnTo>
                      <a:pt x="528" y="33"/>
                    </a:lnTo>
                    <a:lnTo>
                      <a:pt x="544" y="33"/>
                    </a:lnTo>
                    <a:lnTo>
                      <a:pt x="559" y="33"/>
                    </a:lnTo>
                    <a:lnTo>
                      <a:pt x="574" y="33"/>
                    </a:lnTo>
                    <a:lnTo>
                      <a:pt x="590" y="49"/>
                    </a:lnTo>
                    <a:lnTo>
                      <a:pt x="590" y="49"/>
                    </a:lnTo>
                    <a:lnTo>
                      <a:pt x="590" y="49"/>
                    </a:lnTo>
                    <a:lnTo>
                      <a:pt x="590" y="49"/>
                    </a:lnTo>
                    <a:lnTo>
                      <a:pt x="280" y="697"/>
                    </a:lnTo>
                    <a:lnTo>
                      <a:pt x="248" y="697"/>
                    </a:lnTo>
                    <a:lnTo>
                      <a:pt x="233" y="680"/>
                    </a:lnTo>
                    <a:lnTo>
                      <a:pt x="201" y="680"/>
                    </a:lnTo>
                    <a:lnTo>
                      <a:pt x="171" y="664"/>
                    </a:lnTo>
                    <a:lnTo>
                      <a:pt x="139" y="664"/>
                    </a:lnTo>
                    <a:lnTo>
                      <a:pt x="109" y="648"/>
                    </a:lnTo>
                    <a:lnTo>
                      <a:pt x="77" y="632"/>
                    </a:lnTo>
                    <a:lnTo>
                      <a:pt x="46" y="615"/>
                    </a:lnTo>
                    <a:lnTo>
                      <a:pt x="31" y="599"/>
                    </a:lnTo>
                    <a:lnTo>
                      <a:pt x="16" y="599"/>
                    </a:lnTo>
                    <a:lnTo>
                      <a:pt x="0" y="583"/>
                    </a:lnTo>
                    <a:lnTo>
                      <a:pt x="0" y="567"/>
                    </a:lnTo>
                    <a:lnTo>
                      <a:pt x="16" y="567"/>
                    </a:lnTo>
                    <a:lnTo>
                      <a:pt x="46" y="567"/>
                    </a:lnTo>
                    <a:lnTo>
                      <a:pt x="77" y="567"/>
                    </a:lnTo>
                    <a:lnTo>
                      <a:pt x="139" y="567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5" name="Freeform 19"/>
              <p:cNvSpPr>
                <a:spLocks/>
              </p:cNvSpPr>
              <p:nvPr/>
            </p:nvSpPr>
            <p:spPr bwMode="auto">
              <a:xfrm>
                <a:off x="215" y="1273"/>
                <a:ext cx="923" cy="436"/>
              </a:xfrm>
              <a:custGeom>
                <a:avLst/>
                <a:gdLst/>
                <a:ahLst/>
                <a:cxnLst>
                  <a:cxn ang="0">
                    <a:pos x="4099" y="2585"/>
                  </a:cxn>
                  <a:cxn ang="0">
                    <a:pos x="4022" y="2521"/>
                  </a:cxn>
                  <a:cxn ang="0">
                    <a:pos x="3959" y="2585"/>
                  </a:cxn>
                  <a:cxn ang="0">
                    <a:pos x="3913" y="2650"/>
                  </a:cxn>
                  <a:cxn ang="0">
                    <a:pos x="3835" y="2667"/>
                  </a:cxn>
                  <a:cxn ang="0">
                    <a:pos x="3758" y="2715"/>
                  </a:cxn>
                  <a:cxn ang="0">
                    <a:pos x="3680" y="2795"/>
                  </a:cxn>
                  <a:cxn ang="0">
                    <a:pos x="3649" y="2812"/>
                  </a:cxn>
                  <a:cxn ang="0">
                    <a:pos x="3138" y="2958"/>
                  </a:cxn>
                  <a:cxn ang="0">
                    <a:pos x="2967" y="2958"/>
                  </a:cxn>
                  <a:cxn ang="0">
                    <a:pos x="2795" y="2909"/>
                  </a:cxn>
                  <a:cxn ang="0">
                    <a:pos x="2625" y="2860"/>
                  </a:cxn>
                  <a:cxn ang="0">
                    <a:pos x="2454" y="2764"/>
                  </a:cxn>
                  <a:cxn ang="0">
                    <a:pos x="2299" y="2650"/>
                  </a:cxn>
                  <a:cxn ang="0">
                    <a:pos x="2175" y="2505"/>
                  </a:cxn>
                  <a:cxn ang="0">
                    <a:pos x="2050" y="2343"/>
                  </a:cxn>
                  <a:cxn ang="0">
                    <a:pos x="1926" y="2215"/>
                  </a:cxn>
                  <a:cxn ang="0">
                    <a:pos x="1709" y="2296"/>
                  </a:cxn>
                  <a:cxn ang="0">
                    <a:pos x="1507" y="2375"/>
                  </a:cxn>
                  <a:cxn ang="0">
                    <a:pos x="1305" y="2440"/>
                  </a:cxn>
                  <a:cxn ang="0">
                    <a:pos x="1119" y="2505"/>
                  </a:cxn>
                  <a:cxn ang="0">
                    <a:pos x="917" y="2554"/>
                  </a:cxn>
                  <a:cxn ang="0">
                    <a:pos x="730" y="2569"/>
                  </a:cxn>
                  <a:cxn ang="0">
                    <a:pos x="544" y="2569"/>
                  </a:cxn>
                  <a:cxn ang="0">
                    <a:pos x="93" y="2375"/>
                  </a:cxn>
                  <a:cxn ang="0">
                    <a:pos x="47" y="2247"/>
                  </a:cxn>
                  <a:cxn ang="0">
                    <a:pos x="31" y="2134"/>
                  </a:cxn>
                  <a:cxn ang="0">
                    <a:pos x="16" y="2037"/>
                  </a:cxn>
                  <a:cxn ang="0">
                    <a:pos x="16" y="1924"/>
                  </a:cxn>
                  <a:cxn ang="0">
                    <a:pos x="0" y="1568"/>
                  </a:cxn>
                  <a:cxn ang="0">
                    <a:pos x="0" y="1439"/>
                  </a:cxn>
                  <a:cxn ang="0">
                    <a:pos x="0" y="1310"/>
                  </a:cxn>
                  <a:cxn ang="0">
                    <a:pos x="16" y="1180"/>
                  </a:cxn>
                  <a:cxn ang="0">
                    <a:pos x="63" y="1051"/>
                  </a:cxn>
                  <a:cxn ang="0">
                    <a:pos x="109" y="937"/>
                  </a:cxn>
                  <a:cxn ang="0">
                    <a:pos x="172" y="808"/>
                  </a:cxn>
                  <a:cxn ang="0">
                    <a:pos x="249" y="679"/>
                  </a:cxn>
                  <a:cxn ang="0">
                    <a:pos x="1134" y="372"/>
                  </a:cxn>
                  <a:cxn ang="0">
                    <a:pos x="1973" y="582"/>
                  </a:cxn>
                  <a:cxn ang="0">
                    <a:pos x="2128" y="405"/>
                  </a:cxn>
                  <a:cxn ang="0">
                    <a:pos x="2314" y="242"/>
                  </a:cxn>
                  <a:cxn ang="0">
                    <a:pos x="2501" y="130"/>
                  </a:cxn>
                  <a:cxn ang="0">
                    <a:pos x="2703" y="32"/>
                  </a:cxn>
                  <a:cxn ang="0">
                    <a:pos x="2904" y="0"/>
                  </a:cxn>
                  <a:cxn ang="0">
                    <a:pos x="3106" y="0"/>
                  </a:cxn>
                  <a:cxn ang="0">
                    <a:pos x="3308" y="48"/>
                  </a:cxn>
                  <a:cxn ang="0">
                    <a:pos x="3820" y="420"/>
                  </a:cxn>
                  <a:cxn ang="0">
                    <a:pos x="4316" y="679"/>
                  </a:cxn>
                  <a:cxn ang="0">
                    <a:pos x="4410" y="662"/>
                  </a:cxn>
                  <a:cxn ang="0">
                    <a:pos x="4487" y="646"/>
                  </a:cxn>
                  <a:cxn ang="0">
                    <a:pos x="4580" y="615"/>
                  </a:cxn>
                  <a:cxn ang="0">
                    <a:pos x="4659" y="615"/>
                  </a:cxn>
                  <a:cxn ang="0">
                    <a:pos x="4751" y="598"/>
                  </a:cxn>
                  <a:cxn ang="0">
                    <a:pos x="4829" y="598"/>
                  </a:cxn>
                  <a:cxn ang="0">
                    <a:pos x="4906" y="615"/>
                  </a:cxn>
                  <a:cxn ang="0">
                    <a:pos x="5357" y="905"/>
                  </a:cxn>
                  <a:cxn ang="0">
                    <a:pos x="6460" y="1439"/>
                  </a:cxn>
                  <a:cxn ang="0">
                    <a:pos x="5652" y="2650"/>
                  </a:cxn>
                  <a:cxn ang="0">
                    <a:pos x="5326" y="2958"/>
                  </a:cxn>
                  <a:cxn ang="0">
                    <a:pos x="5311" y="2958"/>
                  </a:cxn>
                </a:cxnLst>
                <a:rect l="0" t="0" r="r" b="b"/>
                <a:pathLst>
                  <a:path w="6460" h="3054">
                    <a:moveTo>
                      <a:pt x="4721" y="2990"/>
                    </a:moveTo>
                    <a:lnTo>
                      <a:pt x="4114" y="2650"/>
                    </a:lnTo>
                    <a:lnTo>
                      <a:pt x="4114" y="2618"/>
                    </a:lnTo>
                    <a:lnTo>
                      <a:pt x="4099" y="2585"/>
                    </a:lnTo>
                    <a:lnTo>
                      <a:pt x="4084" y="2569"/>
                    </a:lnTo>
                    <a:lnTo>
                      <a:pt x="4068" y="2538"/>
                    </a:lnTo>
                    <a:lnTo>
                      <a:pt x="4037" y="2521"/>
                    </a:lnTo>
                    <a:lnTo>
                      <a:pt x="4022" y="2521"/>
                    </a:lnTo>
                    <a:lnTo>
                      <a:pt x="4006" y="2521"/>
                    </a:lnTo>
                    <a:lnTo>
                      <a:pt x="3991" y="2505"/>
                    </a:lnTo>
                    <a:lnTo>
                      <a:pt x="3975" y="2554"/>
                    </a:lnTo>
                    <a:lnTo>
                      <a:pt x="3959" y="2585"/>
                    </a:lnTo>
                    <a:lnTo>
                      <a:pt x="3959" y="2602"/>
                    </a:lnTo>
                    <a:lnTo>
                      <a:pt x="3944" y="2618"/>
                    </a:lnTo>
                    <a:lnTo>
                      <a:pt x="3929" y="2634"/>
                    </a:lnTo>
                    <a:lnTo>
                      <a:pt x="3913" y="2650"/>
                    </a:lnTo>
                    <a:lnTo>
                      <a:pt x="3897" y="2650"/>
                    </a:lnTo>
                    <a:lnTo>
                      <a:pt x="3882" y="2650"/>
                    </a:lnTo>
                    <a:lnTo>
                      <a:pt x="3850" y="2667"/>
                    </a:lnTo>
                    <a:lnTo>
                      <a:pt x="3835" y="2667"/>
                    </a:lnTo>
                    <a:lnTo>
                      <a:pt x="3820" y="2683"/>
                    </a:lnTo>
                    <a:lnTo>
                      <a:pt x="3804" y="2683"/>
                    </a:lnTo>
                    <a:lnTo>
                      <a:pt x="3773" y="2699"/>
                    </a:lnTo>
                    <a:lnTo>
                      <a:pt x="3758" y="2715"/>
                    </a:lnTo>
                    <a:lnTo>
                      <a:pt x="3742" y="2748"/>
                    </a:lnTo>
                    <a:lnTo>
                      <a:pt x="3727" y="2780"/>
                    </a:lnTo>
                    <a:lnTo>
                      <a:pt x="3695" y="2795"/>
                    </a:lnTo>
                    <a:lnTo>
                      <a:pt x="3680" y="2795"/>
                    </a:lnTo>
                    <a:lnTo>
                      <a:pt x="3665" y="2812"/>
                    </a:lnTo>
                    <a:lnTo>
                      <a:pt x="3665" y="2812"/>
                    </a:lnTo>
                    <a:lnTo>
                      <a:pt x="3649" y="2812"/>
                    </a:lnTo>
                    <a:lnTo>
                      <a:pt x="3649" y="2812"/>
                    </a:lnTo>
                    <a:lnTo>
                      <a:pt x="3649" y="2812"/>
                    </a:lnTo>
                    <a:lnTo>
                      <a:pt x="3649" y="2812"/>
                    </a:lnTo>
                    <a:lnTo>
                      <a:pt x="3184" y="2958"/>
                    </a:lnTo>
                    <a:lnTo>
                      <a:pt x="3138" y="2958"/>
                    </a:lnTo>
                    <a:lnTo>
                      <a:pt x="3106" y="2958"/>
                    </a:lnTo>
                    <a:lnTo>
                      <a:pt x="3059" y="2958"/>
                    </a:lnTo>
                    <a:lnTo>
                      <a:pt x="3013" y="2958"/>
                    </a:lnTo>
                    <a:lnTo>
                      <a:pt x="2967" y="2958"/>
                    </a:lnTo>
                    <a:lnTo>
                      <a:pt x="2935" y="2942"/>
                    </a:lnTo>
                    <a:lnTo>
                      <a:pt x="2889" y="2942"/>
                    </a:lnTo>
                    <a:lnTo>
                      <a:pt x="2842" y="2925"/>
                    </a:lnTo>
                    <a:lnTo>
                      <a:pt x="2795" y="2909"/>
                    </a:lnTo>
                    <a:lnTo>
                      <a:pt x="2749" y="2909"/>
                    </a:lnTo>
                    <a:lnTo>
                      <a:pt x="2718" y="2893"/>
                    </a:lnTo>
                    <a:lnTo>
                      <a:pt x="2671" y="2877"/>
                    </a:lnTo>
                    <a:lnTo>
                      <a:pt x="2625" y="2860"/>
                    </a:lnTo>
                    <a:lnTo>
                      <a:pt x="2578" y="2844"/>
                    </a:lnTo>
                    <a:lnTo>
                      <a:pt x="2548" y="2812"/>
                    </a:lnTo>
                    <a:lnTo>
                      <a:pt x="2501" y="2795"/>
                    </a:lnTo>
                    <a:lnTo>
                      <a:pt x="2454" y="2764"/>
                    </a:lnTo>
                    <a:lnTo>
                      <a:pt x="2423" y="2748"/>
                    </a:lnTo>
                    <a:lnTo>
                      <a:pt x="2376" y="2715"/>
                    </a:lnTo>
                    <a:lnTo>
                      <a:pt x="2346" y="2683"/>
                    </a:lnTo>
                    <a:lnTo>
                      <a:pt x="2299" y="2650"/>
                    </a:lnTo>
                    <a:lnTo>
                      <a:pt x="2267" y="2618"/>
                    </a:lnTo>
                    <a:lnTo>
                      <a:pt x="2237" y="2585"/>
                    </a:lnTo>
                    <a:lnTo>
                      <a:pt x="2205" y="2554"/>
                    </a:lnTo>
                    <a:lnTo>
                      <a:pt x="2175" y="2505"/>
                    </a:lnTo>
                    <a:lnTo>
                      <a:pt x="2143" y="2473"/>
                    </a:lnTo>
                    <a:lnTo>
                      <a:pt x="2112" y="2424"/>
                    </a:lnTo>
                    <a:lnTo>
                      <a:pt x="2082" y="2392"/>
                    </a:lnTo>
                    <a:lnTo>
                      <a:pt x="2050" y="2343"/>
                    </a:lnTo>
                    <a:lnTo>
                      <a:pt x="2035" y="2296"/>
                    </a:lnTo>
                    <a:lnTo>
                      <a:pt x="2003" y="2247"/>
                    </a:lnTo>
                    <a:lnTo>
                      <a:pt x="1988" y="2199"/>
                    </a:lnTo>
                    <a:lnTo>
                      <a:pt x="1926" y="2215"/>
                    </a:lnTo>
                    <a:lnTo>
                      <a:pt x="1879" y="2247"/>
                    </a:lnTo>
                    <a:lnTo>
                      <a:pt x="1818" y="2264"/>
                    </a:lnTo>
                    <a:lnTo>
                      <a:pt x="1771" y="2280"/>
                    </a:lnTo>
                    <a:lnTo>
                      <a:pt x="1709" y="2296"/>
                    </a:lnTo>
                    <a:lnTo>
                      <a:pt x="1662" y="2329"/>
                    </a:lnTo>
                    <a:lnTo>
                      <a:pt x="1615" y="2343"/>
                    </a:lnTo>
                    <a:lnTo>
                      <a:pt x="1554" y="2359"/>
                    </a:lnTo>
                    <a:lnTo>
                      <a:pt x="1507" y="2375"/>
                    </a:lnTo>
                    <a:lnTo>
                      <a:pt x="1460" y="2392"/>
                    </a:lnTo>
                    <a:lnTo>
                      <a:pt x="1398" y="2408"/>
                    </a:lnTo>
                    <a:lnTo>
                      <a:pt x="1351" y="2424"/>
                    </a:lnTo>
                    <a:lnTo>
                      <a:pt x="1305" y="2440"/>
                    </a:lnTo>
                    <a:lnTo>
                      <a:pt x="1258" y="2456"/>
                    </a:lnTo>
                    <a:lnTo>
                      <a:pt x="1211" y="2473"/>
                    </a:lnTo>
                    <a:lnTo>
                      <a:pt x="1165" y="2489"/>
                    </a:lnTo>
                    <a:lnTo>
                      <a:pt x="1119" y="2505"/>
                    </a:lnTo>
                    <a:lnTo>
                      <a:pt x="1056" y="2521"/>
                    </a:lnTo>
                    <a:lnTo>
                      <a:pt x="1010" y="2521"/>
                    </a:lnTo>
                    <a:lnTo>
                      <a:pt x="964" y="2538"/>
                    </a:lnTo>
                    <a:lnTo>
                      <a:pt x="917" y="2554"/>
                    </a:lnTo>
                    <a:lnTo>
                      <a:pt x="870" y="2554"/>
                    </a:lnTo>
                    <a:lnTo>
                      <a:pt x="823" y="2554"/>
                    </a:lnTo>
                    <a:lnTo>
                      <a:pt x="777" y="2569"/>
                    </a:lnTo>
                    <a:lnTo>
                      <a:pt x="730" y="2569"/>
                    </a:lnTo>
                    <a:lnTo>
                      <a:pt x="683" y="2569"/>
                    </a:lnTo>
                    <a:lnTo>
                      <a:pt x="637" y="2569"/>
                    </a:lnTo>
                    <a:lnTo>
                      <a:pt x="591" y="2569"/>
                    </a:lnTo>
                    <a:lnTo>
                      <a:pt x="544" y="2569"/>
                    </a:lnTo>
                    <a:lnTo>
                      <a:pt x="498" y="2569"/>
                    </a:lnTo>
                    <a:lnTo>
                      <a:pt x="451" y="2554"/>
                    </a:lnTo>
                    <a:lnTo>
                      <a:pt x="404" y="2554"/>
                    </a:lnTo>
                    <a:lnTo>
                      <a:pt x="93" y="2375"/>
                    </a:lnTo>
                    <a:lnTo>
                      <a:pt x="78" y="2343"/>
                    </a:lnTo>
                    <a:lnTo>
                      <a:pt x="63" y="2312"/>
                    </a:lnTo>
                    <a:lnTo>
                      <a:pt x="63" y="2280"/>
                    </a:lnTo>
                    <a:lnTo>
                      <a:pt x="47" y="2247"/>
                    </a:lnTo>
                    <a:lnTo>
                      <a:pt x="47" y="2215"/>
                    </a:lnTo>
                    <a:lnTo>
                      <a:pt x="31" y="2199"/>
                    </a:lnTo>
                    <a:lnTo>
                      <a:pt x="31" y="2166"/>
                    </a:lnTo>
                    <a:lnTo>
                      <a:pt x="31" y="2134"/>
                    </a:lnTo>
                    <a:lnTo>
                      <a:pt x="16" y="2117"/>
                    </a:lnTo>
                    <a:lnTo>
                      <a:pt x="16" y="2086"/>
                    </a:lnTo>
                    <a:lnTo>
                      <a:pt x="16" y="2054"/>
                    </a:lnTo>
                    <a:lnTo>
                      <a:pt x="16" y="2037"/>
                    </a:lnTo>
                    <a:lnTo>
                      <a:pt x="16" y="2005"/>
                    </a:lnTo>
                    <a:lnTo>
                      <a:pt x="16" y="1989"/>
                    </a:lnTo>
                    <a:lnTo>
                      <a:pt x="16" y="1956"/>
                    </a:lnTo>
                    <a:lnTo>
                      <a:pt x="16" y="1924"/>
                    </a:lnTo>
                    <a:lnTo>
                      <a:pt x="16" y="1665"/>
                    </a:lnTo>
                    <a:lnTo>
                      <a:pt x="16" y="1632"/>
                    </a:lnTo>
                    <a:lnTo>
                      <a:pt x="0" y="1601"/>
                    </a:lnTo>
                    <a:lnTo>
                      <a:pt x="0" y="1568"/>
                    </a:lnTo>
                    <a:lnTo>
                      <a:pt x="0" y="1536"/>
                    </a:lnTo>
                    <a:lnTo>
                      <a:pt x="0" y="1504"/>
                    </a:lnTo>
                    <a:lnTo>
                      <a:pt x="0" y="1471"/>
                    </a:lnTo>
                    <a:lnTo>
                      <a:pt x="0" y="1439"/>
                    </a:lnTo>
                    <a:lnTo>
                      <a:pt x="0" y="1406"/>
                    </a:lnTo>
                    <a:lnTo>
                      <a:pt x="0" y="1374"/>
                    </a:lnTo>
                    <a:lnTo>
                      <a:pt x="0" y="1342"/>
                    </a:lnTo>
                    <a:lnTo>
                      <a:pt x="0" y="1310"/>
                    </a:lnTo>
                    <a:lnTo>
                      <a:pt x="16" y="1277"/>
                    </a:lnTo>
                    <a:lnTo>
                      <a:pt x="16" y="1245"/>
                    </a:lnTo>
                    <a:lnTo>
                      <a:pt x="16" y="1212"/>
                    </a:lnTo>
                    <a:lnTo>
                      <a:pt x="16" y="1180"/>
                    </a:lnTo>
                    <a:lnTo>
                      <a:pt x="31" y="1147"/>
                    </a:lnTo>
                    <a:lnTo>
                      <a:pt x="31" y="1116"/>
                    </a:lnTo>
                    <a:lnTo>
                      <a:pt x="47" y="1083"/>
                    </a:lnTo>
                    <a:lnTo>
                      <a:pt x="63" y="1051"/>
                    </a:lnTo>
                    <a:lnTo>
                      <a:pt x="63" y="1035"/>
                    </a:lnTo>
                    <a:lnTo>
                      <a:pt x="78" y="1002"/>
                    </a:lnTo>
                    <a:lnTo>
                      <a:pt x="93" y="970"/>
                    </a:lnTo>
                    <a:lnTo>
                      <a:pt x="109" y="937"/>
                    </a:lnTo>
                    <a:lnTo>
                      <a:pt x="109" y="905"/>
                    </a:lnTo>
                    <a:lnTo>
                      <a:pt x="125" y="873"/>
                    </a:lnTo>
                    <a:lnTo>
                      <a:pt x="140" y="841"/>
                    </a:lnTo>
                    <a:lnTo>
                      <a:pt x="172" y="808"/>
                    </a:lnTo>
                    <a:lnTo>
                      <a:pt x="187" y="776"/>
                    </a:lnTo>
                    <a:lnTo>
                      <a:pt x="202" y="743"/>
                    </a:lnTo>
                    <a:lnTo>
                      <a:pt x="218" y="711"/>
                    </a:lnTo>
                    <a:lnTo>
                      <a:pt x="249" y="679"/>
                    </a:lnTo>
                    <a:lnTo>
                      <a:pt x="264" y="631"/>
                    </a:lnTo>
                    <a:lnTo>
                      <a:pt x="482" y="501"/>
                    </a:lnTo>
                    <a:lnTo>
                      <a:pt x="823" y="372"/>
                    </a:lnTo>
                    <a:lnTo>
                      <a:pt x="1134" y="372"/>
                    </a:lnTo>
                    <a:lnTo>
                      <a:pt x="1677" y="776"/>
                    </a:lnTo>
                    <a:lnTo>
                      <a:pt x="1724" y="954"/>
                    </a:lnTo>
                    <a:lnTo>
                      <a:pt x="1941" y="631"/>
                    </a:lnTo>
                    <a:lnTo>
                      <a:pt x="1973" y="582"/>
                    </a:lnTo>
                    <a:lnTo>
                      <a:pt x="2020" y="533"/>
                    </a:lnTo>
                    <a:lnTo>
                      <a:pt x="2050" y="485"/>
                    </a:lnTo>
                    <a:lnTo>
                      <a:pt x="2097" y="436"/>
                    </a:lnTo>
                    <a:lnTo>
                      <a:pt x="2128" y="405"/>
                    </a:lnTo>
                    <a:lnTo>
                      <a:pt x="2175" y="356"/>
                    </a:lnTo>
                    <a:lnTo>
                      <a:pt x="2221" y="307"/>
                    </a:lnTo>
                    <a:lnTo>
                      <a:pt x="2267" y="275"/>
                    </a:lnTo>
                    <a:lnTo>
                      <a:pt x="2314" y="242"/>
                    </a:lnTo>
                    <a:lnTo>
                      <a:pt x="2361" y="210"/>
                    </a:lnTo>
                    <a:lnTo>
                      <a:pt x="2407" y="177"/>
                    </a:lnTo>
                    <a:lnTo>
                      <a:pt x="2454" y="146"/>
                    </a:lnTo>
                    <a:lnTo>
                      <a:pt x="2501" y="130"/>
                    </a:lnTo>
                    <a:lnTo>
                      <a:pt x="2548" y="97"/>
                    </a:lnTo>
                    <a:lnTo>
                      <a:pt x="2610" y="81"/>
                    </a:lnTo>
                    <a:lnTo>
                      <a:pt x="2656" y="65"/>
                    </a:lnTo>
                    <a:lnTo>
                      <a:pt x="2703" y="32"/>
                    </a:lnTo>
                    <a:lnTo>
                      <a:pt x="2749" y="32"/>
                    </a:lnTo>
                    <a:lnTo>
                      <a:pt x="2812" y="16"/>
                    </a:lnTo>
                    <a:lnTo>
                      <a:pt x="2858" y="0"/>
                    </a:lnTo>
                    <a:lnTo>
                      <a:pt x="2904" y="0"/>
                    </a:lnTo>
                    <a:lnTo>
                      <a:pt x="2951" y="0"/>
                    </a:lnTo>
                    <a:lnTo>
                      <a:pt x="3013" y="0"/>
                    </a:lnTo>
                    <a:lnTo>
                      <a:pt x="3059" y="0"/>
                    </a:lnTo>
                    <a:lnTo>
                      <a:pt x="3106" y="0"/>
                    </a:lnTo>
                    <a:lnTo>
                      <a:pt x="3153" y="0"/>
                    </a:lnTo>
                    <a:lnTo>
                      <a:pt x="3199" y="16"/>
                    </a:lnTo>
                    <a:lnTo>
                      <a:pt x="3261" y="32"/>
                    </a:lnTo>
                    <a:lnTo>
                      <a:pt x="3308" y="48"/>
                    </a:lnTo>
                    <a:lnTo>
                      <a:pt x="3355" y="65"/>
                    </a:lnTo>
                    <a:lnTo>
                      <a:pt x="3401" y="81"/>
                    </a:lnTo>
                    <a:lnTo>
                      <a:pt x="3447" y="113"/>
                    </a:lnTo>
                    <a:lnTo>
                      <a:pt x="3820" y="420"/>
                    </a:lnTo>
                    <a:lnTo>
                      <a:pt x="3944" y="905"/>
                    </a:lnTo>
                    <a:lnTo>
                      <a:pt x="4084" y="825"/>
                    </a:lnTo>
                    <a:lnTo>
                      <a:pt x="4286" y="679"/>
                    </a:lnTo>
                    <a:lnTo>
                      <a:pt x="4316" y="679"/>
                    </a:lnTo>
                    <a:lnTo>
                      <a:pt x="4332" y="679"/>
                    </a:lnTo>
                    <a:lnTo>
                      <a:pt x="4363" y="662"/>
                    </a:lnTo>
                    <a:lnTo>
                      <a:pt x="4378" y="662"/>
                    </a:lnTo>
                    <a:lnTo>
                      <a:pt x="4410" y="662"/>
                    </a:lnTo>
                    <a:lnTo>
                      <a:pt x="4425" y="662"/>
                    </a:lnTo>
                    <a:lnTo>
                      <a:pt x="4457" y="646"/>
                    </a:lnTo>
                    <a:lnTo>
                      <a:pt x="4472" y="646"/>
                    </a:lnTo>
                    <a:lnTo>
                      <a:pt x="4487" y="646"/>
                    </a:lnTo>
                    <a:lnTo>
                      <a:pt x="4519" y="631"/>
                    </a:lnTo>
                    <a:lnTo>
                      <a:pt x="4534" y="631"/>
                    </a:lnTo>
                    <a:lnTo>
                      <a:pt x="4565" y="631"/>
                    </a:lnTo>
                    <a:lnTo>
                      <a:pt x="4580" y="615"/>
                    </a:lnTo>
                    <a:lnTo>
                      <a:pt x="4596" y="615"/>
                    </a:lnTo>
                    <a:lnTo>
                      <a:pt x="4627" y="615"/>
                    </a:lnTo>
                    <a:lnTo>
                      <a:pt x="4642" y="615"/>
                    </a:lnTo>
                    <a:lnTo>
                      <a:pt x="4659" y="615"/>
                    </a:lnTo>
                    <a:lnTo>
                      <a:pt x="4689" y="598"/>
                    </a:lnTo>
                    <a:lnTo>
                      <a:pt x="4705" y="598"/>
                    </a:lnTo>
                    <a:lnTo>
                      <a:pt x="4721" y="598"/>
                    </a:lnTo>
                    <a:lnTo>
                      <a:pt x="4751" y="598"/>
                    </a:lnTo>
                    <a:lnTo>
                      <a:pt x="4767" y="598"/>
                    </a:lnTo>
                    <a:lnTo>
                      <a:pt x="4783" y="598"/>
                    </a:lnTo>
                    <a:lnTo>
                      <a:pt x="4814" y="598"/>
                    </a:lnTo>
                    <a:lnTo>
                      <a:pt x="4829" y="598"/>
                    </a:lnTo>
                    <a:lnTo>
                      <a:pt x="4844" y="615"/>
                    </a:lnTo>
                    <a:lnTo>
                      <a:pt x="4876" y="615"/>
                    </a:lnTo>
                    <a:lnTo>
                      <a:pt x="4891" y="615"/>
                    </a:lnTo>
                    <a:lnTo>
                      <a:pt x="4906" y="615"/>
                    </a:lnTo>
                    <a:lnTo>
                      <a:pt x="4938" y="631"/>
                    </a:lnTo>
                    <a:lnTo>
                      <a:pt x="4953" y="631"/>
                    </a:lnTo>
                    <a:lnTo>
                      <a:pt x="4969" y="631"/>
                    </a:lnTo>
                    <a:lnTo>
                      <a:pt x="5357" y="905"/>
                    </a:lnTo>
                    <a:lnTo>
                      <a:pt x="5434" y="1406"/>
                    </a:lnTo>
                    <a:lnTo>
                      <a:pt x="5606" y="1310"/>
                    </a:lnTo>
                    <a:lnTo>
                      <a:pt x="6118" y="1212"/>
                    </a:lnTo>
                    <a:lnTo>
                      <a:pt x="6460" y="1439"/>
                    </a:lnTo>
                    <a:lnTo>
                      <a:pt x="6460" y="2780"/>
                    </a:lnTo>
                    <a:lnTo>
                      <a:pt x="6335" y="2958"/>
                    </a:lnTo>
                    <a:lnTo>
                      <a:pt x="5792" y="2860"/>
                    </a:lnTo>
                    <a:lnTo>
                      <a:pt x="5652" y="2650"/>
                    </a:lnTo>
                    <a:lnTo>
                      <a:pt x="5357" y="2958"/>
                    </a:lnTo>
                    <a:lnTo>
                      <a:pt x="5342" y="2958"/>
                    </a:lnTo>
                    <a:lnTo>
                      <a:pt x="5326" y="2958"/>
                    </a:lnTo>
                    <a:lnTo>
                      <a:pt x="5326" y="2958"/>
                    </a:lnTo>
                    <a:lnTo>
                      <a:pt x="5311" y="2958"/>
                    </a:lnTo>
                    <a:lnTo>
                      <a:pt x="5311" y="2958"/>
                    </a:lnTo>
                    <a:lnTo>
                      <a:pt x="5311" y="2958"/>
                    </a:lnTo>
                    <a:lnTo>
                      <a:pt x="5311" y="2958"/>
                    </a:lnTo>
                    <a:lnTo>
                      <a:pt x="5311" y="2958"/>
                    </a:lnTo>
                    <a:lnTo>
                      <a:pt x="4798" y="3054"/>
                    </a:lnTo>
                    <a:lnTo>
                      <a:pt x="4721" y="299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6" name="Freeform 20"/>
              <p:cNvSpPr>
                <a:spLocks/>
              </p:cNvSpPr>
              <p:nvPr/>
            </p:nvSpPr>
            <p:spPr bwMode="auto">
              <a:xfrm>
                <a:off x="889" y="1485"/>
                <a:ext cx="98" cy="106"/>
              </a:xfrm>
              <a:custGeom>
                <a:avLst/>
                <a:gdLst/>
                <a:ahLst/>
                <a:cxnLst>
                  <a:cxn ang="0">
                    <a:pos x="0" y="744"/>
                  </a:cxn>
                  <a:cxn ang="0">
                    <a:pos x="0" y="744"/>
                  </a:cxn>
                  <a:cxn ang="0">
                    <a:pos x="0" y="744"/>
                  </a:cxn>
                  <a:cxn ang="0">
                    <a:pos x="0" y="744"/>
                  </a:cxn>
                  <a:cxn ang="0">
                    <a:pos x="0" y="744"/>
                  </a:cxn>
                  <a:cxn ang="0">
                    <a:pos x="248" y="81"/>
                  </a:cxn>
                  <a:cxn ang="0">
                    <a:pos x="387" y="0"/>
                  </a:cxn>
                  <a:cxn ang="0">
                    <a:pos x="683" y="129"/>
                  </a:cxn>
                  <a:cxn ang="0">
                    <a:pos x="683" y="162"/>
                  </a:cxn>
                  <a:cxn ang="0">
                    <a:pos x="683" y="178"/>
                  </a:cxn>
                  <a:cxn ang="0">
                    <a:pos x="683" y="194"/>
                  </a:cxn>
                  <a:cxn ang="0">
                    <a:pos x="683" y="210"/>
                  </a:cxn>
                  <a:cxn ang="0">
                    <a:pos x="683" y="210"/>
                  </a:cxn>
                  <a:cxn ang="0">
                    <a:pos x="683" y="210"/>
                  </a:cxn>
                  <a:cxn ang="0">
                    <a:pos x="683" y="210"/>
                  </a:cxn>
                  <a:cxn ang="0">
                    <a:pos x="683" y="210"/>
                  </a:cxn>
                  <a:cxn ang="0">
                    <a:pos x="621" y="243"/>
                  </a:cxn>
                  <a:cxn ang="0">
                    <a:pos x="574" y="259"/>
                  </a:cxn>
                  <a:cxn ang="0">
                    <a:pos x="528" y="292"/>
                  </a:cxn>
                  <a:cxn ang="0">
                    <a:pos x="496" y="324"/>
                  </a:cxn>
                  <a:cxn ang="0">
                    <a:pos x="449" y="355"/>
                  </a:cxn>
                  <a:cxn ang="0">
                    <a:pos x="419" y="388"/>
                  </a:cxn>
                  <a:cxn ang="0">
                    <a:pos x="387" y="420"/>
                  </a:cxn>
                  <a:cxn ang="0">
                    <a:pos x="357" y="453"/>
                  </a:cxn>
                  <a:cxn ang="0">
                    <a:pos x="341" y="485"/>
                  </a:cxn>
                  <a:cxn ang="0">
                    <a:pos x="310" y="518"/>
                  </a:cxn>
                  <a:cxn ang="0">
                    <a:pos x="294" y="567"/>
                  </a:cxn>
                  <a:cxn ang="0">
                    <a:pos x="279" y="599"/>
                  </a:cxn>
                  <a:cxn ang="0">
                    <a:pos x="248" y="630"/>
                  </a:cxn>
                  <a:cxn ang="0">
                    <a:pos x="232" y="663"/>
                  </a:cxn>
                  <a:cxn ang="0">
                    <a:pos x="217" y="695"/>
                  </a:cxn>
                  <a:cxn ang="0">
                    <a:pos x="202" y="712"/>
                  </a:cxn>
                  <a:cxn ang="0">
                    <a:pos x="185" y="728"/>
                  </a:cxn>
                  <a:cxn ang="0">
                    <a:pos x="155" y="728"/>
                  </a:cxn>
                  <a:cxn ang="0">
                    <a:pos x="139" y="744"/>
                  </a:cxn>
                  <a:cxn ang="0">
                    <a:pos x="139" y="744"/>
                  </a:cxn>
                  <a:cxn ang="0">
                    <a:pos x="123" y="744"/>
                  </a:cxn>
                  <a:cxn ang="0">
                    <a:pos x="123" y="744"/>
                  </a:cxn>
                  <a:cxn ang="0">
                    <a:pos x="123" y="744"/>
                  </a:cxn>
                  <a:cxn ang="0">
                    <a:pos x="123" y="744"/>
                  </a:cxn>
                  <a:cxn ang="0">
                    <a:pos x="0" y="744"/>
                  </a:cxn>
                </a:cxnLst>
                <a:rect l="0" t="0" r="r" b="b"/>
                <a:pathLst>
                  <a:path w="683" h="744">
                    <a:moveTo>
                      <a:pt x="0" y="744"/>
                    </a:moveTo>
                    <a:lnTo>
                      <a:pt x="0" y="744"/>
                    </a:lnTo>
                    <a:lnTo>
                      <a:pt x="0" y="744"/>
                    </a:lnTo>
                    <a:lnTo>
                      <a:pt x="0" y="744"/>
                    </a:lnTo>
                    <a:lnTo>
                      <a:pt x="0" y="744"/>
                    </a:lnTo>
                    <a:lnTo>
                      <a:pt x="248" y="81"/>
                    </a:lnTo>
                    <a:lnTo>
                      <a:pt x="387" y="0"/>
                    </a:lnTo>
                    <a:lnTo>
                      <a:pt x="683" y="129"/>
                    </a:lnTo>
                    <a:lnTo>
                      <a:pt x="683" y="162"/>
                    </a:lnTo>
                    <a:lnTo>
                      <a:pt x="683" y="178"/>
                    </a:lnTo>
                    <a:lnTo>
                      <a:pt x="683" y="194"/>
                    </a:lnTo>
                    <a:lnTo>
                      <a:pt x="683" y="210"/>
                    </a:lnTo>
                    <a:lnTo>
                      <a:pt x="683" y="210"/>
                    </a:lnTo>
                    <a:lnTo>
                      <a:pt x="683" y="210"/>
                    </a:lnTo>
                    <a:lnTo>
                      <a:pt x="683" y="210"/>
                    </a:lnTo>
                    <a:lnTo>
                      <a:pt x="683" y="210"/>
                    </a:lnTo>
                    <a:lnTo>
                      <a:pt x="621" y="243"/>
                    </a:lnTo>
                    <a:lnTo>
                      <a:pt x="574" y="259"/>
                    </a:lnTo>
                    <a:lnTo>
                      <a:pt x="528" y="292"/>
                    </a:lnTo>
                    <a:lnTo>
                      <a:pt x="496" y="324"/>
                    </a:lnTo>
                    <a:lnTo>
                      <a:pt x="449" y="355"/>
                    </a:lnTo>
                    <a:lnTo>
                      <a:pt x="419" y="388"/>
                    </a:lnTo>
                    <a:lnTo>
                      <a:pt x="387" y="420"/>
                    </a:lnTo>
                    <a:lnTo>
                      <a:pt x="357" y="453"/>
                    </a:lnTo>
                    <a:lnTo>
                      <a:pt x="341" y="485"/>
                    </a:lnTo>
                    <a:lnTo>
                      <a:pt x="310" y="518"/>
                    </a:lnTo>
                    <a:lnTo>
                      <a:pt x="294" y="567"/>
                    </a:lnTo>
                    <a:lnTo>
                      <a:pt x="279" y="599"/>
                    </a:lnTo>
                    <a:lnTo>
                      <a:pt x="248" y="630"/>
                    </a:lnTo>
                    <a:lnTo>
                      <a:pt x="232" y="663"/>
                    </a:lnTo>
                    <a:lnTo>
                      <a:pt x="217" y="695"/>
                    </a:lnTo>
                    <a:lnTo>
                      <a:pt x="202" y="712"/>
                    </a:lnTo>
                    <a:lnTo>
                      <a:pt x="185" y="728"/>
                    </a:lnTo>
                    <a:lnTo>
                      <a:pt x="155" y="728"/>
                    </a:lnTo>
                    <a:lnTo>
                      <a:pt x="139" y="744"/>
                    </a:lnTo>
                    <a:lnTo>
                      <a:pt x="139" y="744"/>
                    </a:lnTo>
                    <a:lnTo>
                      <a:pt x="123" y="744"/>
                    </a:lnTo>
                    <a:lnTo>
                      <a:pt x="123" y="744"/>
                    </a:lnTo>
                    <a:lnTo>
                      <a:pt x="123" y="744"/>
                    </a:lnTo>
                    <a:lnTo>
                      <a:pt x="123" y="744"/>
                    </a:lnTo>
                    <a:lnTo>
                      <a:pt x="0" y="744"/>
                    </a:lnTo>
                    <a:close/>
                  </a:path>
                </a:pathLst>
              </a:custGeom>
              <a:solidFill>
                <a:srgbClr val="6699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7" name="Freeform 21"/>
              <p:cNvSpPr>
                <a:spLocks/>
              </p:cNvSpPr>
              <p:nvPr/>
            </p:nvSpPr>
            <p:spPr bwMode="auto">
              <a:xfrm>
                <a:off x="290" y="1446"/>
                <a:ext cx="63" cy="108"/>
              </a:xfrm>
              <a:custGeom>
                <a:avLst/>
                <a:gdLst/>
                <a:ahLst/>
                <a:cxnLst>
                  <a:cxn ang="0">
                    <a:pos x="78" y="760"/>
                  </a:cxn>
                  <a:cxn ang="0">
                    <a:pos x="63" y="728"/>
                  </a:cxn>
                  <a:cxn ang="0">
                    <a:pos x="63" y="712"/>
                  </a:cxn>
                  <a:cxn ang="0">
                    <a:pos x="47" y="679"/>
                  </a:cxn>
                  <a:cxn ang="0">
                    <a:pos x="31" y="647"/>
                  </a:cxn>
                  <a:cxn ang="0">
                    <a:pos x="31" y="630"/>
                  </a:cxn>
                  <a:cxn ang="0">
                    <a:pos x="16" y="599"/>
                  </a:cxn>
                  <a:cxn ang="0">
                    <a:pos x="16" y="567"/>
                  </a:cxn>
                  <a:cxn ang="0">
                    <a:pos x="16" y="534"/>
                  </a:cxn>
                  <a:cxn ang="0">
                    <a:pos x="16" y="502"/>
                  </a:cxn>
                  <a:cxn ang="0">
                    <a:pos x="0" y="469"/>
                  </a:cxn>
                  <a:cxn ang="0">
                    <a:pos x="0" y="437"/>
                  </a:cxn>
                  <a:cxn ang="0">
                    <a:pos x="0" y="404"/>
                  </a:cxn>
                  <a:cxn ang="0">
                    <a:pos x="0" y="373"/>
                  </a:cxn>
                  <a:cxn ang="0">
                    <a:pos x="0" y="340"/>
                  </a:cxn>
                  <a:cxn ang="0">
                    <a:pos x="0" y="308"/>
                  </a:cxn>
                  <a:cxn ang="0">
                    <a:pos x="0" y="275"/>
                  </a:cxn>
                  <a:cxn ang="0">
                    <a:pos x="125" y="0"/>
                  </a:cxn>
                  <a:cxn ang="0">
                    <a:pos x="140" y="0"/>
                  </a:cxn>
                  <a:cxn ang="0">
                    <a:pos x="155" y="0"/>
                  </a:cxn>
                  <a:cxn ang="0">
                    <a:pos x="155" y="0"/>
                  </a:cxn>
                  <a:cxn ang="0">
                    <a:pos x="172" y="0"/>
                  </a:cxn>
                  <a:cxn ang="0">
                    <a:pos x="172" y="0"/>
                  </a:cxn>
                  <a:cxn ang="0">
                    <a:pos x="172" y="0"/>
                  </a:cxn>
                  <a:cxn ang="0">
                    <a:pos x="172" y="0"/>
                  </a:cxn>
                  <a:cxn ang="0">
                    <a:pos x="172" y="0"/>
                  </a:cxn>
                  <a:cxn ang="0">
                    <a:pos x="342" y="485"/>
                  </a:cxn>
                  <a:cxn ang="0">
                    <a:pos x="436" y="630"/>
                  </a:cxn>
                  <a:cxn ang="0">
                    <a:pos x="172" y="760"/>
                  </a:cxn>
                  <a:cxn ang="0">
                    <a:pos x="78" y="760"/>
                  </a:cxn>
                </a:cxnLst>
                <a:rect l="0" t="0" r="r" b="b"/>
                <a:pathLst>
                  <a:path w="436" h="760">
                    <a:moveTo>
                      <a:pt x="78" y="760"/>
                    </a:moveTo>
                    <a:lnTo>
                      <a:pt x="63" y="728"/>
                    </a:lnTo>
                    <a:lnTo>
                      <a:pt x="63" y="712"/>
                    </a:lnTo>
                    <a:lnTo>
                      <a:pt x="47" y="679"/>
                    </a:lnTo>
                    <a:lnTo>
                      <a:pt x="31" y="647"/>
                    </a:lnTo>
                    <a:lnTo>
                      <a:pt x="31" y="630"/>
                    </a:lnTo>
                    <a:lnTo>
                      <a:pt x="16" y="599"/>
                    </a:lnTo>
                    <a:lnTo>
                      <a:pt x="16" y="567"/>
                    </a:lnTo>
                    <a:lnTo>
                      <a:pt x="16" y="534"/>
                    </a:lnTo>
                    <a:lnTo>
                      <a:pt x="16" y="502"/>
                    </a:lnTo>
                    <a:lnTo>
                      <a:pt x="0" y="469"/>
                    </a:lnTo>
                    <a:lnTo>
                      <a:pt x="0" y="437"/>
                    </a:lnTo>
                    <a:lnTo>
                      <a:pt x="0" y="404"/>
                    </a:lnTo>
                    <a:lnTo>
                      <a:pt x="0" y="373"/>
                    </a:lnTo>
                    <a:lnTo>
                      <a:pt x="0" y="340"/>
                    </a:lnTo>
                    <a:lnTo>
                      <a:pt x="0" y="308"/>
                    </a:lnTo>
                    <a:lnTo>
                      <a:pt x="0" y="275"/>
                    </a:lnTo>
                    <a:lnTo>
                      <a:pt x="125" y="0"/>
                    </a:lnTo>
                    <a:lnTo>
                      <a:pt x="140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342" y="485"/>
                    </a:lnTo>
                    <a:lnTo>
                      <a:pt x="436" y="630"/>
                    </a:lnTo>
                    <a:lnTo>
                      <a:pt x="172" y="760"/>
                    </a:lnTo>
                    <a:lnTo>
                      <a:pt x="78" y="760"/>
                    </a:lnTo>
                    <a:close/>
                  </a:path>
                </a:pathLst>
              </a:custGeom>
              <a:solidFill>
                <a:srgbClr val="6699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8" name="Freeform 22"/>
              <p:cNvSpPr>
                <a:spLocks/>
              </p:cNvSpPr>
              <p:nvPr/>
            </p:nvSpPr>
            <p:spPr bwMode="auto">
              <a:xfrm>
                <a:off x="597" y="1391"/>
                <a:ext cx="91" cy="157"/>
              </a:xfrm>
              <a:custGeom>
                <a:avLst/>
                <a:gdLst/>
                <a:ahLst/>
                <a:cxnLst>
                  <a:cxn ang="0">
                    <a:pos x="342" y="1066"/>
                  </a:cxn>
                  <a:cxn ang="0">
                    <a:pos x="311" y="1050"/>
                  </a:cxn>
                  <a:cxn ang="0">
                    <a:pos x="280" y="1050"/>
                  </a:cxn>
                  <a:cxn ang="0">
                    <a:pos x="264" y="1034"/>
                  </a:cxn>
                  <a:cxn ang="0">
                    <a:pos x="264" y="1017"/>
                  </a:cxn>
                  <a:cxn ang="0">
                    <a:pos x="264" y="1002"/>
                  </a:cxn>
                  <a:cxn ang="0">
                    <a:pos x="264" y="986"/>
                  </a:cxn>
                  <a:cxn ang="0">
                    <a:pos x="264" y="954"/>
                  </a:cxn>
                  <a:cxn ang="0">
                    <a:pos x="264" y="937"/>
                  </a:cxn>
                  <a:cxn ang="0">
                    <a:pos x="264" y="905"/>
                  </a:cxn>
                  <a:cxn ang="0">
                    <a:pos x="280" y="872"/>
                  </a:cxn>
                  <a:cxn ang="0">
                    <a:pos x="280" y="840"/>
                  </a:cxn>
                  <a:cxn ang="0">
                    <a:pos x="296" y="824"/>
                  </a:cxn>
                  <a:cxn ang="0">
                    <a:pos x="296" y="791"/>
                  </a:cxn>
                  <a:cxn ang="0">
                    <a:pos x="296" y="760"/>
                  </a:cxn>
                  <a:cxn ang="0">
                    <a:pos x="296" y="727"/>
                  </a:cxn>
                  <a:cxn ang="0">
                    <a:pos x="296" y="711"/>
                  </a:cxn>
                  <a:cxn ang="0">
                    <a:pos x="0" y="306"/>
                  </a:cxn>
                  <a:cxn ang="0">
                    <a:pos x="218" y="0"/>
                  </a:cxn>
                  <a:cxn ang="0">
                    <a:pos x="544" y="258"/>
                  </a:cxn>
                  <a:cxn ang="0">
                    <a:pos x="544" y="275"/>
                  </a:cxn>
                  <a:cxn ang="0">
                    <a:pos x="544" y="291"/>
                  </a:cxn>
                  <a:cxn ang="0">
                    <a:pos x="544" y="291"/>
                  </a:cxn>
                  <a:cxn ang="0">
                    <a:pos x="544" y="306"/>
                  </a:cxn>
                  <a:cxn ang="0">
                    <a:pos x="544" y="306"/>
                  </a:cxn>
                  <a:cxn ang="0">
                    <a:pos x="544" y="306"/>
                  </a:cxn>
                  <a:cxn ang="0">
                    <a:pos x="544" y="306"/>
                  </a:cxn>
                  <a:cxn ang="0">
                    <a:pos x="544" y="306"/>
                  </a:cxn>
                  <a:cxn ang="0">
                    <a:pos x="637" y="791"/>
                  </a:cxn>
                  <a:cxn ang="0">
                    <a:pos x="420" y="1099"/>
                  </a:cxn>
                  <a:cxn ang="0">
                    <a:pos x="342" y="1066"/>
                  </a:cxn>
                </a:cxnLst>
                <a:rect l="0" t="0" r="r" b="b"/>
                <a:pathLst>
                  <a:path w="637" h="1099">
                    <a:moveTo>
                      <a:pt x="342" y="1066"/>
                    </a:moveTo>
                    <a:lnTo>
                      <a:pt x="311" y="1050"/>
                    </a:lnTo>
                    <a:lnTo>
                      <a:pt x="280" y="1050"/>
                    </a:lnTo>
                    <a:lnTo>
                      <a:pt x="264" y="1034"/>
                    </a:lnTo>
                    <a:lnTo>
                      <a:pt x="264" y="1017"/>
                    </a:lnTo>
                    <a:lnTo>
                      <a:pt x="264" y="1002"/>
                    </a:lnTo>
                    <a:lnTo>
                      <a:pt x="264" y="986"/>
                    </a:lnTo>
                    <a:lnTo>
                      <a:pt x="264" y="954"/>
                    </a:lnTo>
                    <a:lnTo>
                      <a:pt x="264" y="937"/>
                    </a:lnTo>
                    <a:lnTo>
                      <a:pt x="264" y="905"/>
                    </a:lnTo>
                    <a:lnTo>
                      <a:pt x="280" y="872"/>
                    </a:lnTo>
                    <a:lnTo>
                      <a:pt x="280" y="840"/>
                    </a:lnTo>
                    <a:lnTo>
                      <a:pt x="296" y="824"/>
                    </a:lnTo>
                    <a:lnTo>
                      <a:pt x="296" y="791"/>
                    </a:lnTo>
                    <a:lnTo>
                      <a:pt x="296" y="760"/>
                    </a:lnTo>
                    <a:lnTo>
                      <a:pt x="296" y="727"/>
                    </a:lnTo>
                    <a:lnTo>
                      <a:pt x="296" y="711"/>
                    </a:lnTo>
                    <a:lnTo>
                      <a:pt x="0" y="306"/>
                    </a:lnTo>
                    <a:lnTo>
                      <a:pt x="218" y="0"/>
                    </a:lnTo>
                    <a:lnTo>
                      <a:pt x="544" y="258"/>
                    </a:lnTo>
                    <a:lnTo>
                      <a:pt x="544" y="275"/>
                    </a:lnTo>
                    <a:lnTo>
                      <a:pt x="544" y="291"/>
                    </a:lnTo>
                    <a:lnTo>
                      <a:pt x="544" y="291"/>
                    </a:lnTo>
                    <a:lnTo>
                      <a:pt x="544" y="306"/>
                    </a:lnTo>
                    <a:lnTo>
                      <a:pt x="544" y="306"/>
                    </a:lnTo>
                    <a:lnTo>
                      <a:pt x="544" y="306"/>
                    </a:lnTo>
                    <a:lnTo>
                      <a:pt x="544" y="306"/>
                    </a:lnTo>
                    <a:lnTo>
                      <a:pt x="544" y="306"/>
                    </a:lnTo>
                    <a:lnTo>
                      <a:pt x="637" y="791"/>
                    </a:lnTo>
                    <a:lnTo>
                      <a:pt x="420" y="1099"/>
                    </a:lnTo>
                    <a:lnTo>
                      <a:pt x="342" y="1066"/>
                    </a:lnTo>
                    <a:close/>
                  </a:path>
                </a:pathLst>
              </a:custGeom>
              <a:solidFill>
                <a:srgbClr val="6699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9" name="Freeform 23"/>
              <p:cNvSpPr>
                <a:spLocks/>
              </p:cNvSpPr>
              <p:nvPr/>
            </p:nvSpPr>
            <p:spPr bwMode="auto">
              <a:xfrm>
                <a:off x="224" y="1162"/>
                <a:ext cx="903" cy="259"/>
              </a:xfrm>
              <a:custGeom>
                <a:avLst/>
                <a:gdLst/>
                <a:ahLst/>
                <a:cxnLst>
                  <a:cxn ang="0">
                    <a:pos x="5294" y="1182"/>
                  </a:cxn>
                  <a:cxn ang="0">
                    <a:pos x="5294" y="1149"/>
                  </a:cxn>
                  <a:cxn ang="0">
                    <a:pos x="5294" y="1149"/>
                  </a:cxn>
                  <a:cxn ang="0">
                    <a:pos x="4378" y="1117"/>
                  </a:cxn>
                  <a:cxn ang="0">
                    <a:pos x="4362" y="1149"/>
                  </a:cxn>
                  <a:cxn ang="0">
                    <a:pos x="4347" y="1149"/>
                  </a:cxn>
                  <a:cxn ang="0">
                    <a:pos x="4083" y="1327"/>
                  </a:cxn>
                  <a:cxn ang="0">
                    <a:pos x="4051" y="1327"/>
                  </a:cxn>
                  <a:cxn ang="0">
                    <a:pos x="4051" y="1327"/>
                  </a:cxn>
                  <a:cxn ang="0">
                    <a:pos x="3772" y="874"/>
                  </a:cxn>
                  <a:cxn ang="0">
                    <a:pos x="3757" y="858"/>
                  </a:cxn>
                  <a:cxn ang="0">
                    <a:pos x="3757" y="842"/>
                  </a:cxn>
                  <a:cxn ang="0">
                    <a:pos x="3508" y="599"/>
                  </a:cxn>
                  <a:cxn ang="0">
                    <a:pos x="3400" y="567"/>
                  </a:cxn>
                  <a:cxn ang="0">
                    <a:pos x="3292" y="534"/>
                  </a:cxn>
                  <a:cxn ang="0">
                    <a:pos x="3183" y="502"/>
                  </a:cxn>
                  <a:cxn ang="0">
                    <a:pos x="3075" y="469"/>
                  </a:cxn>
                  <a:cxn ang="0">
                    <a:pos x="2966" y="438"/>
                  </a:cxn>
                  <a:cxn ang="0">
                    <a:pos x="2857" y="405"/>
                  </a:cxn>
                  <a:cxn ang="0">
                    <a:pos x="2749" y="405"/>
                  </a:cxn>
                  <a:cxn ang="0">
                    <a:pos x="2640" y="405"/>
                  </a:cxn>
                  <a:cxn ang="0">
                    <a:pos x="2531" y="421"/>
                  </a:cxn>
                  <a:cxn ang="0">
                    <a:pos x="2422" y="469"/>
                  </a:cxn>
                  <a:cxn ang="0">
                    <a:pos x="1755" y="1278"/>
                  </a:cxn>
                  <a:cxn ang="0">
                    <a:pos x="1071" y="793"/>
                  </a:cxn>
                  <a:cxn ang="0">
                    <a:pos x="0" y="664"/>
                  </a:cxn>
                  <a:cxn ang="0">
                    <a:pos x="356" y="179"/>
                  </a:cxn>
                  <a:cxn ang="0">
                    <a:pos x="373" y="179"/>
                  </a:cxn>
                  <a:cxn ang="0">
                    <a:pos x="388" y="179"/>
                  </a:cxn>
                  <a:cxn ang="0">
                    <a:pos x="1785" y="49"/>
                  </a:cxn>
                  <a:cxn ang="0">
                    <a:pos x="2981" y="65"/>
                  </a:cxn>
                  <a:cxn ang="0">
                    <a:pos x="3230" y="33"/>
                  </a:cxn>
                  <a:cxn ang="0">
                    <a:pos x="3493" y="17"/>
                  </a:cxn>
                  <a:cxn ang="0">
                    <a:pos x="3741" y="0"/>
                  </a:cxn>
                  <a:cxn ang="0">
                    <a:pos x="3989" y="0"/>
                  </a:cxn>
                  <a:cxn ang="0">
                    <a:pos x="4238" y="17"/>
                  </a:cxn>
                  <a:cxn ang="0">
                    <a:pos x="4502" y="17"/>
                  </a:cxn>
                  <a:cxn ang="0">
                    <a:pos x="4751" y="33"/>
                  </a:cxn>
                  <a:cxn ang="0">
                    <a:pos x="4999" y="49"/>
                  </a:cxn>
                  <a:cxn ang="0">
                    <a:pos x="5248" y="49"/>
                  </a:cxn>
                  <a:cxn ang="0">
                    <a:pos x="5512" y="49"/>
                  </a:cxn>
                  <a:cxn ang="0">
                    <a:pos x="6195" y="1019"/>
                  </a:cxn>
                  <a:cxn ang="0">
                    <a:pos x="5589" y="1779"/>
                  </a:cxn>
                </a:cxnLst>
                <a:rect l="0" t="0" r="r" b="b"/>
                <a:pathLst>
                  <a:path w="6319" h="1812">
                    <a:moveTo>
                      <a:pt x="5589" y="1779"/>
                    </a:moveTo>
                    <a:lnTo>
                      <a:pt x="5294" y="1197"/>
                    </a:lnTo>
                    <a:lnTo>
                      <a:pt x="5294" y="1182"/>
                    </a:lnTo>
                    <a:lnTo>
                      <a:pt x="5294" y="1165"/>
                    </a:lnTo>
                    <a:lnTo>
                      <a:pt x="5294" y="1165"/>
                    </a:lnTo>
                    <a:lnTo>
                      <a:pt x="5294" y="1149"/>
                    </a:lnTo>
                    <a:lnTo>
                      <a:pt x="5294" y="1149"/>
                    </a:lnTo>
                    <a:lnTo>
                      <a:pt x="5294" y="1149"/>
                    </a:lnTo>
                    <a:lnTo>
                      <a:pt x="5294" y="1149"/>
                    </a:lnTo>
                    <a:lnTo>
                      <a:pt x="5294" y="1149"/>
                    </a:lnTo>
                    <a:lnTo>
                      <a:pt x="4394" y="1117"/>
                    </a:lnTo>
                    <a:lnTo>
                      <a:pt x="4378" y="1117"/>
                    </a:lnTo>
                    <a:lnTo>
                      <a:pt x="4362" y="1133"/>
                    </a:lnTo>
                    <a:lnTo>
                      <a:pt x="4362" y="1133"/>
                    </a:lnTo>
                    <a:lnTo>
                      <a:pt x="4362" y="1149"/>
                    </a:lnTo>
                    <a:lnTo>
                      <a:pt x="4347" y="1149"/>
                    </a:lnTo>
                    <a:lnTo>
                      <a:pt x="4347" y="1149"/>
                    </a:lnTo>
                    <a:lnTo>
                      <a:pt x="4347" y="1149"/>
                    </a:lnTo>
                    <a:lnTo>
                      <a:pt x="4347" y="1149"/>
                    </a:lnTo>
                    <a:lnTo>
                      <a:pt x="4098" y="1327"/>
                    </a:lnTo>
                    <a:lnTo>
                      <a:pt x="4083" y="1327"/>
                    </a:lnTo>
                    <a:lnTo>
                      <a:pt x="4068" y="1327"/>
                    </a:lnTo>
                    <a:lnTo>
                      <a:pt x="4068" y="1327"/>
                    </a:lnTo>
                    <a:lnTo>
                      <a:pt x="4051" y="1327"/>
                    </a:lnTo>
                    <a:lnTo>
                      <a:pt x="4051" y="1327"/>
                    </a:lnTo>
                    <a:lnTo>
                      <a:pt x="4051" y="1327"/>
                    </a:lnTo>
                    <a:lnTo>
                      <a:pt x="4051" y="1327"/>
                    </a:lnTo>
                    <a:lnTo>
                      <a:pt x="4051" y="1327"/>
                    </a:lnTo>
                    <a:lnTo>
                      <a:pt x="3787" y="890"/>
                    </a:lnTo>
                    <a:lnTo>
                      <a:pt x="3772" y="874"/>
                    </a:lnTo>
                    <a:lnTo>
                      <a:pt x="3772" y="858"/>
                    </a:lnTo>
                    <a:lnTo>
                      <a:pt x="3757" y="858"/>
                    </a:lnTo>
                    <a:lnTo>
                      <a:pt x="3757" y="858"/>
                    </a:lnTo>
                    <a:lnTo>
                      <a:pt x="3757" y="842"/>
                    </a:lnTo>
                    <a:lnTo>
                      <a:pt x="3757" y="842"/>
                    </a:lnTo>
                    <a:lnTo>
                      <a:pt x="3757" y="842"/>
                    </a:lnTo>
                    <a:lnTo>
                      <a:pt x="3757" y="842"/>
                    </a:lnTo>
                    <a:lnTo>
                      <a:pt x="3540" y="615"/>
                    </a:lnTo>
                    <a:lnTo>
                      <a:pt x="3508" y="599"/>
                    </a:lnTo>
                    <a:lnTo>
                      <a:pt x="3461" y="599"/>
                    </a:lnTo>
                    <a:lnTo>
                      <a:pt x="3431" y="583"/>
                    </a:lnTo>
                    <a:lnTo>
                      <a:pt x="3400" y="567"/>
                    </a:lnTo>
                    <a:lnTo>
                      <a:pt x="3353" y="567"/>
                    </a:lnTo>
                    <a:lnTo>
                      <a:pt x="3322" y="550"/>
                    </a:lnTo>
                    <a:lnTo>
                      <a:pt x="3292" y="534"/>
                    </a:lnTo>
                    <a:lnTo>
                      <a:pt x="3245" y="518"/>
                    </a:lnTo>
                    <a:lnTo>
                      <a:pt x="3214" y="518"/>
                    </a:lnTo>
                    <a:lnTo>
                      <a:pt x="3183" y="502"/>
                    </a:lnTo>
                    <a:lnTo>
                      <a:pt x="3136" y="485"/>
                    </a:lnTo>
                    <a:lnTo>
                      <a:pt x="3105" y="469"/>
                    </a:lnTo>
                    <a:lnTo>
                      <a:pt x="3075" y="469"/>
                    </a:lnTo>
                    <a:lnTo>
                      <a:pt x="3043" y="453"/>
                    </a:lnTo>
                    <a:lnTo>
                      <a:pt x="2996" y="438"/>
                    </a:lnTo>
                    <a:lnTo>
                      <a:pt x="2966" y="438"/>
                    </a:lnTo>
                    <a:lnTo>
                      <a:pt x="2934" y="421"/>
                    </a:lnTo>
                    <a:lnTo>
                      <a:pt x="2888" y="421"/>
                    </a:lnTo>
                    <a:lnTo>
                      <a:pt x="2857" y="405"/>
                    </a:lnTo>
                    <a:lnTo>
                      <a:pt x="2826" y="405"/>
                    </a:lnTo>
                    <a:lnTo>
                      <a:pt x="2779" y="405"/>
                    </a:lnTo>
                    <a:lnTo>
                      <a:pt x="2749" y="405"/>
                    </a:lnTo>
                    <a:lnTo>
                      <a:pt x="2717" y="405"/>
                    </a:lnTo>
                    <a:lnTo>
                      <a:pt x="2670" y="405"/>
                    </a:lnTo>
                    <a:lnTo>
                      <a:pt x="2640" y="405"/>
                    </a:lnTo>
                    <a:lnTo>
                      <a:pt x="2608" y="405"/>
                    </a:lnTo>
                    <a:lnTo>
                      <a:pt x="2562" y="421"/>
                    </a:lnTo>
                    <a:lnTo>
                      <a:pt x="2531" y="421"/>
                    </a:lnTo>
                    <a:lnTo>
                      <a:pt x="2500" y="438"/>
                    </a:lnTo>
                    <a:lnTo>
                      <a:pt x="2468" y="453"/>
                    </a:lnTo>
                    <a:lnTo>
                      <a:pt x="2422" y="469"/>
                    </a:lnTo>
                    <a:lnTo>
                      <a:pt x="2391" y="485"/>
                    </a:lnTo>
                    <a:lnTo>
                      <a:pt x="1925" y="970"/>
                    </a:lnTo>
                    <a:lnTo>
                      <a:pt x="1755" y="1278"/>
                    </a:lnTo>
                    <a:lnTo>
                      <a:pt x="1584" y="1278"/>
                    </a:lnTo>
                    <a:lnTo>
                      <a:pt x="1366" y="1019"/>
                    </a:lnTo>
                    <a:lnTo>
                      <a:pt x="1071" y="793"/>
                    </a:lnTo>
                    <a:lnTo>
                      <a:pt x="264" y="890"/>
                    </a:lnTo>
                    <a:lnTo>
                      <a:pt x="0" y="1068"/>
                    </a:lnTo>
                    <a:lnTo>
                      <a:pt x="0" y="664"/>
                    </a:lnTo>
                    <a:lnTo>
                      <a:pt x="201" y="259"/>
                    </a:lnTo>
                    <a:lnTo>
                      <a:pt x="341" y="179"/>
                    </a:lnTo>
                    <a:lnTo>
                      <a:pt x="356" y="179"/>
                    </a:lnTo>
                    <a:lnTo>
                      <a:pt x="356" y="179"/>
                    </a:lnTo>
                    <a:lnTo>
                      <a:pt x="373" y="179"/>
                    </a:lnTo>
                    <a:lnTo>
                      <a:pt x="373" y="179"/>
                    </a:lnTo>
                    <a:lnTo>
                      <a:pt x="373" y="179"/>
                    </a:lnTo>
                    <a:lnTo>
                      <a:pt x="373" y="179"/>
                    </a:lnTo>
                    <a:lnTo>
                      <a:pt x="388" y="179"/>
                    </a:lnTo>
                    <a:lnTo>
                      <a:pt x="388" y="179"/>
                    </a:lnTo>
                    <a:lnTo>
                      <a:pt x="931" y="210"/>
                    </a:lnTo>
                    <a:lnTo>
                      <a:pt x="1785" y="49"/>
                    </a:lnTo>
                    <a:lnTo>
                      <a:pt x="2096" y="82"/>
                    </a:lnTo>
                    <a:lnTo>
                      <a:pt x="2904" y="82"/>
                    </a:lnTo>
                    <a:lnTo>
                      <a:pt x="2981" y="65"/>
                    </a:lnTo>
                    <a:lnTo>
                      <a:pt x="3075" y="49"/>
                    </a:lnTo>
                    <a:lnTo>
                      <a:pt x="3152" y="49"/>
                    </a:lnTo>
                    <a:lnTo>
                      <a:pt x="3230" y="33"/>
                    </a:lnTo>
                    <a:lnTo>
                      <a:pt x="3322" y="17"/>
                    </a:lnTo>
                    <a:lnTo>
                      <a:pt x="3400" y="17"/>
                    </a:lnTo>
                    <a:lnTo>
                      <a:pt x="3493" y="17"/>
                    </a:lnTo>
                    <a:lnTo>
                      <a:pt x="3570" y="0"/>
                    </a:lnTo>
                    <a:lnTo>
                      <a:pt x="3648" y="0"/>
                    </a:lnTo>
                    <a:lnTo>
                      <a:pt x="3741" y="0"/>
                    </a:lnTo>
                    <a:lnTo>
                      <a:pt x="3819" y="0"/>
                    </a:lnTo>
                    <a:lnTo>
                      <a:pt x="3912" y="0"/>
                    </a:lnTo>
                    <a:lnTo>
                      <a:pt x="3989" y="0"/>
                    </a:lnTo>
                    <a:lnTo>
                      <a:pt x="4068" y="0"/>
                    </a:lnTo>
                    <a:lnTo>
                      <a:pt x="4160" y="0"/>
                    </a:lnTo>
                    <a:lnTo>
                      <a:pt x="4238" y="17"/>
                    </a:lnTo>
                    <a:lnTo>
                      <a:pt x="4332" y="17"/>
                    </a:lnTo>
                    <a:lnTo>
                      <a:pt x="4409" y="17"/>
                    </a:lnTo>
                    <a:lnTo>
                      <a:pt x="4502" y="17"/>
                    </a:lnTo>
                    <a:lnTo>
                      <a:pt x="4579" y="33"/>
                    </a:lnTo>
                    <a:lnTo>
                      <a:pt x="4658" y="33"/>
                    </a:lnTo>
                    <a:lnTo>
                      <a:pt x="4751" y="33"/>
                    </a:lnTo>
                    <a:lnTo>
                      <a:pt x="4828" y="33"/>
                    </a:lnTo>
                    <a:lnTo>
                      <a:pt x="4922" y="49"/>
                    </a:lnTo>
                    <a:lnTo>
                      <a:pt x="4999" y="49"/>
                    </a:lnTo>
                    <a:lnTo>
                      <a:pt x="5092" y="49"/>
                    </a:lnTo>
                    <a:lnTo>
                      <a:pt x="5170" y="49"/>
                    </a:lnTo>
                    <a:lnTo>
                      <a:pt x="5248" y="49"/>
                    </a:lnTo>
                    <a:lnTo>
                      <a:pt x="5341" y="49"/>
                    </a:lnTo>
                    <a:lnTo>
                      <a:pt x="5418" y="49"/>
                    </a:lnTo>
                    <a:lnTo>
                      <a:pt x="5512" y="49"/>
                    </a:lnTo>
                    <a:lnTo>
                      <a:pt x="5589" y="49"/>
                    </a:lnTo>
                    <a:lnTo>
                      <a:pt x="5884" y="308"/>
                    </a:lnTo>
                    <a:lnTo>
                      <a:pt x="6195" y="1019"/>
                    </a:lnTo>
                    <a:lnTo>
                      <a:pt x="6319" y="1731"/>
                    </a:lnTo>
                    <a:lnTo>
                      <a:pt x="5682" y="1812"/>
                    </a:lnTo>
                    <a:lnTo>
                      <a:pt x="5589" y="1779"/>
                    </a:lnTo>
                    <a:close/>
                  </a:path>
                </a:pathLst>
              </a:custGeom>
              <a:solidFill>
                <a:srgbClr val="99C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7086600" y="4419600"/>
            <a:ext cx="1676400" cy="1524000"/>
            <a:chOff x="4464" y="3216"/>
            <a:chExt cx="1056" cy="960"/>
          </a:xfrm>
        </p:grpSpPr>
        <p:sp>
          <p:nvSpPr>
            <p:cNvPr id="24602" name="Freeform 26"/>
            <p:cNvSpPr>
              <a:spLocks/>
            </p:cNvSpPr>
            <p:nvPr/>
          </p:nvSpPr>
          <p:spPr bwMode="auto">
            <a:xfrm>
              <a:off x="4464" y="3216"/>
              <a:ext cx="1056" cy="960"/>
            </a:xfrm>
            <a:custGeom>
              <a:avLst/>
              <a:gdLst/>
              <a:ahLst/>
              <a:cxnLst>
                <a:cxn ang="0">
                  <a:pos x="323" y="7085"/>
                </a:cxn>
                <a:cxn ang="0">
                  <a:pos x="309" y="6941"/>
                </a:cxn>
                <a:cxn ang="0">
                  <a:pos x="294" y="6812"/>
                </a:cxn>
                <a:cxn ang="0">
                  <a:pos x="279" y="6683"/>
                </a:cxn>
                <a:cxn ang="0">
                  <a:pos x="265" y="6538"/>
                </a:cxn>
                <a:cxn ang="0">
                  <a:pos x="265" y="6410"/>
                </a:cxn>
                <a:cxn ang="0">
                  <a:pos x="279" y="6281"/>
                </a:cxn>
                <a:cxn ang="0">
                  <a:pos x="294" y="6154"/>
                </a:cxn>
                <a:cxn ang="0">
                  <a:pos x="0" y="4916"/>
                </a:cxn>
                <a:cxn ang="0">
                  <a:pos x="191" y="2346"/>
                </a:cxn>
                <a:cxn ang="0">
                  <a:pos x="133" y="2057"/>
                </a:cxn>
                <a:cxn ang="0">
                  <a:pos x="147" y="1735"/>
                </a:cxn>
                <a:cxn ang="0">
                  <a:pos x="206" y="1431"/>
                </a:cxn>
                <a:cxn ang="0">
                  <a:pos x="309" y="1125"/>
                </a:cxn>
                <a:cxn ang="0">
                  <a:pos x="470" y="836"/>
                </a:cxn>
                <a:cxn ang="0">
                  <a:pos x="690" y="563"/>
                </a:cxn>
                <a:cxn ang="0">
                  <a:pos x="954" y="338"/>
                </a:cxn>
                <a:cxn ang="0">
                  <a:pos x="3051" y="146"/>
                </a:cxn>
                <a:cxn ang="0">
                  <a:pos x="3491" y="146"/>
                </a:cxn>
                <a:cxn ang="0">
                  <a:pos x="3916" y="161"/>
                </a:cxn>
                <a:cxn ang="0">
                  <a:pos x="4327" y="161"/>
                </a:cxn>
                <a:cxn ang="0">
                  <a:pos x="4752" y="161"/>
                </a:cxn>
                <a:cxn ang="0">
                  <a:pos x="5177" y="146"/>
                </a:cxn>
                <a:cxn ang="0">
                  <a:pos x="5588" y="113"/>
                </a:cxn>
                <a:cxn ang="0">
                  <a:pos x="6014" y="64"/>
                </a:cxn>
                <a:cxn ang="0">
                  <a:pos x="6703" y="241"/>
                </a:cxn>
                <a:cxn ang="0">
                  <a:pos x="7348" y="820"/>
                </a:cxn>
                <a:cxn ang="0">
                  <a:pos x="7348" y="836"/>
                </a:cxn>
                <a:cxn ang="0">
                  <a:pos x="7260" y="1543"/>
                </a:cxn>
                <a:cxn ang="0">
                  <a:pos x="7305" y="1848"/>
                </a:cxn>
                <a:cxn ang="0">
                  <a:pos x="7348" y="2170"/>
                </a:cxn>
                <a:cxn ang="0">
                  <a:pos x="7378" y="2475"/>
                </a:cxn>
                <a:cxn ang="0">
                  <a:pos x="7392" y="2780"/>
                </a:cxn>
                <a:cxn ang="0">
                  <a:pos x="7392" y="3085"/>
                </a:cxn>
                <a:cxn ang="0">
                  <a:pos x="7378" y="3406"/>
                </a:cxn>
                <a:cxn ang="0">
                  <a:pos x="7333" y="3711"/>
                </a:cxn>
                <a:cxn ang="0">
                  <a:pos x="7260" y="4032"/>
                </a:cxn>
                <a:cxn ang="0">
                  <a:pos x="7305" y="5655"/>
                </a:cxn>
                <a:cxn ang="0">
                  <a:pos x="7305" y="5655"/>
                </a:cxn>
                <a:cxn ang="0">
                  <a:pos x="7333" y="5736"/>
                </a:cxn>
                <a:cxn ang="0">
                  <a:pos x="7348" y="5751"/>
                </a:cxn>
                <a:cxn ang="0">
                  <a:pos x="6835" y="7519"/>
                </a:cxn>
                <a:cxn ang="0">
                  <a:pos x="6175" y="7599"/>
                </a:cxn>
                <a:cxn ang="0">
                  <a:pos x="5500" y="7631"/>
                </a:cxn>
                <a:cxn ang="0">
                  <a:pos x="4825" y="7648"/>
                </a:cxn>
                <a:cxn ang="0">
                  <a:pos x="4150" y="7631"/>
                </a:cxn>
                <a:cxn ang="0">
                  <a:pos x="3477" y="7616"/>
                </a:cxn>
                <a:cxn ang="0">
                  <a:pos x="2802" y="7616"/>
                </a:cxn>
                <a:cxn ang="0">
                  <a:pos x="2127" y="7631"/>
                </a:cxn>
                <a:cxn ang="0">
                  <a:pos x="1497" y="7631"/>
                </a:cxn>
              </a:cxnLst>
              <a:rect l="0" t="0" r="r" b="b"/>
              <a:pathLst>
                <a:path w="7392" h="7680">
                  <a:moveTo>
                    <a:pt x="1497" y="7631"/>
                  </a:moveTo>
                  <a:lnTo>
                    <a:pt x="720" y="7534"/>
                  </a:lnTo>
                  <a:lnTo>
                    <a:pt x="338" y="7117"/>
                  </a:lnTo>
                  <a:lnTo>
                    <a:pt x="323" y="7085"/>
                  </a:lnTo>
                  <a:lnTo>
                    <a:pt x="323" y="7053"/>
                  </a:lnTo>
                  <a:lnTo>
                    <a:pt x="323" y="7005"/>
                  </a:lnTo>
                  <a:lnTo>
                    <a:pt x="309" y="6973"/>
                  </a:lnTo>
                  <a:lnTo>
                    <a:pt x="309" y="6941"/>
                  </a:lnTo>
                  <a:lnTo>
                    <a:pt x="294" y="6908"/>
                  </a:lnTo>
                  <a:lnTo>
                    <a:pt x="294" y="6876"/>
                  </a:lnTo>
                  <a:lnTo>
                    <a:pt x="294" y="6844"/>
                  </a:lnTo>
                  <a:lnTo>
                    <a:pt x="294" y="6812"/>
                  </a:lnTo>
                  <a:lnTo>
                    <a:pt x="279" y="6779"/>
                  </a:lnTo>
                  <a:lnTo>
                    <a:pt x="279" y="6747"/>
                  </a:lnTo>
                  <a:lnTo>
                    <a:pt x="279" y="6715"/>
                  </a:lnTo>
                  <a:lnTo>
                    <a:pt x="279" y="6683"/>
                  </a:lnTo>
                  <a:lnTo>
                    <a:pt x="279" y="6652"/>
                  </a:lnTo>
                  <a:lnTo>
                    <a:pt x="279" y="6619"/>
                  </a:lnTo>
                  <a:lnTo>
                    <a:pt x="265" y="6570"/>
                  </a:lnTo>
                  <a:lnTo>
                    <a:pt x="265" y="6538"/>
                  </a:lnTo>
                  <a:lnTo>
                    <a:pt x="265" y="6507"/>
                  </a:lnTo>
                  <a:lnTo>
                    <a:pt x="265" y="6475"/>
                  </a:lnTo>
                  <a:lnTo>
                    <a:pt x="265" y="6443"/>
                  </a:lnTo>
                  <a:lnTo>
                    <a:pt x="265" y="6410"/>
                  </a:lnTo>
                  <a:lnTo>
                    <a:pt x="265" y="6378"/>
                  </a:lnTo>
                  <a:lnTo>
                    <a:pt x="279" y="6346"/>
                  </a:lnTo>
                  <a:lnTo>
                    <a:pt x="279" y="6314"/>
                  </a:lnTo>
                  <a:lnTo>
                    <a:pt x="279" y="6281"/>
                  </a:lnTo>
                  <a:lnTo>
                    <a:pt x="279" y="6249"/>
                  </a:lnTo>
                  <a:lnTo>
                    <a:pt x="279" y="6217"/>
                  </a:lnTo>
                  <a:lnTo>
                    <a:pt x="279" y="6185"/>
                  </a:lnTo>
                  <a:lnTo>
                    <a:pt x="294" y="6154"/>
                  </a:lnTo>
                  <a:lnTo>
                    <a:pt x="294" y="6121"/>
                  </a:lnTo>
                  <a:lnTo>
                    <a:pt x="294" y="6072"/>
                  </a:lnTo>
                  <a:lnTo>
                    <a:pt x="294" y="6040"/>
                  </a:lnTo>
                  <a:lnTo>
                    <a:pt x="0" y="4916"/>
                  </a:lnTo>
                  <a:lnTo>
                    <a:pt x="250" y="2571"/>
                  </a:lnTo>
                  <a:lnTo>
                    <a:pt x="235" y="2507"/>
                  </a:lnTo>
                  <a:lnTo>
                    <a:pt x="206" y="2427"/>
                  </a:lnTo>
                  <a:lnTo>
                    <a:pt x="191" y="2346"/>
                  </a:lnTo>
                  <a:lnTo>
                    <a:pt x="161" y="2282"/>
                  </a:lnTo>
                  <a:lnTo>
                    <a:pt x="161" y="2201"/>
                  </a:lnTo>
                  <a:lnTo>
                    <a:pt x="147" y="2138"/>
                  </a:lnTo>
                  <a:lnTo>
                    <a:pt x="133" y="2057"/>
                  </a:lnTo>
                  <a:lnTo>
                    <a:pt x="133" y="1977"/>
                  </a:lnTo>
                  <a:lnTo>
                    <a:pt x="133" y="1897"/>
                  </a:lnTo>
                  <a:lnTo>
                    <a:pt x="133" y="1817"/>
                  </a:lnTo>
                  <a:lnTo>
                    <a:pt x="147" y="1735"/>
                  </a:lnTo>
                  <a:lnTo>
                    <a:pt x="147" y="1671"/>
                  </a:lnTo>
                  <a:lnTo>
                    <a:pt x="161" y="1591"/>
                  </a:lnTo>
                  <a:lnTo>
                    <a:pt x="177" y="1511"/>
                  </a:lnTo>
                  <a:lnTo>
                    <a:pt x="206" y="1431"/>
                  </a:lnTo>
                  <a:lnTo>
                    <a:pt x="220" y="1350"/>
                  </a:lnTo>
                  <a:lnTo>
                    <a:pt x="250" y="1286"/>
                  </a:lnTo>
                  <a:lnTo>
                    <a:pt x="279" y="1205"/>
                  </a:lnTo>
                  <a:lnTo>
                    <a:pt x="309" y="1125"/>
                  </a:lnTo>
                  <a:lnTo>
                    <a:pt x="352" y="1061"/>
                  </a:lnTo>
                  <a:lnTo>
                    <a:pt x="382" y="981"/>
                  </a:lnTo>
                  <a:lnTo>
                    <a:pt x="426" y="916"/>
                  </a:lnTo>
                  <a:lnTo>
                    <a:pt x="470" y="836"/>
                  </a:lnTo>
                  <a:lnTo>
                    <a:pt x="514" y="772"/>
                  </a:lnTo>
                  <a:lnTo>
                    <a:pt x="572" y="707"/>
                  </a:lnTo>
                  <a:lnTo>
                    <a:pt x="631" y="644"/>
                  </a:lnTo>
                  <a:lnTo>
                    <a:pt x="690" y="563"/>
                  </a:lnTo>
                  <a:lnTo>
                    <a:pt x="749" y="515"/>
                  </a:lnTo>
                  <a:lnTo>
                    <a:pt x="807" y="450"/>
                  </a:lnTo>
                  <a:lnTo>
                    <a:pt x="881" y="386"/>
                  </a:lnTo>
                  <a:lnTo>
                    <a:pt x="954" y="338"/>
                  </a:lnTo>
                  <a:lnTo>
                    <a:pt x="1027" y="273"/>
                  </a:lnTo>
                  <a:lnTo>
                    <a:pt x="1379" y="322"/>
                  </a:lnTo>
                  <a:lnTo>
                    <a:pt x="2948" y="146"/>
                  </a:lnTo>
                  <a:lnTo>
                    <a:pt x="3051" y="146"/>
                  </a:lnTo>
                  <a:lnTo>
                    <a:pt x="3169" y="146"/>
                  </a:lnTo>
                  <a:lnTo>
                    <a:pt x="3271" y="146"/>
                  </a:lnTo>
                  <a:lnTo>
                    <a:pt x="3374" y="146"/>
                  </a:lnTo>
                  <a:lnTo>
                    <a:pt x="3491" y="146"/>
                  </a:lnTo>
                  <a:lnTo>
                    <a:pt x="3594" y="146"/>
                  </a:lnTo>
                  <a:lnTo>
                    <a:pt x="3697" y="146"/>
                  </a:lnTo>
                  <a:lnTo>
                    <a:pt x="3799" y="161"/>
                  </a:lnTo>
                  <a:lnTo>
                    <a:pt x="3916" y="161"/>
                  </a:lnTo>
                  <a:lnTo>
                    <a:pt x="4018" y="161"/>
                  </a:lnTo>
                  <a:lnTo>
                    <a:pt x="4121" y="161"/>
                  </a:lnTo>
                  <a:lnTo>
                    <a:pt x="4224" y="161"/>
                  </a:lnTo>
                  <a:lnTo>
                    <a:pt x="4327" y="161"/>
                  </a:lnTo>
                  <a:lnTo>
                    <a:pt x="4444" y="161"/>
                  </a:lnTo>
                  <a:lnTo>
                    <a:pt x="4547" y="161"/>
                  </a:lnTo>
                  <a:lnTo>
                    <a:pt x="4650" y="161"/>
                  </a:lnTo>
                  <a:lnTo>
                    <a:pt x="4752" y="161"/>
                  </a:lnTo>
                  <a:lnTo>
                    <a:pt x="4855" y="161"/>
                  </a:lnTo>
                  <a:lnTo>
                    <a:pt x="4957" y="161"/>
                  </a:lnTo>
                  <a:lnTo>
                    <a:pt x="5075" y="146"/>
                  </a:lnTo>
                  <a:lnTo>
                    <a:pt x="5177" y="146"/>
                  </a:lnTo>
                  <a:lnTo>
                    <a:pt x="5280" y="146"/>
                  </a:lnTo>
                  <a:lnTo>
                    <a:pt x="5382" y="129"/>
                  </a:lnTo>
                  <a:lnTo>
                    <a:pt x="5486" y="129"/>
                  </a:lnTo>
                  <a:lnTo>
                    <a:pt x="5588" y="113"/>
                  </a:lnTo>
                  <a:lnTo>
                    <a:pt x="5691" y="97"/>
                  </a:lnTo>
                  <a:lnTo>
                    <a:pt x="5808" y="97"/>
                  </a:lnTo>
                  <a:lnTo>
                    <a:pt x="5911" y="81"/>
                  </a:lnTo>
                  <a:lnTo>
                    <a:pt x="6014" y="64"/>
                  </a:lnTo>
                  <a:lnTo>
                    <a:pt x="6116" y="49"/>
                  </a:lnTo>
                  <a:lnTo>
                    <a:pt x="6219" y="17"/>
                  </a:lnTo>
                  <a:lnTo>
                    <a:pt x="6321" y="0"/>
                  </a:lnTo>
                  <a:lnTo>
                    <a:pt x="6703" y="241"/>
                  </a:lnTo>
                  <a:lnTo>
                    <a:pt x="7260" y="547"/>
                  </a:lnTo>
                  <a:lnTo>
                    <a:pt x="7348" y="804"/>
                  </a:lnTo>
                  <a:lnTo>
                    <a:pt x="7348" y="820"/>
                  </a:lnTo>
                  <a:lnTo>
                    <a:pt x="7348" y="820"/>
                  </a:lnTo>
                  <a:lnTo>
                    <a:pt x="7348" y="836"/>
                  </a:lnTo>
                  <a:lnTo>
                    <a:pt x="7348" y="836"/>
                  </a:lnTo>
                  <a:lnTo>
                    <a:pt x="7348" y="836"/>
                  </a:lnTo>
                  <a:lnTo>
                    <a:pt x="7348" y="836"/>
                  </a:lnTo>
                  <a:lnTo>
                    <a:pt x="7348" y="836"/>
                  </a:lnTo>
                  <a:lnTo>
                    <a:pt x="7348" y="836"/>
                  </a:lnTo>
                  <a:lnTo>
                    <a:pt x="7305" y="1125"/>
                  </a:lnTo>
                  <a:lnTo>
                    <a:pt x="7260" y="1543"/>
                  </a:lnTo>
                  <a:lnTo>
                    <a:pt x="7275" y="1623"/>
                  </a:lnTo>
                  <a:lnTo>
                    <a:pt x="7289" y="1703"/>
                  </a:lnTo>
                  <a:lnTo>
                    <a:pt x="7305" y="1784"/>
                  </a:lnTo>
                  <a:lnTo>
                    <a:pt x="7305" y="1848"/>
                  </a:lnTo>
                  <a:lnTo>
                    <a:pt x="7319" y="1929"/>
                  </a:lnTo>
                  <a:lnTo>
                    <a:pt x="7333" y="2009"/>
                  </a:lnTo>
                  <a:lnTo>
                    <a:pt x="7333" y="2089"/>
                  </a:lnTo>
                  <a:lnTo>
                    <a:pt x="7348" y="2170"/>
                  </a:lnTo>
                  <a:lnTo>
                    <a:pt x="7363" y="2250"/>
                  </a:lnTo>
                  <a:lnTo>
                    <a:pt x="7363" y="2315"/>
                  </a:lnTo>
                  <a:lnTo>
                    <a:pt x="7378" y="2395"/>
                  </a:lnTo>
                  <a:lnTo>
                    <a:pt x="7378" y="2475"/>
                  </a:lnTo>
                  <a:lnTo>
                    <a:pt x="7378" y="2555"/>
                  </a:lnTo>
                  <a:lnTo>
                    <a:pt x="7392" y="2636"/>
                  </a:lnTo>
                  <a:lnTo>
                    <a:pt x="7392" y="2699"/>
                  </a:lnTo>
                  <a:lnTo>
                    <a:pt x="7392" y="2780"/>
                  </a:lnTo>
                  <a:lnTo>
                    <a:pt x="7392" y="2861"/>
                  </a:lnTo>
                  <a:lnTo>
                    <a:pt x="7392" y="2941"/>
                  </a:lnTo>
                  <a:lnTo>
                    <a:pt x="7392" y="3021"/>
                  </a:lnTo>
                  <a:lnTo>
                    <a:pt x="7392" y="3085"/>
                  </a:lnTo>
                  <a:lnTo>
                    <a:pt x="7392" y="3166"/>
                  </a:lnTo>
                  <a:lnTo>
                    <a:pt x="7392" y="3246"/>
                  </a:lnTo>
                  <a:lnTo>
                    <a:pt x="7378" y="3326"/>
                  </a:lnTo>
                  <a:lnTo>
                    <a:pt x="7378" y="3406"/>
                  </a:lnTo>
                  <a:lnTo>
                    <a:pt x="7363" y="3488"/>
                  </a:lnTo>
                  <a:lnTo>
                    <a:pt x="7348" y="3551"/>
                  </a:lnTo>
                  <a:lnTo>
                    <a:pt x="7348" y="3631"/>
                  </a:lnTo>
                  <a:lnTo>
                    <a:pt x="7333" y="3711"/>
                  </a:lnTo>
                  <a:lnTo>
                    <a:pt x="7319" y="3791"/>
                  </a:lnTo>
                  <a:lnTo>
                    <a:pt x="7305" y="3871"/>
                  </a:lnTo>
                  <a:lnTo>
                    <a:pt x="7289" y="3952"/>
                  </a:lnTo>
                  <a:lnTo>
                    <a:pt x="7260" y="4032"/>
                  </a:lnTo>
                  <a:lnTo>
                    <a:pt x="7260" y="5623"/>
                  </a:lnTo>
                  <a:lnTo>
                    <a:pt x="7275" y="5639"/>
                  </a:lnTo>
                  <a:lnTo>
                    <a:pt x="7289" y="5639"/>
                  </a:lnTo>
                  <a:lnTo>
                    <a:pt x="7305" y="5655"/>
                  </a:lnTo>
                  <a:lnTo>
                    <a:pt x="7305" y="5655"/>
                  </a:lnTo>
                  <a:lnTo>
                    <a:pt x="7305" y="5655"/>
                  </a:lnTo>
                  <a:lnTo>
                    <a:pt x="7305" y="5655"/>
                  </a:lnTo>
                  <a:lnTo>
                    <a:pt x="7305" y="5655"/>
                  </a:lnTo>
                  <a:lnTo>
                    <a:pt x="7305" y="5655"/>
                  </a:lnTo>
                  <a:lnTo>
                    <a:pt x="7319" y="5687"/>
                  </a:lnTo>
                  <a:lnTo>
                    <a:pt x="7333" y="5719"/>
                  </a:lnTo>
                  <a:lnTo>
                    <a:pt x="7333" y="5736"/>
                  </a:lnTo>
                  <a:lnTo>
                    <a:pt x="7348" y="5751"/>
                  </a:lnTo>
                  <a:lnTo>
                    <a:pt x="7348" y="5751"/>
                  </a:lnTo>
                  <a:lnTo>
                    <a:pt x="7348" y="5751"/>
                  </a:lnTo>
                  <a:lnTo>
                    <a:pt x="7348" y="5751"/>
                  </a:lnTo>
                  <a:lnTo>
                    <a:pt x="7348" y="5751"/>
                  </a:lnTo>
                  <a:lnTo>
                    <a:pt x="7216" y="7069"/>
                  </a:lnTo>
                  <a:lnTo>
                    <a:pt x="7011" y="7487"/>
                  </a:lnTo>
                  <a:lnTo>
                    <a:pt x="6835" y="7519"/>
                  </a:lnTo>
                  <a:lnTo>
                    <a:pt x="6673" y="7534"/>
                  </a:lnTo>
                  <a:lnTo>
                    <a:pt x="6512" y="7567"/>
                  </a:lnTo>
                  <a:lnTo>
                    <a:pt x="6336" y="7583"/>
                  </a:lnTo>
                  <a:lnTo>
                    <a:pt x="6175" y="7599"/>
                  </a:lnTo>
                  <a:lnTo>
                    <a:pt x="5998" y="7616"/>
                  </a:lnTo>
                  <a:lnTo>
                    <a:pt x="5837" y="7616"/>
                  </a:lnTo>
                  <a:lnTo>
                    <a:pt x="5661" y="7631"/>
                  </a:lnTo>
                  <a:lnTo>
                    <a:pt x="5500" y="7631"/>
                  </a:lnTo>
                  <a:lnTo>
                    <a:pt x="5325" y="7648"/>
                  </a:lnTo>
                  <a:lnTo>
                    <a:pt x="5163" y="7648"/>
                  </a:lnTo>
                  <a:lnTo>
                    <a:pt x="4987" y="7648"/>
                  </a:lnTo>
                  <a:lnTo>
                    <a:pt x="4825" y="7648"/>
                  </a:lnTo>
                  <a:lnTo>
                    <a:pt x="4650" y="7648"/>
                  </a:lnTo>
                  <a:lnTo>
                    <a:pt x="4488" y="7631"/>
                  </a:lnTo>
                  <a:lnTo>
                    <a:pt x="4312" y="7631"/>
                  </a:lnTo>
                  <a:lnTo>
                    <a:pt x="4150" y="7631"/>
                  </a:lnTo>
                  <a:lnTo>
                    <a:pt x="3975" y="7631"/>
                  </a:lnTo>
                  <a:lnTo>
                    <a:pt x="3813" y="7631"/>
                  </a:lnTo>
                  <a:lnTo>
                    <a:pt x="3653" y="7616"/>
                  </a:lnTo>
                  <a:lnTo>
                    <a:pt x="3477" y="7616"/>
                  </a:lnTo>
                  <a:lnTo>
                    <a:pt x="3316" y="7616"/>
                  </a:lnTo>
                  <a:lnTo>
                    <a:pt x="3139" y="7616"/>
                  </a:lnTo>
                  <a:lnTo>
                    <a:pt x="2978" y="7616"/>
                  </a:lnTo>
                  <a:lnTo>
                    <a:pt x="2802" y="7616"/>
                  </a:lnTo>
                  <a:lnTo>
                    <a:pt x="2641" y="7616"/>
                  </a:lnTo>
                  <a:lnTo>
                    <a:pt x="2464" y="7631"/>
                  </a:lnTo>
                  <a:lnTo>
                    <a:pt x="2303" y="7631"/>
                  </a:lnTo>
                  <a:lnTo>
                    <a:pt x="2127" y="7631"/>
                  </a:lnTo>
                  <a:lnTo>
                    <a:pt x="1966" y="7648"/>
                  </a:lnTo>
                  <a:lnTo>
                    <a:pt x="1805" y="7663"/>
                  </a:lnTo>
                  <a:lnTo>
                    <a:pt x="1629" y="7680"/>
                  </a:lnTo>
                  <a:lnTo>
                    <a:pt x="1497" y="76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3" name="Freeform 27"/>
            <p:cNvSpPr>
              <a:spLocks/>
            </p:cNvSpPr>
            <p:nvPr/>
          </p:nvSpPr>
          <p:spPr bwMode="auto">
            <a:xfrm>
              <a:off x="4556" y="3853"/>
              <a:ext cx="899" cy="281"/>
            </a:xfrm>
            <a:custGeom>
              <a:avLst/>
              <a:gdLst/>
              <a:ahLst/>
              <a:cxnLst>
                <a:cxn ang="0">
                  <a:pos x="0" y="1783"/>
                </a:cxn>
                <a:cxn ang="0">
                  <a:pos x="176" y="626"/>
                </a:cxn>
                <a:cxn ang="0">
                  <a:pos x="543" y="578"/>
                </a:cxn>
                <a:cxn ang="0">
                  <a:pos x="909" y="578"/>
                </a:cxn>
                <a:cxn ang="0">
                  <a:pos x="1261" y="626"/>
                </a:cxn>
                <a:cxn ang="0">
                  <a:pos x="1629" y="723"/>
                </a:cxn>
                <a:cxn ang="0">
                  <a:pos x="1980" y="852"/>
                </a:cxn>
                <a:cxn ang="0">
                  <a:pos x="2332" y="996"/>
                </a:cxn>
                <a:cxn ang="0">
                  <a:pos x="2684" y="1173"/>
                </a:cxn>
                <a:cxn ang="0">
                  <a:pos x="2889" y="1253"/>
                </a:cxn>
                <a:cxn ang="0">
                  <a:pos x="2904" y="1237"/>
                </a:cxn>
                <a:cxn ang="0">
                  <a:pos x="3080" y="289"/>
                </a:cxn>
                <a:cxn ang="0">
                  <a:pos x="3181" y="690"/>
                </a:cxn>
                <a:cxn ang="0">
                  <a:pos x="3197" y="707"/>
                </a:cxn>
                <a:cxn ang="0">
                  <a:pos x="3240" y="787"/>
                </a:cxn>
                <a:cxn ang="0">
                  <a:pos x="3240" y="803"/>
                </a:cxn>
                <a:cxn ang="0">
                  <a:pos x="3314" y="835"/>
                </a:cxn>
                <a:cxn ang="0">
                  <a:pos x="3329" y="852"/>
                </a:cxn>
                <a:cxn ang="0">
                  <a:pos x="4209" y="16"/>
                </a:cxn>
                <a:cxn ang="0">
                  <a:pos x="4252" y="48"/>
                </a:cxn>
                <a:cxn ang="0">
                  <a:pos x="4693" y="852"/>
                </a:cxn>
                <a:cxn ang="0">
                  <a:pos x="4736" y="819"/>
                </a:cxn>
                <a:cxn ang="0">
                  <a:pos x="4736" y="803"/>
                </a:cxn>
                <a:cxn ang="0">
                  <a:pos x="5177" y="112"/>
                </a:cxn>
                <a:cxn ang="0">
                  <a:pos x="5309" y="112"/>
                </a:cxn>
                <a:cxn ang="0">
                  <a:pos x="5441" y="144"/>
                </a:cxn>
                <a:cxn ang="0">
                  <a:pos x="5573" y="177"/>
                </a:cxn>
                <a:cxn ang="0">
                  <a:pos x="5720" y="209"/>
                </a:cxn>
                <a:cxn ang="0">
                  <a:pos x="5852" y="257"/>
                </a:cxn>
                <a:cxn ang="0">
                  <a:pos x="5984" y="321"/>
                </a:cxn>
                <a:cxn ang="0">
                  <a:pos x="6116" y="401"/>
                </a:cxn>
                <a:cxn ang="0">
                  <a:pos x="6218" y="562"/>
                </a:cxn>
                <a:cxn ang="0">
                  <a:pos x="6262" y="739"/>
                </a:cxn>
                <a:cxn ang="0">
                  <a:pos x="6291" y="916"/>
                </a:cxn>
                <a:cxn ang="0">
                  <a:pos x="6291" y="1076"/>
                </a:cxn>
                <a:cxn ang="0">
                  <a:pos x="6277" y="1253"/>
                </a:cxn>
                <a:cxn ang="0">
                  <a:pos x="6262" y="1430"/>
                </a:cxn>
                <a:cxn ang="0">
                  <a:pos x="6248" y="1590"/>
                </a:cxn>
                <a:cxn ang="0">
                  <a:pos x="6232" y="1751"/>
                </a:cxn>
                <a:cxn ang="0">
                  <a:pos x="3886" y="2217"/>
                </a:cxn>
                <a:cxn ang="0">
                  <a:pos x="3592" y="2201"/>
                </a:cxn>
                <a:cxn ang="0">
                  <a:pos x="3329" y="2201"/>
                </a:cxn>
                <a:cxn ang="0">
                  <a:pos x="3051" y="2201"/>
                </a:cxn>
                <a:cxn ang="0">
                  <a:pos x="2787" y="2217"/>
                </a:cxn>
                <a:cxn ang="0">
                  <a:pos x="2509" y="2233"/>
                </a:cxn>
                <a:cxn ang="0">
                  <a:pos x="2245" y="2233"/>
                </a:cxn>
                <a:cxn ang="0">
                  <a:pos x="1980" y="2249"/>
                </a:cxn>
                <a:cxn ang="0">
                  <a:pos x="1702" y="2249"/>
                </a:cxn>
              </a:cxnLst>
              <a:rect l="0" t="0" r="r" b="b"/>
              <a:pathLst>
                <a:path w="6291" h="2249">
                  <a:moveTo>
                    <a:pt x="1584" y="2217"/>
                  </a:moveTo>
                  <a:lnTo>
                    <a:pt x="425" y="2169"/>
                  </a:lnTo>
                  <a:lnTo>
                    <a:pt x="74" y="1928"/>
                  </a:lnTo>
                  <a:lnTo>
                    <a:pt x="0" y="1783"/>
                  </a:lnTo>
                  <a:lnTo>
                    <a:pt x="44" y="947"/>
                  </a:lnTo>
                  <a:lnTo>
                    <a:pt x="0" y="658"/>
                  </a:lnTo>
                  <a:lnTo>
                    <a:pt x="88" y="643"/>
                  </a:lnTo>
                  <a:lnTo>
                    <a:pt x="176" y="626"/>
                  </a:lnTo>
                  <a:lnTo>
                    <a:pt x="279" y="610"/>
                  </a:lnTo>
                  <a:lnTo>
                    <a:pt x="367" y="594"/>
                  </a:lnTo>
                  <a:lnTo>
                    <a:pt x="454" y="578"/>
                  </a:lnTo>
                  <a:lnTo>
                    <a:pt x="543" y="578"/>
                  </a:lnTo>
                  <a:lnTo>
                    <a:pt x="631" y="562"/>
                  </a:lnTo>
                  <a:lnTo>
                    <a:pt x="733" y="562"/>
                  </a:lnTo>
                  <a:lnTo>
                    <a:pt x="822" y="578"/>
                  </a:lnTo>
                  <a:lnTo>
                    <a:pt x="909" y="578"/>
                  </a:lnTo>
                  <a:lnTo>
                    <a:pt x="997" y="594"/>
                  </a:lnTo>
                  <a:lnTo>
                    <a:pt x="1086" y="594"/>
                  </a:lnTo>
                  <a:lnTo>
                    <a:pt x="1174" y="610"/>
                  </a:lnTo>
                  <a:lnTo>
                    <a:pt x="1261" y="626"/>
                  </a:lnTo>
                  <a:lnTo>
                    <a:pt x="1349" y="643"/>
                  </a:lnTo>
                  <a:lnTo>
                    <a:pt x="1452" y="675"/>
                  </a:lnTo>
                  <a:lnTo>
                    <a:pt x="1540" y="690"/>
                  </a:lnTo>
                  <a:lnTo>
                    <a:pt x="1629" y="723"/>
                  </a:lnTo>
                  <a:lnTo>
                    <a:pt x="1716" y="755"/>
                  </a:lnTo>
                  <a:lnTo>
                    <a:pt x="1804" y="787"/>
                  </a:lnTo>
                  <a:lnTo>
                    <a:pt x="1892" y="819"/>
                  </a:lnTo>
                  <a:lnTo>
                    <a:pt x="1980" y="852"/>
                  </a:lnTo>
                  <a:lnTo>
                    <a:pt x="2068" y="884"/>
                  </a:lnTo>
                  <a:lnTo>
                    <a:pt x="2156" y="916"/>
                  </a:lnTo>
                  <a:lnTo>
                    <a:pt x="2245" y="964"/>
                  </a:lnTo>
                  <a:lnTo>
                    <a:pt x="2332" y="996"/>
                  </a:lnTo>
                  <a:lnTo>
                    <a:pt x="2420" y="1044"/>
                  </a:lnTo>
                  <a:lnTo>
                    <a:pt x="2509" y="1092"/>
                  </a:lnTo>
                  <a:lnTo>
                    <a:pt x="2596" y="1124"/>
                  </a:lnTo>
                  <a:lnTo>
                    <a:pt x="2684" y="1173"/>
                  </a:lnTo>
                  <a:lnTo>
                    <a:pt x="2772" y="1221"/>
                  </a:lnTo>
                  <a:lnTo>
                    <a:pt x="2860" y="1268"/>
                  </a:lnTo>
                  <a:lnTo>
                    <a:pt x="2875" y="1253"/>
                  </a:lnTo>
                  <a:lnTo>
                    <a:pt x="2889" y="1253"/>
                  </a:lnTo>
                  <a:lnTo>
                    <a:pt x="2889" y="1237"/>
                  </a:lnTo>
                  <a:lnTo>
                    <a:pt x="2904" y="1237"/>
                  </a:lnTo>
                  <a:lnTo>
                    <a:pt x="2904" y="1237"/>
                  </a:lnTo>
                  <a:lnTo>
                    <a:pt x="2904" y="1237"/>
                  </a:lnTo>
                  <a:lnTo>
                    <a:pt x="2904" y="1237"/>
                  </a:lnTo>
                  <a:lnTo>
                    <a:pt x="2904" y="1237"/>
                  </a:lnTo>
                  <a:lnTo>
                    <a:pt x="2171" y="658"/>
                  </a:lnTo>
                  <a:lnTo>
                    <a:pt x="3080" y="289"/>
                  </a:lnTo>
                  <a:lnTo>
                    <a:pt x="3167" y="658"/>
                  </a:lnTo>
                  <a:lnTo>
                    <a:pt x="3167" y="675"/>
                  </a:lnTo>
                  <a:lnTo>
                    <a:pt x="3181" y="690"/>
                  </a:lnTo>
                  <a:lnTo>
                    <a:pt x="3181" y="690"/>
                  </a:lnTo>
                  <a:lnTo>
                    <a:pt x="3197" y="707"/>
                  </a:lnTo>
                  <a:lnTo>
                    <a:pt x="3197" y="707"/>
                  </a:lnTo>
                  <a:lnTo>
                    <a:pt x="3197" y="707"/>
                  </a:lnTo>
                  <a:lnTo>
                    <a:pt x="3197" y="707"/>
                  </a:lnTo>
                  <a:lnTo>
                    <a:pt x="3197" y="707"/>
                  </a:lnTo>
                  <a:lnTo>
                    <a:pt x="3211" y="739"/>
                  </a:lnTo>
                  <a:lnTo>
                    <a:pt x="3226" y="770"/>
                  </a:lnTo>
                  <a:lnTo>
                    <a:pt x="3240" y="787"/>
                  </a:lnTo>
                  <a:lnTo>
                    <a:pt x="3240" y="803"/>
                  </a:lnTo>
                  <a:lnTo>
                    <a:pt x="3240" y="803"/>
                  </a:lnTo>
                  <a:lnTo>
                    <a:pt x="3240" y="803"/>
                  </a:lnTo>
                  <a:lnTo>
                    <a:pt x="3240" y="803"/>
                  </a:lnTo>
                  <a:lnTo>
                    <a:pt x="3240" y="803"/>
                  </a:lnTo>
                  <a:lnTo>
                    <a:pt x="3270" y="819"/>
                  </a:lnTo>
                  <a:lnTo>
                    <a:pt x="3299" y="835"/>
                  </a:lnTo>
                  <a:lnTo>
                    <a:pt x="3314" y="835"/>
                  </a:lnTo>
                  <a:lnTo>
                    <a:pt x="3314" y="852"/>
                  </a:lnTo>
                  <a:lnTo>
                    <a:pt x="3329" y="852"/>
                  </a:lnTo>
                  <a:lnTo>
                    <a:pt x="3329" y="852"/>
                  </a:lnTo>
                  <a:lnTo>
                    <a:pt x="3329" y="852"/>
                  </a:lnTo>
                  <a:lnTo>
                    <a:pt x="3329" y="852"/>
                  </a:lnTo>
                  <a:lnTo>
                    <a:pt x="3622" y="64"/>
                  </a:lnTo>
                  <a:lnTo>
                    <a:pt x="4179" y="0"/>
                  </a:lnTo>
                  <a:lnTo>
                    <a:pt x="4209" y="16"/>
                  </a:lnTo>
                  <a:lnTo>
                    <a:pt x="4224" y="32"/>
                  </a:lnTo>
                  <a:lnTo>
                    <a:pt x="4238" y="48"/>
                  </a:lnTo>
                  <a:lnTo>
                    <a:pt x="4252" y="48"/>
                  </a:lnTo>
                  <a:lnTo>
                    <a:pt x="4252" y="48"/>
                  </a:lnTo>
                  <a:lnTo>
                    <a:pt x="4267" y="64"/>
                  </a:lnTo>
                  <a:lnTo>
                    <a:pt x="4267" y="64"/>
                  </a:lnTo>
                  <a:lnTo>
                    <a:pt x="4267" y="64"/>
                  </a:lnTo>
                  <a:lnTo>
                    <a:pt x="4693" y="852"/>
                  </a:lnTo>
                  <a:lnTo>
                    <a:pt x="4707" y="835"/>
                  </a:lnTo>
                  <a:lnTo>
                    <a:pt x="4722" y="819"/>
                  </a:lnTo>
                  <a:lnTo>
                    <a:pt x="4736" y="819"/>
                  </a:lnTo>
                  <a:lnTo>
                    <a:pt x="4736" y="819"/>
                  </a:lnTo>
                  <a:lnTo>
                    <a:pt x="4736" y="803"/>
                  </a:lnTo>
                  <a:lnTo>
                    <a:pt x="4736" y="803"/>
                  </a:lnTo>
                  <a:lnTo>
                    <a:pt x="4736" y="803"/>
                  </a:lnTo>
                  <a:lnTo>
                    <a:pt x="4736" y="803"/>
                  </a:lnTo>
                  <a:lnTo>
                    <a:pt x="5074" y="112"/>
                  </a:lnTo>
                  <a:lnTo>
                    <a:pt x="5104" y="112"/>
                  </a:lnTo>
                  <a:lnTo>
                    <a:pt x="5147" y="112"/>
                  </a:lnTo>
                  <a:lnTo>
                    <a:pt x="5177" y="112"/>
                  </a:lnTo>
                  <a:lnTo>
                    <a:pt x="5206" y="112"/>
                  </a:lnTo>
                  <a:lnTo>
                    <a:pt x="5236" y="112"/>
                  </a:lnTo>
                  <a:lnTo>
                    <a:pt x="5279" y="112"/>
                  </a:lnTo>
                  <a:lnTo>
                    <a:pt x="5309" y="112"/>
                  </a:lnTo>
                  <a:lnTo>
                    <a:pt x="5338" y="128"/>
                  </a:lnTo>
                  <a:lnTo>
                    <a:pt x="5382" y="128"/>
                  </a:lnTo>
                  <a:lnTo>
                    <a:pt x="5411" y="128"/>
                  </a:lnTo>
                  <a:lnTo>
                    <a:pt x="5441" y="144"/>
                  </a:lnTo>
                  <a:lnTo>
                    <a:pt x="5470" y="144"/>
                  </a:lnTo>
                  <a:lnTo>
                    <a:pt x="5514" y="160"/>
                  </a:lnTo>
                  <a:lnTo>
                    <a:pt x="5543" y="160"/>
                  </a:lnTo>
                  <a:lnTo>
                    <a:pt x="5573" y="177"/>
                  </a:lnTo>
                  <a:lnTo>
                    <a:pt x="5616" y="177"/>
                  </a:lnTo>
                  <a:lnTo>
                    <a:pt x="5646" y="192"/>
                  </a:lnTo>
                  <a:lnTo>
                    <a:pt x="5675" y="209"/>
                  </a:lnTo>
                  <a:lnTo>
                    <a:pt x="5720" y="209"/>
                  </a:lnTo>
                  <a:lnTo>
                    <a:pt x="5749" y="225"/>
                  </a:lnTo>
                  <a:lnTo>
                    <a:pt x="5778" y="241"/>
                  </a:lnTo>
                  <a:lnTo>
                    <a:pt x="5822" y="257"/>
                  </a:lnTo>
                  <a:lnTo>
                    <a:pt x="5852" y="257"/>
                  </a:lnTo>
                  <a:lnTo>
                    <a:pt x="5881" y="272"/>
                  </a:lnTo>
                  <a:lnTo>
                    <a:pt x="5925" y="289"/>
                  </a:lnTo>
                  <a:lnTo>
                    <a:pt x="5954" y="305"/>
                  </a:lnTo>
                  <a:lnTo>
                    <a:pt x="5984" y="321"/>
                  </a:lnTo>
                  <a:lnTo>
                    <a:pt x="6027" y="353"/>
                  </a:lnTo>
                  <a:lnTo>
                    <a:pt x="6057" y="369"/>
                  </a:lnTo>
                  <a:lnTo>
                    <a:pt x="6086" y="386"/>
                  </a:lnTo>
                  <a:lnTo>
                    <a:pt x="6116" y="401"/>
                  </a:lnTo>
                  <a:lnTo>
                    <a:pt x="6159" y="434"/>
                  </a:lnTo>
                  <a:lnTo>
                    <a:pt x="6175" y="466"/>
                  </a:lnTo>
                  <a:lnTo>
                    <a:pt x="6189" y="514"/>
                  </a:lnTo>
                  <a:lnTo>
                    <a:pt x="6218" y="562"/>
                  </a:lnTo>
                  <a:lnTo>
                    <a:pt x="6232" y="610"/>
                  </a:lnTo>
                  <a:lnTo>
                    <a:pt x="6248" y="643"/>
                  </a:lnTo>
                  <a:lnTo>
                    <a:pt x="6262" y="690"/>
                  </a:lnTo>
                  <a:lnTo>
                    <a:pt x="6262" y="739"/>
                  </a:lnTo>
                  <a:lnTo>
                    <a:pt x="6277" y="770"/>
                  </a:lnTo>
                  <a:lnTo>
                    <a:pt x="6277" y="819"/>
                  </a:lnTo>
                  <a:lnTo>
                    <a:pt x="6291" y="867"/>
                  </a:lnTo>
                  <a:lnTo>
                    <a:pt x="6291" y="916"/>
                  </a:lnTo>
                  <a:lnTo>
                    <a:pt x="6291" y="947"/>
                  </a:lnTo>
                  <a:lnTo>
                    <a:pt x="6291" y="996"/>
                  </a:lnTo>
                  <a:lnTo>
                    <a:pt x="6291" y="1044"/>
                  </a:lnTo>
                  <a:lnTo>
                    <a:pt x="6291" y="1076"/>
                  </a:lnTo>
                  <a:lnTo>
                    <a:pt x="6291" y="1124"/>
                  </a:lnTo>
                  <a:lnTo>
                    <a:pt x="6291" y="1173"/>
                  </a:lnTo>
                  <a:lnTo>
                    <a:pt x="6277" y="1205"/>
                  </a:lnTo>
                  <a:lnTo>
                    <a:pt x="6277" y="1253"/>
                  </a:lnTo>
                  <a:lnTo>
                    <a:pt x="6277" y="1301"/>
                  </a:lnTo>
                  <a:lnTo>
                    <a:pt x="6277" y="1333"/>
                  </a:lnTo>
                  <a:lnTo>
                    <a:pt x="6262" y="1382"/>
                  </a:lnTo>
                  <a:lnTo>
                    <a:pt x="6262" y="1430"/>
                  </a:lnTo>
                  <a:lnTo>
                    <a:pt x="6262" y="1462"/>
                  </a:lnTo>
                  <a:lnTo>
                    <a:pt x="6248" y="1510"/>
                  </a:lnTo>
                  <a:lnTo>
                    <a:pt x="6248" y="1542"/>
                  </a:lnTo>
                  <a:lnTo>
                    <a:pt x="6248" y="1590"/>
                  </a:lnTo>
                  <a:lnTo>
                    <a:pt x="6248" y="1622"/>
                  </a:lnTo>
                  <a:lnTo>
                    <a:pt x="6232" y="1671"/>
                  </a:lnTo>
                  <a:lnTo>
                    <a:pt x="6232" y="1703"/>
                  </a:lnTo>
                  <a:lnTo>
                    <a:pt x="6232" y="1751"/>
                  </a:lnTo>
                  <a:lnTo>
                    <a:pt x="6232" y="1783"/>
                  </a:lnTo>
                  <a:lnTo>
                    <a:pt x="6027" y="2217"/>
                  </a:lnTo>
                  <a:lnTo>
                    <a:pt x="4224" y="2217"/>
                  </a:lnTo>
                  <a:lnTo>
                    <a:pt x="3886" y="2217"/>
                  </a:lnTo>
                  <a:lnTo>
                    <a:pt x="3813" y="2201"/>
                  </a:lnTo>
                  <a:lnTo>
                    <a:pt x="3740" y="2201"/>
                  </a:lnTo>
                  <a:lnTo>
                    <a:pt x="3666" y="2201"/>
                  </a:lnTo>
                  <a:lnTo>
                    <a:pt x="3592" y="2201"/>
                  </a:lnTo>
                  <a:lnTo>
                    <a:pt x="3534" y="2201"/>
                  </a:lnTo>
                  <a:lnTo>
                    <a:pt x="3461" y="2201"/>
                  </a:lnTo>
                  <a:lnTo>
                    <a:pt x="3387" y="2201"/>
                  </a:lnTo>
                  <a:lnTo>
                    <a:pt x="3329" y="2201"/>
                  </a:lnTo>
                  <a:lnTo>
                    <a:pt x="3256" y="2201"/>
                  </a:lnTo>
                  <a:lnTo>
                    <a:pt x="3181" y="2201"/>
                  </a:lnTo>
                  <a:lnTo>
                    <a:pt x="3124" y="2201"/>
                  </a:lnTo>
                  <a:lnTo>
                    <a:pt x="3051" y="2201"/>
                  </a:lnTo>
                  <a:lnTo>
                    <a:pt x="2977" y="2201"/>
                  </a:lnTo>
                  <a:lnTo>
                    <a:pt x="2919" y="2217"/>
                  </a:lnTo>
                  <a:lnTo>
                    <a:pt x="2845" y="2217"/>
                  </a:lnTo>
                  <a:lnTo>
                    <a:pt x="2787" y="2217"/>
                  </a:lnTo>
                  <a:lnTo>
                    <a:pt x="2714" y="2217"/>
                  </a:lnTo>
                  <a:lnTo>
                    <a:pt x="2640" y="2217"/>
                  </a:lnTo>
                  <a:lnTo>
                    <a:pt x="2582" y="2233"/>
                  </a:lnTo>
                  <a:lnTo>
                    <a:pt x="2509" y="2233"/>
                  </a:lnTo>
                  <a:lnTo>
                    <a:pt x="2450" y="2233"/>
                  </a:lnTo>
                  <a:lnTo>
                    <a:pt x="2377" y="2233"/>
                  </a:lnTo>
                  <a:lnTo>
                    <a:pt x="2318" y="2233"/>
                  </a:lnTo>
                  <a:lnTo>
                    <a:pt x="2245" y="2233"/>
                  </a:lnTo>
                  <a:lnTo>
                    <a:pt x="2186" y="2249"/>
                  </a:lnTo>
                  <a:lnTo>
                    <a:pt x="2112" y="2249"/>
                  </a:lnTo>
                  <a:lnTo>
                    <a:pt x="2039" y="2249"/>
                  </a:lnTo>
                  <a:lnTo>
                    <a:pt x="1980" y="2249"/>
                  </a:lnTo>
                  <a:lnTo>
                    <a:pt x="1907" y="2249"/>
                  </a:lnTo>
                  <a:lnTo>
                    <a:pt x="1848" y="2249"/>
                  </a:lnTo>
                  <a:lnTo>
                    <a:pt x="1775" y="2249"/>
                  </a:lnTo>
                  <a:lnTo>
                    <a:pt x="1702" y="2249"/>
                  </a:lnTo>
                  <a:lnTo>
                    <a:pt x="1584" y="221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4" name="Freeform 28"/>
            <p:cNvSpPr>
              <a:spLocks/>
            </p:cNvSpPr>
            <p:nvPr/>
          </p:nvSpPr>
          <p:spPr bwMode="auto">
            <a:xfrm>
              <a:off x="5122" y="4023"/>
              <a:ext cx="168" cy="43"/>
            </a:xfrm>
            <a:custGeom>
              <a:avLst/>
              <a:gdLst/>
              <a:ahLst/>
              <a:cxnLst>
                <a:cxn ang="0">
                  <a:pos x="45" y="338"/>
                </a:cxn>
                <a:cxn ang="0">
                  <a:pos x="0" y="194"/>
                </a:cxn>
                <a:cxn ang="0">
                  <a:pos x="15" y="161"/>
                </a:cxn>
                <a:cxn ang="0">
                  <a:pos x="29" y="129"/>
                </a:cxn>
                <a:cxn ang="0">
                  <a:pos x="45" y="112"/>
                </a:cxn>
                <a:cxn ang="0">
                  <a:pos x="45" y="112"/>
                </a:cxn>
                <a:cxn ang="0">
                  <a:pos x="45" y="97"/>
                </a:cxn>
                <a:cxn ang="0">
                  <a:pos x="45" y="97"/>
                </a:cxn>
                <a:cxn ang="0">
                  <a:pos x="45" y="97"/>
                </a:cxn>
                <a:cxn ang="0">
                  <a:pos x="45" y="97"/>
                </a:cxn>
                <a:cxn ang="0">
                  <a:pos x="866" y="0"/>
                </a:cxn>
                <a:cxn ang="0">
                  <a:pos x="1174" y="194"/>
                </a:cxn>
                <a:cxn ang="0">
                  <a:pos x="1145" y="225"/>
                </a:cxn>
                <a:cxn ang="0">
                  <a:pos x="1145" y="241"/>
                </a:cxn>
                <a:cxn ang="0">
                  <a:pos x="1130" y="257"/>
                </a:cxn>
                <a:cxn ang="0">
                  <a:pos x="1130" y="274"/>
                </a:cxn>
                <a:cxn ang="0">
                  <a:pos x="1115" y="289"/>
                </a:cxn>
                <a:cxn ang="0">
                  <a:pos x="1115" y="289"/>
                </a:cxn>
                <a:cxn ang="0">
                  <a:pos x="1115" y="289"/>
                </a:cxn>
                <a:cxn ang="0">
                  <a:pos x="1115" y="289"/>
                </a:cxn>
                <a:cxn ang="0">
                  <a:pos x="132" y="338"/>
                </a:cxn>
                <a:cxn ang="0">
                  <a:pos x="45" y="338"/>
                </a:cxn>
              </a:cxnLst>
              <a:rect l="0" t="0" r="r" b="b"/>
              <a:pathLst>
                <a:path w="1174" h="338">
                  <a:moveTo>
                    <a:pt x="45" y="338"/>
                  </a:moveTo>
                  <a:lnTo>
                    <a:pt x="0" y="194"/>
                  </a:lnTo>
                  <a:lnTo>
                    <a:pt x="15" y="161"/>
                  </a:lnTo>
                  <a:lnTo>
                    <a:pt x="29" y="129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45" y="97"/>
                  </a:lnTo>
                  <a:lnTo>
                    <a:pt x="45" y="97"/>
                  </a:lnTo>
                  <a:lnTo>
                    <a:pt x="45" y="97"/>
                  </a:lnTo>
                  <a:lnTo>
                    <a:pt x="45" y="97"/>
                  </a:lnTo>
                  <a:lnTo>
                    <a:pt x="866" y="0"/>
                  </a:lnTo>
                  <a:lnTo>
                    <a:pt x="1174" y="194"/>
                  </a:lnTo>
                  <a:lnTo>
                    <a:pt x="1145" y="225"/>
                  </a:lnTo>
                  <a:lnTo>
                    <a:pt x="1145" y="241"/>
                  </a:lnTo>
                  <a:lnTo>
                    <a:pt x="1130" y="257"/>
                  </a:lnTo>
                  <a:lnTo>
                    <a:pt x="1130" y="274"/>
                  </a:lnTo>
                  <a:lnTo>
                    <a:pt x="1115" y="289"/>
                  </a:lnTo>
                  <a:lnTo>
                    <a:pt x="1115" y="289"/>
                  </a:lnTo>
                  <a:lnTo>
                    <a:pt x="1115" y="289"/>
                  </a:lnTo>
                  <a:lnTo>
                    <a:pt x="1115" y="289"/>
                  </a:lnTo>
                  <a:lnTo>
                    <a:pt x="132" y="338"/>
                  </a:lnTo>
                  <a:lnTo>
                    <a:pt x="45" y="338"/>
                  </a:lnTo>
                  <a:close/>
                </a:path>
              </a:pathLst>
            </a:custGeom>
            <a:solidFill>
              <a:srgbClr val="99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5" name="Freeform 29"/>
            <p:cNvSpPr>
              <a:spLocks/>
            </p:cNvSpPr>
            <p:nvPr/>
          </p:nvSpPr>
          <p:spPr bwMode="auto">
            <a:xfrm>
              <a:off x="4678" y="4001"/>
              <a:ext cx="153" cy="46"/>
            </a:xfrm>
            <a:custGeom>
              <a:avLst/>
              <a:gdLst/>
              <a:ahLst/>
              <a:cxnLst>
                <a:cxn ang="0">
                  <a:pos x="909" y="371"/>
                </a:cxn>
                <a:cxn ang="0">
                  <a:pos x="865" y="354"/>
                </a:cxn>
                <a:cxn ang="0">
                  <a:pos x="835" y="338"/>
                </a:cxn>
                <a:cxn ang="0">
                  <a:pos x="806" y="322"/>
                </a:cxn>
                <a:cxn ang="0">
                  <a:pos x="762" y="322"/>
                </a:cxn>
                <a:cxn ang="0">
                  <a:pos x="733" y="306"/>
                </a:cxn>
                <a:cxn ang="0">
                  <a:pos x="689" y="306"/>
                </a:cxn>
                <a:cxn ang="0">
                  <a:pos x="660" y="306"/>
                </a:cxn>
                <a:cxn ang="0">
                  <a:pos x="616" y="306"/>
                </a:cxn>
                <a:cxn ang="0">
                  <a:pos x="572" y="306"/>
                </a:cxn>
                <a:cxn ang="0">
                  <a:pos x="542" y="306"/>
                </a:cxn>
                <a:cxn ang="0">
                  <a:pos x="498" y="289"/>
                </a:cxn>
                <a:cxn ang="0">
                  <a:pos x="455" y="289"/>
                </a:cxn>
                <a:cxn ang="0">
                  <a:pos x="425" y="289"/>
                </a:cxn>
                <a:cxn ang="0">
                  <a:pos x="381" y="289"/>
                </a:cxn>
                <a:cxn ang="0">
                  <a:pos x="337" y="289"/>
                </a:cxn>
                <a:cxn ang="0">
                  <a:pos x="293" y="274"/>
                </a:cxn>
                <a:cxn ang="0">
                  <a:pos x="0" y="226"/>
                </a:cxn>
                <a:cxn ang="0">
                  <a:pos x="87" y="0"/>
                </a:cxn>
                <a:cxn ang="0">
                  <a:pos x="733" y="0"/>
                </a:cxn>
                <a:cxn ang="0">
                  <a:pos x="1071" y="226"/>
                </a:cxn>
                <a:cxn ang="0">
                  <a:pos x="1056" y="257"/>
                </a:cxn>
                <a:cxn ang="0">
                  <a:pos x="1041" y="274"/>
                </a:cxn>
                <a:cxn ang="0">
                  <a:pos x="1041" y="289"/>
                </a:cxn>
                <a:cxn ang="0">
                  <a:pos x="1026" y="306"/>
                </a:cxn>
                <a:cxn ang="0">
                  <a:pos x="1026" y="322"/>
                </a:cxn>
                <a:cxn ang="0">
                  <a:pos x="1026" y="322"/>
                </a:cxn>
                <a:cxn ang="0">
                  <a:pos x="1026" y="322"/>
                </a:cxn>
                <a:cxn ang="0">
                  <a:pos x="1026" y="322"/>
                </a:cxn>
                <a:cxn ang="0">
                  <a:pos x="909" y="371"/>
                </a:cxn>
              </a:cxnLst>
              <a:rect l="0" t="0" r="r" b="b"/>
              <a:pathLst>
                <a:path w="1071" h="371">
                  <a:moveTo>
                    <a:pt x="909" y="371"/>
                  </a:moveTo>
                  <a:lnTo>
                    <a:pt x="865" y="354"/>
                  </a:lnTo>
                  <a:lnTo>
                    <a:pt x="835" y="338"/>
                  </a:lnTo>
                  <a:lnTo>
                    <a:pt x="806" y="322"/>
                  </a:lnTo>
                  <a:lnTo>
                    <a:pt x="762" y="322"/>
                  </a:lnTo>
                  <a:lnTo>
                    <a:pt x="733" y="306"/>
                  </a:lnTo>
                  <a:lnTo>
                    <a:pt x="689" y="306"/>
                  </a:lnTo>
                  <a:lnTo>
                    <a:pt x="660" y="306"/>
                  </a:lnTo>
                  <a:lnTo>
                    <a:pt x="616" y="306"/>
                  </a:lnTo>
                  <a:lnTo>
                    <a:pt x="572" y="306"/>
                  </a:lnTo>
                  <a:lnTo>
                    <a:pt x="542" y="306"/>
                  </a:lnTo>
                  <a:lnTo>
                    <a:pt x="498" y="289"/>
                  </a:lnTo>
                  <a:lnTo>
                    <a:pt x="455" y="289"/>
                  </a:lnTo>
                  <a:lnTo>
                    <a:pt x="425" y="289"/>
                  </a:lnTo>
                  <a:lnTo>
                    <a:pt x="381" y="289"/>
                  </a:lnTo>
                  <a:lnTo>
                    <a:pt x="337" y="289"/>
                  </a:lnTo>
                  <a:lnTo>
                    <a:pt x="293" y="274"/>
                  </a:lnTo>
                  <a:lnTo>
                    <a:pt x="0" y="226"/>
                  </a:lnTo>
                  <a:lnTo>
                    <a:pt x="87" y="0"/>
                  </a:lnTo>
                  <a:lnTo>
                    <a:pt x="733" y="0"/>
                  </a:lnTo>
                  <a:lnTo>
                    <a:pt x="1071" y="226"/>
                  </a:lnTo>
                  <a:lnTo>
                    <a:pt x="1056" y="257"/>
                  </a:lnTo>
                  <a:lnTo>
                    <a:pt x="1041" y="274"/>
                  </a:lnTo>
                  <a:lnTo>
                    <a:pt x="1041" y="289"/>
                  </a:lnTo>
                  <a:lnTo>
                    <a:pt x="1026" y="306"/>
                  </a:lnTo>
                  <a:lnTo>
                    <a:pt x="1026" y="322"/>
                  </a:lnTo>
                  <a:lnTo>
                    <a:pt x="1026" y="322"/>
                  </a:lnTo>
                  <a:lnTo>
                    <a:pt x="1026" y="322"/>
                  </a:lnTo>
                  <a:lnTo>
                    <a:pt x="1026" y="322"/>
                  </a:lnTo>
                  <a:lnTo>
                    <a:pt x="909" y="371"/>
                  </a:lnTo>
                  <a:close/>
                </a:path>
              </a:pathLst>
            </a:custGeom>
            <a:solidFill>
              <a:srgbClr val="99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6" name="Freeform 30"/>
            <p:cNvSpPr>
              <a:spLocks/>
            </p:cNvSpPr>
            <p:nvPr/>
          </p:nvSpPr>
          <p:spPr bwMode="auto">
            <a:xfrm>
              <a:off x="4537" y="3292"/>
              <a:ext cx="453" cy="627"/>
            </a:xfrm>
            <a:custGeom>
              <a:avLst/>
              <a:gdLst/>
              <a:ahLst/>
              <a:cxnLst>
                <a:cxn ang="0">
                  <a:pos x="1525" y="4851"/>
                </a:cxn>
                <a:cxn ang="0">
                  <a:pos x="1408" y="4835"/>
                </a:cxn>
                <a:cxn ang="0">
                  <a:pos x="1306" y="4819"/>
                </a:cxn>
                <a:cxn ang="0">
                  <a:pos x="1188" y="4803"/>
                </a:cxn>
                <a:cxn ang="0">
                  <a:pos x="1070" y="4787"/>
                </a:cxn>
                <a:cxn ang="0">
                  <a:pos x="968" y="4787"/>
                </a:cxn>
                <a:cxn ang="0">
                  <a:pos x="851" y="4771"/>
                </a:cxn>
                <a:cxn ang="0">
                  <a:pos x="748" y="4771"/>
                </a:cxn>
                <a:cxn ang="0">
                  <a:pos x="206" y="4868"/>
                </a:cxn>
                <a:cxn ang="0">
                  <a:pos x="176" y="4868"/>
                </a:cxn>
                <a:cxn ang="0">
                  <a:pos x="176" y="4868"/>
                </a:cxn>
                <a:cxn ang="0">
                  <a:pos x="117" y="4546"/>
                </a:cxn>
                <a:cxn ang="0">
                  <a:pos x="74" y="4225"/>
                </a:cxn>
                <a:cxn ang="0">
                  <a:pos x="44" y="3887"/>
                </a:cxn>
                <a:cxn ang="0">
                  <a:pos x="15" y="3550"/>
                </a:cxn>
                <a:cxn ang="0">
                  <a:pos x="0" y="3197"/>
                </a:cxn>
                <a:cxn ang="0">
                  <a:pos x="0" y="2844"/>
                </a:cxn>
                <a:cxn ang="0">
                  <a:pos x="0" y="2506"/>
                </a:cxn>
                <a:cxn ang="0">
                  <a:pos x="0" y="2153"/>
                </a:cxn>
                <a:cxn ang="0">
                  <a:pos x="29" y="1671"/>
                </a:cxn>
                <a:cxn ang="0">
                  <a:pos x="15" y="1446"/>
                </a:cxn>
                <a:cxn ang="0">
                  <a:pos x="0" y="1237"/>
                </a:cxn>
                <a:cxn ang="0">
                  <a:pos x="15" y="1029"/>
                </a:cxn>
                <a:cxn ang="0">
                  <a:pos x="44" y="820"/>
                </a:cxn>
                <a:cxn ang="0">
                  <a:pos x="102" y="611"/>
                </a:cxn>
                <a:cxn ang="0">
                  <a:pos x="206" y="402"/>
                </a:cxn>
                <a:cxn ang="0">
                  <a:pos x="338" y="193"/>
                </a:cxn>
                <a:cxn ang="0">
                  <a:pos x="484" y="113"/>
                </a:cxn>
                <a:cxn ang="0">
                  <a:pos x="601" y="81"/>
                </a:cxn>
                <a:cxn ang="0">
                  <a:pos x="718" y="48"/>
                </a:cxn>
                <a:cxn ang="0">
                  <a:pos x="822" y="16"/>
                </a:cxn>
                <a:cxn ang="0">
                  <a:pos x="938" y="0"/>
                </a:cxn>
                <a:cxn ang="0">
                  <a:pos x="1041" y="0"/>
                </a:cxn>
                <a:cxn ang="0">
                  <a:pos x="1144" y="16"/>
                </a:cxn>
                <a:cxn ang="0">
                  <a:pos x="1247" y="33"/>
                </a:cxn>
                <a:cxn ang="0">
                  <a:pos x="1922" y="2153"/>
                </a:cxn>
                <a:cxn ang="0">
                  <a:pos x="1995" y="2346"/>
                </a:cxn>
                <a:cxn ang="0">
                  <a:pos x="2054" y="2539"/>
                </a:cxn>
                <a:cxn ang="0">
                  <a:pos x="2082" y="2731"/>
                </a:cxn>
                <a:cxn ang="0">
                  <a:pos x="2098" y="2924"/>
                </a:cxn>
                <a:cxn ang="0">
                  <a:pos x="2127" y="3116"/>
                </a:cxn>
                <a:cxn ang="0">
                  <a:pos x="2141" y="3309"/>
                </a:cxn>
                <a:cxn ang="0">
                  <a:pos x="2171" y="3501"/>
                </a:cxn>
                <a:cxn ang="0">
                  <a:pos x="2229" y="3695"/>
                </a:cxn>
                <a:cxn ang="0">
                  <a:pos x="2816" y="3148"/>
                </a:cxn>
                <a:cxn ang="0">
                  <a:pos x="2875" y="2877"/>
                </a:cxn>
                <a:cxn ang="0">
                  <a:pos x="2904" y="2619"/>
                </a:cxn>
                <a:cxn ang="0">
                  <a:pos x="2934" y="2346"/>
                </a:cxn>
                <a:cxn ang="0">
                  <a:pos x="2963" y="2088"/>
                </a:cxn>
                <a:cxn ang="0">
                  <a:pos x="2977" y="1832"/>
                </a:cxn>
                <a:cxn ang="0">
                  <a:pos x="3007" y="1559"/>
                </a:cxn>
                <a:cxn ang="0">
                  <a:pos x="3051" y="1301"/>
                </a:cxn>
                <a:cxn ang="0">
                  <a:pos x="3153" y="1527"/>
                </a:cxn>
                <a:cxn ang="0">
                  <a:pos x="3109" y="1864"/>
                </a:cxn>
                <a:cxn ang="0">
                  <a:pos x="3095" y="2202"/>
                </a:cxn>
                <a:cxn ang="0">
                  <a:pos x="3080" y="2555"/>
                </a:cxn>
                <a:cxn ang="0">
                  <a:pos x="3095" y="2892"/>
                </a:cxn>
                <a:cxn ang="0">
                  <a:pos x="3109" y="3229"/>
                </a:cxn>
                <a:cxn ang="0">
                  <a:pos x="3109" y="3581"/>
                </a:cxn>
                <a:cxn ang="0">
                  <a:pos x="3095" y="3919"/>
                </a:cxn>
                <a:cxn ang="0">
                  <a:pos x="3125" y="4450"/>
                </a:cxn>
                <a:cxn ang="0">
                  <a:pos x="1789" y="5012"/>
                </a:cxn>
              </a:cxnLst>
              <a:rect l="0" t="0" r="r" b="b"/>
              <a:pathLst>
                <a:path w="3168" h="5012">
                  <a:moveTo>
                    <a:pt x="1716" y="4963"/>
                  </a:moveTo>
                  <a:lnTo>
                    <a:pt x="1584" y="4868"/>
                  </a:lnTo>
                  <a:lnTo>
                    <a:pt x="1555" y="4868"/>
                  </a:lnTo>
                  <a:lnTo>
                    <a:pt x="1525" y="4851"/>
                  </a:lnTo>
                  <a:lnTo>
                    <a:pt x="1496" y="4851"/>
                  </a:lnTo>
                  <a:lnTo>
                    <a:pt x="1467" y="4851"/>
                  </a:lnTo>
                  <a:lnTo>
                    <a:pt x="1438" y="4851"/>
                  </a:lnTo>
                  <a:lnTo>
                    <a:pt x="1408" y="4835"/>
                  </a:lnTo>
                  <a:lnTo>
                    <a:pt x="1379" y="4835"/>
                  </a:lnTo>
                  <a:lnTo>
                    <a:pt x="1349" y="4835"/>
                  </a:lnTo>
                  <a:lnTo>
                    <a:pt x="1334" y="4835"/>
                  </a:lnTo>
                  <a:lnTo>
                    <a:pt x="1306" y="4819"/>
                  </a:lnTo>
                  <a:lnTo>
                    <a:pt x="1276" y="4819"/>
                  </a:lnTo>
                  <a:lnTo>
                    <a:pt x="1247" y="4819"/>
                  </a:lnTo>
                  <a:lnTo>
                    <a:pt x="1218" y="4803"/>
                  </a:lnTo>
                  <a:lnTo>
                    <a:pt x="1188" y="4803"/>
                  </a:lnTo>
                  <a:lnTo>
                    <a:pt x="1159" y="4803"/>
                  </a:lnTo>
                  <a:lnTo>
                    <a:pt x="1129" y="4803"/>
                  </a:lnTo>
                  <a:lnTo>
                    <a:pt x="1100" y="4803"/>
                  </a:lnTo>
                  <a:lnTo>
                    <a:pt x="1070" y="4787"/>
                  </a:lnTo>
                  <a:lnTo>
                    <a:pt x="1056" y="4787"/>
                  </a:lnTo>
                  <a:lnTo>
                    <a:pt x="1027" y="4787"/>
                  </a:lnTo>
                  <a:lnTo>
                    <a:pt x="997" y="4787"/>
                  </a:lnTo>
                  <a:lnTo>
                    <a:pt x="968" y="4787"/>
                  </a:lnTo>
                  <a:lnTo>
                    <a:pt x="938" y="4771"/>
                  </a:lnTo>
                  <a:lnTo>
                    <a:pt x="909" y="4771"/>
                  </a:lnTo>
                  <a:lnTo>
                    <a:pt x="880" y="4771"/>
                  </a:lnTo>
                  <a:lnTo>
                    <a:pt x="851" y="4771"/>
                  </a:lnTo>
                  <a:lnTo>
                    <a:pt x="822" y="4771"/>
                  </a:lnTo>
                  <a:lnTo>
                    <a:pt x="792" y="4771"/>
                  </a:lnTo>
                  <a:lnTo>
                    <a:pt x="777" y="4771"/>
                  </a:lnTo>
                  <a:lnTo>
                    <a:pt x="748" y="4771"/>
                  </a:lnTo>
                  <a:lnTo>
                    <a:pt x="718" y="4771"/>
                  </a:lnTo>
                  <a:lnTo>
                    <a:pt x="690" y="4771"/>
                  </a:lnTo>
                  <a:lnTo>
                    <a:pt x="338" y="4771"/>
                  </a:lnTo>
                  <a:lnTo>
                    <a:pt x="206" y="4868"/>
                  </a:lnTo>
                  <a:lnTo>
                    <a:pt x="190" y="4868"/>
                  </a:lnTo>
                  <a:lnTo>
                    <a:pt x="190" y="4868"/>
                  </a:lnTo>
                  <a:lnTo>
                    <a:pt x="176" y="4868"/>
                  </a:lnTo>
                  <a:lnTo>
                    <a:pt x="176" y="4868"/>
                  </a:lnTo>
                  <a:lnTo>
                    <a:pt x="176" y="4868"/>
                  </a:lnTo>
                  <a:lnTo>
                    <a:pt x="176" y="4868"/>
                  </a:lnTo>
                  <a:lnTo>
                    <a:pt x="176" y="4868"/>
                  </a:lnTo>
                  <a:lnTo>
                    <a:pt x="176" y="4868"/>
                  </a:lnTo>
                  <a:lnTo>
                    <a:pt x="161" y="4787"/>
                  </a:lnTo>
                  <a:lnTo>
                    <a:pt x="147" y="4707"/>
                  </a:lnTo>
                  <a:lnTo>
                    <a:pt x="132" y="4626"/>
                  </a:lnTo>
                  <a:lnTo>
                    <a:pt x="117" y="4546"/>
                  </a:lnTo>
                  <a:lnTo>
                    <a:pt x="102" y="4465"/>
                  </a:lnTo>
                  <a:lnTo>
                    <a:pt x="88" y="4385"/>
                  </a:lnTo>
                  <a:lnTo>
                    <a:pt x="74" y="4305"/>
                  </a:lnTo>
                  <a:lnTo>
                    <a:pt x="74" y="4225"/>
                  </a:lnTo>
                  <a:lnTo>
                    <a:pt x="58" y="4128"/>
                  </a:lnTo>
                  <a:lnTo>
                    <a:pt x="58" y="4048"/>
                  </a:lnTo>
                  <a:lnTo>
                    <a:pt x="44" y="3967"/>
                  </a:lnTo>
                  <a:lnTo>
                    <a:pt x="44" y="3887"/>
                  </a:lnTo>
                  <a:lnTo>
                    <a:pt x="29" y="3790"/>
                  </a:lnTo>
                  <a:lnTo>
                    <a:pt x="29" y="3710"/>
                  </a:lnTo>
                  <a:lnTo>
                    <a:pt x="29" y="3630"/>
                  </a:lnTo>
                  <a:lnTo>
                    <a:pt x="15" y="3550"/>
                  </a:lnTo>
                  <a:lnTo>
                    <a:pt x="15" y="3454"/>
                  </a:lnTo>
                  <a:lnTo>
                    <a:pt x="15" y="3374"/>
                  </a:lnTo>
                  <a:lnTo>
                    <a:pt x="15" y="3277"/>
                  </a:lnTo>
                  <a:lnTo>
                    <a:pt x="0" y="3197"/>
                  </a:lnTo>
                  <a:lnTo>
                    <a:pt x="0" y="3116"/>
                  </a:lnTo>
                  <a:lnTo>
                    <a:pt x="0" y="3020"/>
                  </a:lnTo>
                  <a:lnTo>
                    <a:pt x="0" y="2940"/>
                  </a:lnTo>
                  <a:lnTo>
                    <a:pt x="0" y="2844"/>
                  </a:lnTo>
                  <a:lnTo>
                    <a:pt x="0" y="2763"/>
                  </a:lnTo>
                  <a:lnTo>
                    <a:pt x="0" y="2683"/>
                  </a:lnTo>
                  <a:lnTo>
                    <a:pt x="0" y="2586"/>
                  </a:lnTo>
                  <a:lnTo>
                    <a:pt x="0" y="2506"/>
                  </a:lnTo>
                  <a:lnTo>
                    <a:pt x="0" y="2410"/>
                  </a:lnTo>
                  <a:lnTo>
                    <a:pt x="0" y="2330"/>
                  </a:lnTo>
                  <a:lnTo>
                    <a:pt x="0" y="2233"/>
                  </a:lnTo>
                  <a:lnTo>
                    <a:pt x="0" y="2153"/>
                  </a:lnTo>
                  <a:lnTo>
                    <a:pt x="44" y="1816"/>
                  </a:lnTo>
                  <a:lnTo>
                    <a:pt x="44" y="1767"/>
                  </a:lnTo>
                  <a:lnTo>
                    <a:pt x="44" y="1719"/>
                  </a:lnTo>
                  <a:lnTo>
                    <a:pt x="29" y="1671"/>
                  </a:lnTo>
                  <a:lnTo>
                    <a:pt x="29" y="1607"/>
                  </a:lnTo>
                  <a:lnTo>
                    <a:pt x="29" y="1559"/>
                  </a:lnTo>
                  <a:lnTo>
                    <a:pt x="15" y="1510"/>
                  </a:lnTo>
                  <a:lnTo>
                    <a:pt x="15" y="1446"/>
                  </a:lnTo>
                  <a:lnTo>
                    <a:pt x="15" y="1398"/>
                  </a:lnTo>
                  <a:lnTo>
                    <a:pt x="15" y="1350"/>
                  </a:lnTo>
                  <a:lnTo>
                    <a:pt x="15" y="1301"/>
                  </a:lnTo>
                  <a:lnTo>
                    <a:pt x="0" y="1237"/>
                  </a:lnTo>
                  <a:lnTo>
                    <a:pt x="15" y="1189"/>
                  </a:lnTo>
                  <a:lnTo>
                    <a:pt x="15" y="1141"/>
                  </a:lnTo>
                  <a:lnTo>
                    <a:pt x="15" y="1077"/>
                  </a:lnTo>
                  <a:lnTo>
                    <a:pt x="15" y="1029"/>
                  </a:lnTo>
                  <a:lnTo>
                    <a:pt x="15" y="980"/>
                  </a:lnTo>
                  <a:lnTo>
                    <a:pt x="29" y="932"/>
                  </a:lnTo>
                  <a:lnTo>
                    <a:pt x="29" y="868"/>
                  </a:lnTo>
                  <a:lnTo>
                    <a:pt x="44" y="820"/>
                  </a:lnTo>
                  <a:lnTo>
                    <a:pt x="58" y="771"/>
                  </a:lnTo>
                  <a:lnTo>
                    <a:pt x="74" y="708"/>
                  </a:lnTo>
                  <a:lnTo>
                    <a:pt x="88" y="659"/>
                  </a:lnTo>
                  <a:lnTo>
                    <a:pt x="102" y="611"/>
                  </a:lnTo>
                  <a:lnTo>
                    <a:pt x="132" y="562"/>
                  </a:lnTo>
                  <a:lnTo>
                    <a:pt x="147" y="499"/>
                  </a:lnTo>
                  <a:lnTo>
                    <a:pt x="176" y="450"/>
                  </a:lnTo>
                  <a:lnTo>
                    <a:pt x="206" y="402"/>
                  </a:lnTo>
                  <a:lnTo>
                    <a:pt x="235" y="337"/>
                  </a:lnTo>
                  <a:lnTo>
                    <a:pt x="263" y="290"/>
                  </a:lnTo>
                  <a:lnTo>
                    <a:pt x="308" y="241"/>
                  </a:lnTo>
                  <a:lnTo>
                    <a:pt x="338" y="193"/>
                  </a:lnTo>
                  <a:lnTo>
                    <a:pt x="381" y="128"/>
                  </a:lnTo>
                  <a:lnTo>
                    <a:pt x="411" y="128"/>
                  </a:lnTo>
                  <a:lnTo>
                    <a:pt x="440" y="113"/>
                  </a:lnTo>
                  <a:lnTo>
                    <a:pt x="484" y="113"/>
                  </a:lnTo>
                  <a:lnTo>
                    <a:pt x="513" y="96"/>
                  </a:lnTo>
                  <a:lnTo>
                    <a:pt x="543" y="96"/>
                  </a:lnTo>
                  <a:lnTo>
                    <a:pt x="572" y="81"/>
                  </a:lnTo>
                  <a:lnTo>
                    <a:pt x="601" y="81"/>
                  </a:lnTo>
                  <a:lnTo>
                    <a:pt x="631" y="64"/>
                  </a:lnTo>
                  <a:lnTo>
                    <a:pt x="660" y="64"/>
                  </a:lnTo>
                  <a:lnTo>
                    <a:pt x="690" y="48"/>
                  </a:lnTo>
                  <a:lnTo>
                    <a:pt x="718" y="48"/>
                  </a:lnTo>
                  <a:lnTo>
                    <a:pt x="748" y="33"/>
                  </a:lnTo>
                  <a:lnTo>
                    <a:pt x="763" y="33"/>
                  </a:lnTo>
                  <a:lnTo>
                    <a:pt x="792" y="33"/>
                  </a:lnTo>
                  <a:lnTo>
                    <a:pt x="822" y="16"/>
                  </a:lnTo>
                  <a:lnTo>
                    <a:pt x="851" y="16"/>
                  </a:lnTo>
                  <a:lnTo>
                    <a:pt x="880" y="16"/>
                  </a:lnTo>
                  <a:lnTo>
                    <a:pt x="909" y="16"/>
                  </a:lnTo>
                  <a:lnTo>
                    <a:pt x="938" y="0"/>
                  </a:lnTo>
                  <a:lnTo>
                    <a:pt x="954" y="0"/>
                  </a:lnTo>
                  <a:lnTo>
                    <a:pt x="983" y="0"/>
                  </a:lnTo>
                  <a:lnTo>
                    <a:pt x="1011" y="0"/>
                  </a:lnTo>
                  <a:lnTo>
                    <a:pt x="1041" y="0"/>
                  </a:lnTo>
                  <a:lnTo>
                    <a:pt x="1070" y="0"/>
                  </a:lnTo>
                  <a:lnTo>
                    <a:pt x="1086" y="0"/>
                  </a:lnTo>
                  <a:lnTo>
                    <a:pt x="1115" y="0"/>
                  </a:lnTo>
                  <a:lnTo>
                    <a:pt x="1144" y="16"/>
                  </a:lnTo>
                  <a:lnTo>
                    <a:pt x="1173" y="16"/>
                  </a:lnTo>
                  <a:lnTo>
                    <a:pt x="1202" y="16"/>
                  </a:lnTo>
                  <a:lnTo>
                    <a:pt x="1218" y="33"/>
                  </a:lnTo>
                  <a:lnTo>
                    <a:pt x="1247" y="33"/>
                  </a:lnTo>
                  <a:lnTo>
                    <a:pt x="1276" y="48"/>
                  </a:lnTo>
                  <a:lnTo>
                    <a:pt x="1789" y="0"/>
                  </a:lnTo>
                  <a:lnTo>
                    <a:pt x="1834" y="739"/>
                  </a:lnTo>
                  <a:lnTo>
                    <a:pt x="1922" y="2153"/>
                  </a:lnTo>
                  <a:lnTo>
                    <a:pt x="1936" y="2202"/>
                  </a:lnTo>
                  <a:lnTo>
                    <a:pt x="1966" y="2250"/>
                  </a:lnTo>
                  <a:lnTo>
                    <a:pt x="1980" y="2297"/>
                  </a:lnTo>
                  <a:lnTo>
                    <a:pt x="1995" y="2346"/>
                  </a:lnTo>
                  <a:lnTo>
                    <a:pt x="2009" y="2394"/>
                  </a:lnTo>
                  <a:lnTo>
                    <a:pt x="2024" y="2442"/>
                  </a:lnTo>
                  <a:lnTo>
                    <a:pt x="2039" y="2491"/>
                  </a:lnTo>
                  <a:lnTo>
                    <a:pt x="2054" y="2539"/>
                  </a:lnTo>
                  <a:lnTo>
                    <a:pt x="2068" y="2586"/>
                  </a:lnTo>
                  <a:lnTo>
                    <a:pt x="2068" y="2635"/>
                  </a:lnTo>
                  <a:lnTo>
                    <a:pt x="2082" y="2683"/>
                  </a:lnTo>
                  <a:lnTo>
                    <a:pt x="2082" y="2731"/>
                  </a:lnTo>
                  <a:lnTo>
                    <a:pt x="2082" y="2780"/>
                  </a:lnTo>
                  <a:lnTo>
                    <a:pt x="2098" y="2828"/>
                  </a:lnTo>
                  <a:lnTo>
                    <a:pt x="2098" y="2877"/>
                  </a:lnTo>
                  <a:lnTo>
                    <a:pt x="2098" y="2924"/>
                  </a:lnTo>
                  <a:lnTo>
                    <a:pt x="2112" y="2971"/>
                  </a:lnTo>
                  <a:lnTo>
                    <a:pt x="2112" y="3020"/>
                  </a:lnTo>
                  <a:lnTo>
                    <a:pt x="2112" y="3068"/>
                  </a:lnTo>
                  <a:lnTo>
                    <a:pt x="2127" y="3116"/>
                  </a:lnTo>
                  <a:lnTo>
                    <a:pt x="2127" y="3165"/>
                  </a:lnTo>
                  <a:lnTo>
                    <a:pt x="2127" y="3212"/>
                  </a:lnTo>
                  <a:lnTo>
                    <a:pt x="2127" y="3260"/>
                  </a:lnTo>
                  <a:lnTo>
                    <a:pt x="2141" y="3309"/>
                  </a:lnTo>
                  <a:lnTo>
                    <a:pt x="2141" y="3357"/>
                  </a:lnTo>
                  <a:lnTo>
                    <a:pt x="2156" y="3405"/>
                  </a:lnTo>
                  <a:lnTo>
                    <a:pt x="2156" y="3454"/>
                  </a:lnTo>
                  <a:lnTo>
                    <a:pt x="2171" y="3501"/>
                  </a:lnTo>
                  <a:lnTo>
                    <a:pt x="2186" y="3550"/>
                  </a:lnTo>
                  <a:lnTo>
                    <a:pt x="2200" y="3598"/>
                  </a:lnTo>
                  <a:lnTo>
                    <a:pt x="2215" y="3646"/>
                  </a:lnTo>
                  <a:lnTo>
                    <a:pt x="2229" y="3695"/>
                  </a:lnTo>
                  <a:lnTo>
                    <a:pt x="2479" y="3695"/>
                  </a:lnTo>
                  <a:lnTo>
                    <a:pt x="2787" y="3277"/>
                  </a:lnTo>
                  <a:lnTo>
                    <a:pt x="2802" y="3212"/>
                  </a:lnTo>
                  <a:lnTo>
                    <a:pt x="2816" y="3148"/>
                  </a:lnTo>
                  <a:lnTo>
                    <a:pt x="2831" y="3083"/>
                  </a:lnTo>
                  <a:lnTo>
                    <a:pt x="2846" y="3003"/>
                  </a:lnTo>
                  <a:lnTo>
                    <a:pt x="2860" y="2940"/>
                  </a:lnTo>
                  <a:lnTo>
                    <a:pt x="2875" y="2877"/>
                  </a:lnTo>
                  <a:lnTo>
                    <a:pt x="2889" y="2812"/>
                  </a:lnTo>
                  <a:lnTo>
                    <a:pt x="2889" y="2748"/>
                  </a:lnTo>
                  <a:lnTo>
                    <a:pt x="2904" y="2683"/>
                  </a:lnTo>
                  <a:lnTo>
                    <a:pt x="2904" y="2619"/>
                  </a:lnTo>
                  <a:lnTo>
                    <a:pt x="2919" y="2555"/>
                  </a:lnTo>
                  <a:lnTo>
                    <a:pt x="2919" y="2491"/>
                  </a:lnTo>
                  <a:lnTo>
                    <a:pt x="2934" y="2426"/>
                  </a:lnTo>
                  <a:lnTo>
                    <a:pt x="2934" y="2346"/>
                  </a:lnTo>
                  <a:lnTo>
                    <a:pt x="2948" y="2282"/>
                  </a:lnTo>
                  <a:lnTo>
                    <a:pt x="2948" y="2217"/>
                  </a:lnTo>
                  <a:lnTo>
                    <a:pt x="2948" y="2153"/>
                  </a:lnTo>
                  <a:lnTo>
                    <a:pt x="2963" y="2088"/>
                  </a:lnTo>
                  <a:lnTo>
                    <a:pt x="2963" y="2025"/>
                  </a:lnTo>
                  <a:lnTo>
                    <a:pt x="2963" y="1960"/>
                  </a:lnTo>
                  <a:lnTo>
                    <a:pt x="2977" y="1896"/>
                  </a:lnTo>
                  <a:lnTo>
                    <a:pt x="2977" y="1832"/>
                  </a:lnTo>
                  <a:lnTo>
                    <a:pt x="2977" y="1767"/>
                  </a:lnTo>
                  <a:lnTo>
                    <a:pt x="2992" y="1704"/>
                  </a:lnTo>
                  <a:lnTo>
                    <a:pt x="2992" y="1623"/>
                  </a:lnTo>
                  <a:lnTo>
                    <a:pt x="3007" y="1559"/>
                  </a:lnTo>
                  <a:lnTo>
                    <a:pt x="3021" y="1495"/>
                  </a:lnTo>
                  <a:lnTo>
                    <a:pt x="3021" y="1430"/>
                  </a:lnTo>
                  <a:lnTo>
                    <a:pt x="3036" y="1366"/>
                  </a:lnTo>
                  <a:lnTo>
                    <a:pt x="3051" y="1301"/>
                  </a:lnTo>
                  <a:lnTo>
                    <a:pt x="3066" y="1237"/>
                  </a:lnTo>
                  <a:lnTo>
                    <a:pt x="3080" y="1173"/>
                  </a:lnTo>
                  <a:lnTo>
                    <a:pt x="3168" y="1446"/>
                  </a:lnTo>
                  <a:lnTo>
                    <a:pt x="3153" y="1527"/>
                  </a:lnTo>
                  <a:lnTo>
                    <a:pt x="3139" y="1623"/>
                  </a:lnTo>
                  <a:lnTo>
                    <a:pt x="3125" y="1704"/>
                  </a:lnTo>
                  <a:lnTo>
                    <a:pt x="3125" y="1784"/>
                  </a:lnTo>
                  <a:lnTo>
                    <a:pt x="3109" y="1864"/>
                  </a:lnTo>
                  <a:lnTo>
                    <a:pt x="3109" y="1944"/>
                  </a:lnTo>
                  <a:lnTo>
                    <a:pt x="3095" y="2041"/>
                  </a:lnTo>
                  <a:lnTo>
                    <a:pt x="3095" y="2121"/>
                  </a:lnTo>
                  <a:lnTo>
                    <a:pt x="3095" y="2202"/>
                  </a:lnTo>
                  <a:lnTo>
                    <a:pt x="3095" y="2297"/>
                  </a:lnTo>
                  <a:lnTo>
                    <a:pt x="3080" y="2379"/>
                  </a:lnTo>
                  <a:lnTo>
                    <a:pt x="3080" y="2459"/>
                  </a:lnTo>
                  <a:lnTo>
                    <a:pt x="3080" y="2555"/>
                  </a:lnTo>
                  <a:lnTo>
                    <a:pt x="3095" y="2635"/>
                  </a:lnTo>
                  <a:lnTo>
                    <a:pt x="3095" y="2715"/>
                  </a:lnTo>
                  <a:lnTo>
                    <a:pt x="3095" y="2812"/>
                  </a:lnTo>
                  <a:lnTo>
                    <a:pt x="3095" y="2892"/>
                  </a:lnTo>
                  <a:lnTo>
                    <a:pt x="3095" y="2971"/>
                  </a:lnTo>
                  <a:lnTo>
                    <a:pt x="3095" y="3068"/>
                  </a:lnTo>
                  <a:lnTo>
                    <a:pt x="3095" y="3148"/>
                  </a:lnTo>
                  <a:lnTo>
                    <a:pt x="3109" y="3229"/>
                  </a:lnTo>
                  <a:lnTo>
                    <a:pt x="3109" y="3325"/>
                  </a:lnTo>
                  <a:lnTo>
                    <a:pt x="3109" y="3405"/>
                  </a:lnTo>
                  <a:lnTo>
                    <a:pt x="3109" y="3486"/>
                  </a:lnTo>
                  <a:lnTo>
                    <a:pt x="3109" y="3581"/>
                  </a:lnTo>
                  <a:lnTo>
                    <a:pt x="3109" y="3663"/>
                  </a:lnTo>
                  <a:lnTo>
                    <a:pt x="3109" y="3743"/>
                  </a:lnTo>
                  <a:lnTo>
                    <a:pt x="3095" y="3823"/>
                  </a:lnTo>
                  <a:lnTo>
                    <a:pt x="3095" y="3919"/>
                  </a:lnTo>
                  <a:lnTo>
                    <a:pt x="3095" y="3999"/>
                  </a:lnTo>
                  <a:lnTo>
                    <a:pt x="3080" y="4079"/>
                  </a:lnTo>
                  <a:lnTo>
                    <a:pt x="3080" y="4161"/>
                  </a:lnTo>
                  <a:lnTo>
                    <a:pt x="3125" y="4450"/>
                  </a:lnTo>
                  <a:lnTo>
                    <a:pt x="2684" y="4482"/>
                  </a:lnTo>
                  <a:lnTo>
                    <a:pt x="2479" y="4674"/>
                  </a:lnTo>
                  <a:lnTo>
                    <a:pt x="2098" y="5012"/>
                  </a:lnTo>
                  <a:lnTo>
                    <a:pt x="1789" y="5012"/>
                  </a:lnTo>
                  <a:lnTo>
                    <a:pt x="1716" y="4963"/>
                  </a:lnTo>
                  <a:close/>
                </a:path>
              </a:pathLst>
            </a:custGeom>
            <a:solidFill>
              <a:srgbClr val="99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7" name="Freeform 31"/>
            <p:cNvSpPr>
              <a:spLocks/>
            </p:cNvSpPr>
            <p:nvPr/>
          </p:nvSpPr>
          <p:spPr bwMode="auto">
            <a:xfrm>
              <a:off x="5185" y="3284"/>
              <a:ext cx="176" cy="593"/>
            </a:xfrm>
            <a:custGeom>
              <a:avLst/>
              <a:gdLst/>
              <a:ahLst/>
              <a:cxnLst>
                <a:cxn ang="0">
                  <a:pos x="294" y="4690"/>
                </a:cxn>
                <a:cxn ang="0">
                  <a:pos x="294" y="4610"/>
                </a:cxn>
                <a:cxn ang="0">
                  <a:pos x="294" y="4514"/>
                </a:cxn>
                <a:cxn ang="0">
                  <a:pos x="280" y="4434"/>
                </a:cxn>
                <a:cxn ang="0">
                  <a:pos x="280" y="4337"/>
                </a:cxn>
                <a:cxn ang="0">
                  <a:pos x="264" y="4240"/>
                </a:cxn>
                <a:cxn ang="0">
                  <a:pos x="264" y="4143"/>
                </a:cxn>
                <a:cxn ang="0">
                  <a:pos x="250" y="4048"/>
                </a:cxn>
                <a:cxn ang="0">
                  <a:pos x="250" y="3951"/>
                </a:cxn>
                <a:cxn ang="0">
                  <a:pos x="235" y="3854"/>
                </a:cxn>
                <a:cxn ang="0">
                  <a:pos x="235" y="3759"/>
                </a:cxn>
                <a:cxn ang="0">
                  <a:pos x="235" y="3662"/>
                </a:cxn>
                <a:cxn ang="0">
                  <a:pos x="250" y="3565"/>
                </a:cxn>
                <a:cxn ang="0">
                  <a:pos x="250" y="3453"/>
                </a:cxn>
                <a:cxn ang="0">
                  <a:pos x="264" y="3356"/>
                </a:cxn>
                <a:cxn ang="0">
                  <a:pos x="294" y="3244"/>
                </a:cxn>
                <a:cxn ang="0">
                  <a:pos x="162" y="2956"/>
                </a:cxn>
                <a:cxn ang="0">
                  <a:pos x="162" y="2121"/>
                </a:cxn>
                <a:cxn ang="0">
                  <a:pos x="162" y="1992"/>
                </a:cxn>
                <a:cxn ang="0">
                  <a:pos x="162" y="1863"/>
                </a:cxn>
                <a:cxn ang="0">
                  <a:pos x="162" y="1735"/>
                </a:cxn>
                <a:cxn ang="0">
                  <a:pos x="162" y="1606"/>
                </a:cxn>
                <a:cxn ang="0">
                  <a:pos x="147" y="1478"/>
                </a:cxn>
                <a:cxn ang="0">
                  <a:pos x="147" y="1365"/>
                </a:cxn>
                <a:cxn ang="0">
                  <a:pos x="147" y="1237"/>
                </a:cxn>
                <a:cxn ang="0">
                  <a:pos x="132" y="1108"/>
                </a:cxn>
                <a:cxn ang="0">
                  <a:pos x="118" y="996"/>
                </a:cxn>
                <a:cxn ang="0">
                  <a:pos x="103" y="867"/>
                </a:cxn>
                <a:cxn ang="0">
                  <a:pos x="89" y="739"/>
                </a:cxn>
                <a:cxn ang="0">
                  <a:pos x="73" y="626"/>
                </a:cxn>
                <a:cxn ang="0">
                  <a:pos x="59" y="498"/>
                </a:cxn>
                <a:cxn ang="0">
                  <a:pos x="44" y="369"/>
                </a:cxn>
                <a:cxn ang="0">
                  <a:pos x="15" y="241"/>
                </a:cxn>
                <a:cxn ang="0">
                  <a:pos x="0" y="112"/>
                </a:cxn>
                <a:cxn ang="0">
                  <a:pos x="983" y="1703"/>
                </a:cxn>
                <a:cxn ang="0">
                  <a:pos x="953" y="1799"/>
                </a:cxn>
                <a:cxn ang="0">
                  <a:pos x="924" y="1896"/>
                </a:cxn>
                <a:cxn ang="0">
                  <a:pos x="896" y="1976"/>
                </a:cxn>
                <a:cxn ang="0">
                  <a:pos x="866" y="2072"/>
                </a:cxn>
                <a:cxn ang="0">
                  <a:pos x="851" y="2169"/>
                </a:cxn>
                <a:cxn ang="0">
                  <a:pos x="822" y="2266"/>
                </a:cxn>
                <a:cxn ang="0">
                  <a:pos x="807" y="2346"/>
                </a:cxn>
                <a:cxn ang="0">
                  <a:pos x="792" y="2443"/>
                </a:cxn>
                <a:cxn ang="0">
                  <a:pos x="778" y="2523"/>
                </a:cxn>
                <a:cxn ang="0">
                  <a:pos x="763" y="2619"/>
                </a:cxn>
                <a:cxn ang="0">
                  <a:pos x="748" y="2715"/>
                </a:cxn>
                <a:cxn ang="0">
                  <a:pos x="748" y="2795"/>
                </a:cxn>
                <a:cxn ang="0">
                  <a:pos x="734" y="2876"/>
                </a:cxn>
                <a:cxn ang="0">
                  <a:pos x="734" y="2972"/>
                </a:cxn>
                <a:cxn ang="0">
                  <a:pos x="734" y="3052"/>
                </a:cxn>
                <a:cxn ang="0">
                  <a:pos x="734" y="3147"/>
                </a:cxn>
                <a:cxn ang="0">
                  <a:pos x="382" y="4738"/>
                </a:cxn>
              </a:cxnLst>
              <a:rect l="0" t="0" r="r" b="b"/>
              <a:pathLst>
                <a:path w="1233" h="4738">
                  <a:moveTo>
                    <a:pt x="294" y="4738"/>
                  </a:moveTo>
                  <a:lnTo>
                    <a:pt x="294" y="4690"/>
                  </a:lnTo>
                  <a:lnTo>
                    <a:pt x="294" y="4658"/>
                  </a:lnTo>
                  <a:lnTo>
                    <a:pt x="294" y="4610"/>
                  </a:lnTo>
                  <a:lnTo>
                    <a:pt x="294" y="4562"/>
                  </a:lnTo>
                  <a:lnTo>
                    <a:pt x="294" y="4514"/>
                  </a:lnTo>
                  <a:lnTo>
                    <a:pt x="294" y="4465"/>
                  </a:lnTo>
                  <a:lnTo>
                    <a:pt x="280" y="4434"/>
                  </a:lnTo>
                  <a:lnTo>
                    <a:pt x="280" y="4385"/>
                  </a:lnTo>
                  <a:lnTo>
                    <a:pt x="280" y="4337"/>
                  </a:lnTo>
                  <a:lnTo>
                    <a:pt x="280" y="4289"/>
                  </a:lnTo>
                  <a:lnTo>
                    <a:pt x="264" y="4240"/>
                  </a:lnTo>
                  <a:lnTo>
                    <a:pt x="264" y="4192"/>
                  </a:lnTo>
                  <a:lnTo>
                    <a:pt x="264" y="4143"/>
                  </a:lnTo>
                  <a:lnTo>
                    <a:pt x="250" y="4096"/>
                  </a:lnTo>
                  <a:lnTo>
                    <a:pt x="250" y="4048"/>
                  </a:lnTo>
                  <a:lnTo>
                    <a:pt x="250" y="3999"/>
                  </a:lnTo>
                  <a:lnTo>
                    <a:pt x="250" y="3951"/>
                  </a:lnTo>
                  <a:lnTo>
                    <a:pt x="250" y="3903"/>
                  </a:lnTo>
                  <a:lnTo>
                    <a:pt x="235" y="3854"/>
                  </a:lnTo>
                  <a:lnTo>
                    <a:pt x="235" y="3807"/>
                  </a:lnTo>
                  <a:lnTo>
                    <a:pt x="235" y="3759"/>
                  </a:lnTo>
                  <a:lnTo>
                    <a:pt x="235" y="3710"/>
                  </a:lnTo>
                  <a:lnTo>
                    <a:pt x="235" y="3662"/>
                  </a:lnTo>
                  <a:lnTo>
                    <a:pt x="250" y="3614"/>
                  </a:lnTo>
                  <a:lnTo>
                    <a:pt x="250" y="3565"/>
                  </a:lnTo>
                  <a:lnTo>
                    <a:pt x="250" y="3501"/>
                  </a:lnTo>
                  <a:lnTo>
                    <a:pt x="250" y="3453"/>
                  </a:lnTo>
                  <a:lnTo>
                    <a:pt x="264" y="3405"/>
                  </a:lnTo>
                  <a:lnTo>
                    <a:pt x="264" y="3356"/>
                  </a:lnTo>
                  <a:lnTo>
                    <a:pt x="280" y="3293"/>
                  </a:lnTo>
                  <a:lnTo>
                    <a:pt x="294" y="3244"/>
                  </a:lnTo>
                  <a:lnTo>
                    <a:pt x="294" y="3196"/>
                  </a:lnTo>
                  <a:lnTo>
                    <a:pt x="162" y="2956"/>
                  </a:lnTo>
                  <a:lnTo>
                    <a:pt x="73" y="2635"/>
                  </a:lnTo>
                  <a:lnTo>
                    <a:pt x="162" y="2121"/>
                  </a:lnTo>
                  <a:lnTo>
                    <a:pt x="162" y="2057"/>
                  </a:lnTo>
                  <a:lnTo>
                    <a:pt x="162" y="1992"/>
                  </a:lnTo>
                  <a:lnTo>
                    <a:pt x="162" y="1928"/>
                  </a:lnTo>
                  <a:lnTo>
                    <a:pt x="162" y="1863"/>
                  </a:lnTo>
                  <a:lnTo>
                    <a:pt x="162" y="1799"/>
                  </a:lnTo>
                  <a:lnTo>
                    <a:pt x="162" y="1735"/>
                  </a:lnTo>
                  <a:lnTo>
                    <a:pt x="162" y="1671"/>
                  </a:lnTo>
                  <a:lnTo>
                    <a:pt x="162" y="1606"/>
                  </a:lnTo>
                  <a:lnTo>
                    <a:pt x="162" y="1542"/>
                  </a:lnTo>
                  <a:lnTo>
                    <a:pt x="147" y="1478"/>
                  </a:lnTo>
                  <a:lnTo>
                    <a:pt x="147" y="1414"/>
                  </a:lnTo>
                  <a:lnTo>
                    <a:pt x="147" y="1365"/>
                  </a:lnTo>
                  <a:lnTo>
                    <a:pt x="147" y="1301"/>
                  </a:lnTo>
                  <a:lnTo>
                    <a:pt x="147" y="1237"/>
                  </a:lnTo>
                  <a:lnTo>
                    <a:pt x="132" y="1173"/>
                  </a:lnTo>
                  <a:lnTo>
                    <a:pt x="132" y="1108"/>
                  </a:lnTo>
                  <a:lnTo>
                    <a:pt x="118" y="1061"/>
                  </a:lnTo>
                  <a:lnTo>
                    <a:pt x="118" y="996"/>
                  </a:lnTo>
                  <a:lnTo>
                    <a:pt x="118" y="932"/>
                  </a:lnTo>
                  <a:lnTo>
                    <a:pt x="103" y="867"/>
                  </a:lnTo>
                  <a:lnTo>
                    <a:pt x="103" y="803"/>
                  </a:lnTo>
                  <a:lnTo>
                    <a:pt x="89" y="739"/>
                  </a:lnTo>
                  <a:lnTo>
                    <a:pt x="89" y="675"/>
                  </a:lnTo>
                  <a:lnTo>
                    <a:pt x="73" y="626"/>
                  </a:lnTo>
                  <a:lnTo>
                    <a:pt x="73" y="563"/>
                  </a:lnTo>
                  <a:lnTo>
                    <a:pt x="59" y="498"/>
                  </a:lnTo>
                  <a:lnTo>
                    <a:pt x="44" y="434"/>
                  </a:lnTo>
                  <a:lnTo>
                    <a:pt x="44" y="369"/>
                  </a:lnTo>
                  <a:lnTo>
                    <a:pt x="30" y="305"/>
                  </a:lnTo>
                  <a:lnTo>
                    <a:pt x="15" y="241"/>
                  </a:lnTo>
                  <a:lnTo>
                    <a:pt x="0" y="177"/>
                  </a:lnTo>
                  <a:lnTo>
                    <a:pt x="0" y="112"/>
                  </a:lnTo>
                  <a:lnTo>
                    <a:pt x="1233" y="0"/>
                  </a:lnTo>
                  <a:lnTo>
                    <a:pt x="983" y="1703"/>
                  </a:lnTo>
                  <a:lnTo>
                    <a:pt x="969" y="1751"/>
                  </a:lnTo>
                  <a:lnTo>
                    <a:pt x="953" y="1799"/>
                  </a:lnTo>
                  <a:lnTo>
                    <a:pt x="939" y="1848"/>
                  </a:lnTo>
                  <a:lnTo>
                    <a:pt x="924" y="1896"/>
                  </a:lnTo>
                  <a:lnTo>
                    <a:pt x="910" y="1944"/>
                  </a:lnTo>
                  <a:lnTo>
                    <a:pt x="896" y="1976"/>
                  </a:lnTo>
                  <a:lnTo>
                    <a:pt x="880" y="2024"/>
                  </a:lnTo>
                  <a:lnTo>
                    <a:pt x="866" y="2072"/>
                  </a:lnTo>
                  <a:lnTo>
                    <a:pt x="851" y="2121"/>
                  </a:lnTo>
                  <a:lnTo>
                    <a:pt x="851" y="2169"/>
                  </a:lnTo>
                  <a:lnTo>
                    <a:pt x="837" y="2217"/>
                  </a:lnTo>
                  <a:lnTo>
                    <a:pt x="822" y="2266"/>
                  </a:lnTo>
                  <a:lnTo>
                    <a:pt x="822" y="2297"/>
                  </a:lnTo>
                  <a:lnTo>
                    <a:pt x="807" y="2346"/>
                  </a:lnTo>
                  <a:lnTo>
                    <a:pt x="792" y="2394"/>
                  </a:lnTo>
                  <a:lnTo>
                    <a:pt x="792" y="2443"/>
                  </a:lnTo>
                  <a:lnTo>
                    <a:pt x="778" y="2490"/>
                  </a:lnTo>
                  <a:lnTo>
                    <a:pt x="778" y="2523"/>
                  </a:lnTo>
                  <a:lnTo>
                    <a:pt x="763" y="2570"/>
                  </a:lnTo>
                  <a:lnTo>
                    <a:pt x="763" y="2619"/>
                  </a:lnTo>
                  <a:lnTo>
                    <a:pt x="763" y="2667"/>
                  </a:lnTo>
                  <a:lnTo>
                    <a:pt x="748" y="2715"/>
                  </a:lnTo>
                  <a:lnTo>
                    <a:pt x="748" y="2747"/>
                  </a:lnTo>
                  <a:lnTo>
                    <a:pt x="748" y="2795"/>
                  </a:lnTo>
                  <a:lnTo>
                    <a:pt x="734" y="2844"/>
                  </a:lnTo>
                  <a:lnTo>
                    <a:pt x="734" y="2876"/>
                  </a:lnTo>
                  <a:lnTo>
                    <a:pt x="734" y="2924"/>
                  </a:lnTo>
                  <a:lnTo>
                    <a:pt x="734" y="2972"/>
                  </a:lnTo>
                  <a:lnTo>
                    <a:pt x="734" y="3021"/>
                  </a:lnTo>
                  <a:lnTo>
                    <a:pt x="734" y="3052"/>
                  </a:lnTo>
                  <a:lnTo>
                    <a:pt x="734" y="3100"/>
                  </a:lnTo>
                  <a:lnTo>
                    <a:pt x="734" y="3147"/>
                  </a:lnTo>
                  <a:lnTo>
                    <a:pt x="631" y="3518"/>
                  </a:lnTo>
                  <a:lnTo>
                    <a:pt x="382" y="4738"/>
                  </a:lnTo>
                  <a:lnTo>
                    <a:pt x="294" y="4738"/>
                  </a:lnTo>
                  <a:close/>
                </a:path>
              </a:pathLst>
            </a:custGeom>
            <a:solidFill>
              <a:srgbClr val="99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8" name="Freeform 32"/>
            <p:cNvSpPr>
              <a:spLocks/>
            </p:cNvSpPr>
            <p:nvPr/>
          </p:nvSpPr>
          <p:spPr bwMode="auto">
            <a:xfrm>
              <a:off x="5013" y="3292"/>
              <a:ext cx="140" cy="579"/>
            </a:xfrm>
            <a:custGeom>
              <a:avLst/>
              <a:gdLst/>
              <a:ahLst/>
              <a:cxnLst>
                <a:cxn ang="0">
                  <a:pos x="161" y="4578"/>
                </a:cxn>
                <a:cxn ang="0">
                  <a:pos x="146" y="4465"/>
                </a:cxn>
                <a:cxn ang="0">
                  <a:pos x="146" y="4370"/>
                </a:cxn>
                <a:cxn ang="0">
                  <a:pos x="132" y="4256"/>
                </a:cxn>
                <a:cxn ang="0">
                  <a:pos x="117" y="4161"/>
                </a:cxn>
                <a:cxn ang="0">
                  <a:pos x="117" y="4048"/>
                </a:cxn>
                <a:cxn ang="0">
                  <a:pos x="102" y="3935"/>
                </a:cxn>
                <a:cxn ang="0">
                  <a:pos x="102" y="3839"/>
                </a:cxn>
                <a:cxn ang="0">
                  <a:pos x="88" y="3727"/>
                </a:cxn>
                <a:cxn ang="0">
                  <a:pos x="88" y="3614"/>
                </a:cxn>
                <a:cxn ang="0">
                  <a:pos x="88" y="3501"/>
                </a:cxn>
                <a:cxn ang="0">
                  <a:pos x="73" y="3405"/>
                </a:cxn>
                <a:cxn ang="0">
                  <a:pos x="73" y="3292"/>
                </a:cxn>
                <a:cxn ang="0">
                  <a:pos x="73" y="3180"/>
                </a:cxn>
                <a:cxn ang="0">
                  <a:pos x="59" y="3068"/>
                </a:cxn>
                <a:cxn ang="0">
                  <a:pos x="59" y="2957"/>
                </a:cxn>
                <a:cxn ang="0">
                  <a:pos x="88" y="2233"/>
                </a:cxn>
                <a:cxn ang="0">
                  <a:pos x="982" y="0"/>
                </a:cxn>
                <a:cxn ang="0">
                  <a:pos x="732" y="1446"/>
                </a:cxn>
                <a:cxn ang="0">
                  <a:pos x="704" y="1590"/>
                </a:cxn>
                <a:cxn ang="0">
                  <a:pos x="689" y="1735"/>
                </a:cxn>
                <a:cxn ang="0">
                  <a:pos x="659" y="1864"/>
                </a:cxn>
                <a:cxn ang="0">
                  <a:pos x="645" y="2008"/>
                </a:cxn>
                <a:cxn ang="0">
                  <a:pos x="616" y="2153"/>
                </a:cxn>
                <a:cxn ang="0">
                  <a:pos x="586" y="2282"/>
                </a:cxn>
                <a:cxn ang="0">
                  <a:pos x="557" y="2426"/>
                </a:cxn>
                <a:cxn ang="0">
                  <a:pos x="543" y="2571"/>
                </a:cxn>
                <a:cxn ang="0">
                  <a:pos x="513" y="2715"/>
                </a:cxn>
                <a:cxn ang="0">
                  <a:pos x="484" y="2844"/>
                </a:cxn>
                <a:cxn ang="0">
                  <a:pos x="469" y="2988"/>
                </a:cxn>
                <a:cxn ang="0">
                  <a:pos x="439" y="3132"/>
                </a:cxn>
                <a:cxn ang="0">
                  <a:pos x="425" y="3277"/>
                </a:cxn>
                <a:cxn ang="0">
                  <a:pos x="411" y="3421"/>
                </a:cxn>
                <a:cxn ang="0">
                  <a:pos x="395" y="3550"/>
                </a:cxn>
                <a:cxn ang="0">
                  <a:pos x="381" y="3695"/>
                </a:cxn>
                <a:cxn ang="0">
                  <a:pos x="175" y="4626"/>
                </a:cxn>
              </a:cxnLst>
              <a:rect l="0" t="0" r="r" b="b"/>
              <a:pathLst>
                <a:path w="982" h="4626">
                  <a:moveTo>
                    <a:pt x="175" y="4626"/>
                  </a:moveTo>
                  <a:lnTo>
                    <a:pt x="161" y="4578"/>
                  </a:lnTo>
                  <a:lnTo>
                    <a:pt x="161" y="4530"/>
                  </a:lnTo>
                  <a:lnTo>
                    <a:pt x="146" y="4465"/>
                  </a:lnTo>
                  <a:lnTo>
                    <a:pt x="146" y="4417"/>
                  </a:lnTo>
                  <a:lnTo>
                    <a:pt x="146" y="4370"/>
                  </a:lnTo>
                  <a:lnTo>
                    <a:pt x="132" y="4305"/>
                  </a:lnTo>
                  <a:lnTo>
                    <a:pt x="132" y="4256"/>
                  </a:lnTo>
                  <a:lnTo>
                    <a:pt x="132" y="4208"/>
                  </a:lnTo>
                  <a:lnTo>
                    <a:pt x="117" y="4161"/>
                  </a:lnTo>
                  <a:lnTo>
                    <a:pt x="117" y="4096"/>
                  </a:lnTo>
                  <a:lnTo>
                    <a:pt x="117" y="4048"/>
                  </a:lnTo>
                  <a:lnTo>
                    <a:pt x="117" y="3999"/>
                  </a:lnTo>
                  <a:lnTo>
                    <a:pt x="102" y="3935"/>
                  </a:lnTo>
                  <a:lnTo>
                    <a:pt x="102" y="3887"/>
                  </a:lnTo>
                  <a:lnTo>
                    <a:pt x="102" y="3839"/>
                  </a:lnTo>
                  <a:lnTo>
                    <a:pt x="102" y="3775"/>
                  </a:lnTo>
                  <a:lnTo>
                    <a:pt x="88" y="3727"/>
                  </a:lnTo>
                  <a:lnTo>
                    <a:pt x="88" y="3678"/>
                  </a:lnTo>
                  <a:lnTo>
                    <a:pt x="88" y="3614"/>
                  </a:lnTo>
                  <a:lnTo>
                    <a:pt x="88" y="3566"/>
                  </a:lnTo>
                  <a:lnTo>
                    <a:pt x="88" y="3501"/>
                  </a:lnTo>
                  <a:lnTo>
                    <a:pt x="88" y="3454"/>
                  </a:lnTo>
                  <a:lnTo>
                    <a:pt x="73" y="3405"/>
                  </a:lnTo>
                  <a:lnTo>
                    <a:pt x="73" y="3341"/>
                  </a:lnTo>
                  <a:lnTo>
                    <a:pt x="73" y="3292"/>
                  </a:lnTo>
                  <a:lnTo>
                    <a:pt x="73" y="3229"/>
                  </a:lnTo>
                  <a:lnTo>
                    <a:pt x="73" y="3180"/>
                  </a:lnTo>
                  <a:lnTo>
                    <a:pt x="59" y="3116"/>
                  </a:lnTo>
                  <a:lnTo>
                    <a:pt x="59" y="3068"/>
                  </a:lnTo>
                  <a:lnTo>
                    <a:pt x="59" y="3003"/>
                  </a:lnTo>
                  <a:lnTo>
                    <a:pt x="59" y="2957"/>
                  </a:lnTo>
                  <a:lnTo>
                    <a:pt x="43" y="2892"/>
                  </a:lnTo>
                  <a:lnTo>
                    <a:pt x="88" y="2233"/>
                  </a:lnTo>
                  <a:lnTo>
                    <a:pt x="0" y="0"/>
                  </a:lnTo>
                  <a:lnTo>
                    <a:pt x="982" y="0"/>
                  </a:lnTo>
                  <a:lnTo>
                    <a:pt x="807" y="980"/>
                  </a:lnTo>
                  <a:lnTo>
                    <a:pt x="732" y="1446"/>
                  </a:lnTo>
                  <a:lnTo>
                    <a:pt x="718" y="1527"/>
                  </a:lnTo>
                  <a:lnTo>
                    <a:pt x="704" y="1590"/>
                  </a:lnTo>
                  <a:lnTo>
                    <a:pt x="704" y="1655"/>
                  </a:lnTo>
                  <a:lnTo>
                    <a:pt x="689" y="1735"/>
                  </a:lnTo>
                  <a:lnTo>
                    <a:pt x="675" y="1799"/>
                  </a:lnTo>
                  <a:lnTo>
                    <a:pt x="659" y="1864"/>
                  </a:lnTo>
                  <a:lnTo>
                    <a:pt x="659" y="1944"/>
                  </a:lnTo>
                  <a:lnTo>
                    <a:pt x="645" y="2008"/>
                  </a:lnTo>
                  <a:lnTo>
                    <a:pt x="630" y="2073"/>
                  </a:lnTo>
                  <a:lnTo>
                    <a:pt x="616" y="2153"/>
                  </a:lnTo>
                  <a:lnTo>
                    <a:pt x="601" y="2217"/>
                  </a:lnTo>
                  <a:lnTo>
                    <a:pt x="586" y="2282"/>
                  </a:lnTo>
                  <a:lnTo>
                    <a:pt x="572" y="2362"/>
                  </a:lnTo>
                  <a:lnTo>
                    <a:pt x="557" y="2426"/>
                  </a:lnTo>
                  <a:lnTo>
                    <a:pt x="557" y="2506"/>
                  </a:lnTo>
                  <a:lnTo>
                    <a:pt x="543" y="2571"/>
                  </a:lnTo>
                  <a:lnTo>
                    <a:pt x="527" y="2635"/>
                  </a:lnTo>
                  <a:lnTo>
                    <a:pt x="513" y="2715"/>
                  </a:lnTo>
                  <a:lnTo>
                    <a:pt x="498" y="2780"/>
                  </a:lnTo>
                  <a:lnTo>
                    <a:pt x="484" y="2844"/>
                  </a:lnTo>
                  <a:lnTo>
                    <a:pt x="469" y="2924"/>
                  </a:lnTo>
                  <a:lnTo>
                    <a:pt x="469" y="2988"/>
                  </a:lnTo>
                  <a:lnTo>
                    <a:pt x="454" y="3068"/>
                  </a:lnTo>
                  <a:lnTo>
                    <a:pt x="439" y="3132"/>
                  </a:lnTo>
                  <a:lnTo>
                    <a:pt x="425" y="3197"/>
                  </a:lnTo>
                  <a:lnTo>
                    <a:pt x="425" y="3277"/>
                  </a:lnTo>
                  <a:lnTo>
                    <a:pt x="411" y="3341"/>
                  </a:lnTo>
                  <a:lnTo>
                    <a:pt x="411" y="3421"/>
                  </a:lnTo>
                  <a:lnTo>
                    <a:pt x="395" y="3486"/>
                  </a:lnTo>
                  <a:lnTo>
                    <a:pt x="395" y="3550"/>
                  </a:lnTo>
                  <a:lnTo>
                    <a:pt x="381" y="3630"/>
                  </a:lnTo>
                  <a:lnTo>
                    <a:pt x="381" y="3695"/>
                  </a:lnTo>
                  <a:lnTo>
                    <a:pt x="220" y="4626"/>
                  </a:lnTo>
                  <a:lnTo>
                    <a:pt x="175" y="4626"/>
                  </a:lnTo>
                  <a:close/>
                </a:path>
              </a:pathLst>
            </a:custGeom>
            <a:solidFill>
              <a:srgbClr val="99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9" name="Freeform 33"/>
            <p:cNvSpPr>
              <a:spLocks/>
            </p:cNvSpPr>
            <p:nvPr/>
          </p:nvSpPr>
          <p:spPr bwMode="auto">
            <a:xfrm>
              <a:off x="5313" y="3316"/>
              <a:ext cx="153" cy="526"/>
            </a:xfrm>
            <a:custGeom>
              <a:avLst/>
              <a:gdLst/>
              <a:ahLst/>
              <a:cxnLst>
                <a:cxn ang="0">
                  <a:pos x="805" y="4192"/>
                </a:cxn>
                <a:cxn ang="0">
                  <a:pos x="732" y="4160"/>
                </a:cxn>
                <a:cxn ang="0">
                  <a:pos x="659" y="4128"/>
                </a:cxn>
                <a:cxn ang="0">
                  <a:pos x="571" y="4096"/>
                </a:cxn>
                <a:cxn ang="0">
                  <a:pos x="498" y="4063"/>
                </a:cxn>
                <a:cxn ang="0">
                  <a:pos x="410" y="4032"/>
                </a:cxn>
                <a:cxn ang="0">
                  <a:pos x="337" y="4000"/>
                </a:cxn>
                <a:cxn ang="0">
                  <a:pos x="248" y="3983"/>
                </a:cxn>
                <a:cxn ang="0">
                  <a:pos x="160" y="3968"/>
                </a:cxn>
                <a:cxn ang="0">
                  <a:pos x="73" y="3968"/>
                </a:cxn>
                <a:cxn ang="0">
                  <a:pos x="0" y="3968"/>
                </a:cxn>
                <a:cxn ang="0">
                  <a:pos x="28" y="3759"/>
                </a:cxn>
                <a:cxn ang="0">
                  <a:pos x="57" y="3565"/>
                </a:cxn>
                <a:cxn ang="0">
                  <a:pos x="73" y="3373"/>
                </a:cxn>
                <a:cxn ang="0">
                  <a:pos x="87" y="3181"/>
                </a:cxn>
                <a:cxn ang="0">
                  <a:pos x="102" y="2987"/>
                </a:cxn>
                <a:cxn ang="0">
                  <a:pos x="116" y="2795"/>
                </a:cxn>
                <a:cxn ang="0">
                  <a:pos x="116" y="2602"/>
                </a:cxn>
                <a:cxn ang="0">
                  <a:pos x="116" y="2426"/>
                </a:cxn>
                <a:cxn ang="0">
                  <a:pos x="132" y="2233"/>
                </a:cxn>
                <a:cxn ang="0">
                  <a:pos x="132" y="2040"/>
                </a:cxn>
                <a:cxn ang="0">
                  <a:pos x="293" y="1574"/>
                </a:cxn>
                <a:cxn ang="0">
                  <a:pos x="571" y="48"/>
                </a:cxn>
                <a:cxn ang="0">
                  <a:pos x="557" y="32"/>
                </a:cxn>
                <a:cxn ang="0">
                  <a:pos x="557" y="32"/>
                </a:cxn>
                <a:cxn ang="0">
                  <a:pos x="659" y="0"/>
                </a:cxn>
                <a:cxn ang="0">
                  <a:pos x="732" y="16"/>
                </a:cxn>
                <a:cxn ang="0">
                  <a:pos x="776" y="48"/>
                </a:cxn>
                <a:cxn ang="0">
                  <a:pos x="821" y="97"/>
                </a:cxn>
                <a:cxn ang="0">
                  <a:pos x="850" y="161"/>
                </a:cxn>
                <a:cxn ang="0">
                  <a:pos x="982" y="546"/>
                </a:cxn>
                <a:cxn ang="0">
                  <a:pos x="996" y="691"/>
                </a:cxn>
                <a:cxn ang="0">
                  <a:pos x="1012" y="836"/>
                </a:cxn>
                <a:cxn ang="0">
                  <a:pos x="1026" y="980"/>
                </a:cxn>
                <a:cxn ang="0">
                  <a:pos x="1026" y="1108"/>
                </a:cxn>
                <a:cxn ang="0">
                  <a:pos x="1041" y="1253"/>
                </a:cxn>
                <a:cxn ang="0">
                  <a:pos x="1055" y="1382"/>
                </a:cxn>
                <a:cxn ang="0">
                  <a:pos x="1055" y="1511"/>
                </a:cxn>
                <a:cxn ang="0">
                  <a:pos x="1070" y="1655"/>
                </a:cxn>
                <a:cxn ang="0">
                  <a:pos x="1070" y="1783"/>
                </a:cxn>
                <a:cxn ang="0">
                  <a:pos x="1070" y="1912"/>
                </a:cxn>
                <a:cxn ang="0">
                  <a:pos x="937" y="3261"/>
                </a:cxn>
              </a:cxnLst>
              <a:rect l="0" t="0" r="r" b="b"/>
              <a:pathLst>
                <a:path w="1070" h="4208">
                  <a:moveTo>
                    <a:pt x="864" y="4208"/>
                  </a:moveTo>
                  <a:lnTo>
                    <a:pt x="835" y="4192"/>
                  </a:lnTo>
                  <a:lnTo>
                    <a:pt x="805" y="4192"/>
                  </a:lnTo>
                  <a:lnTo>
                    <a:pt x="776" y="4177"/>
                  </a:lnTo>
                  <a:lnTo>
                    <a:pt x="762" y="4160"/>
                  </a:lnTo>
                  <a:lnTo>
                    <a:pt x="732" y="4160"/>
                  </a:lnTo>
                  <a:lnTo>
                    <a:pt x="703" y="4144"/>
                  </a:lnTo>
                  <a:lnTo>
                    <a:pt x="674" y="4128"/>
                  </a:lnTo>
                  <a:lnTo>
                    <a:pt x="659" y="4128"/>
                  </a:lnTo>
                  <a:lnTo>
                    <a:pt x="630" y="4112"/>
                  </a:lnTo>
                  <a:lnTo>
                    <a:pt x="600" y="4096"/>
                  </a:lnTo>
                  <a:lnTo>
                    <a:pt x="571" y="4096"/>
                  </a:lnTo>
                  <a:lnTo>
                    <a:pt x="557" y="4080"/>
                  </a:lnTo>
                  <a:lnTo>
                    <a:pt x="527" y="4063"/>
                  </a:lnTo>
                  <a:lnTo>
                    <a:pt x="498" y="4063"/>
                  </a:lnTo>
                  <a:lnTo>
                    <a:pt x="469" y="4048"/>
                  </a:lnTo>
                  <a:lnTo>
                    <a:pt x="439" y="4032"/>
                  </a:lnTo>
                  <a:lnTo>
                    <a:pt x="410" y="4032"/>
                  </a:lnTo>
                  <a:lnTo>
                    <a:pt x="380" y="4015"/>
                  </a:lnTo>
                  <a:lnTo>
                    <a:pt x="366" y="4015"/>
                  </a:lnTo>
                  <a:lnTo>
                    <a:pt x="337" y="4000"/>
                  </a:lnTo>
                  <a:lnTo>
                    <a:pt x="307" y="4000"/>
                  </a:lnTo>
                  <a:lnTo>
                    <a:pt x="278" y="3983"/>
                  </a:lnTo>
                  <a:lnTo>
                    <a:pt x="248" y="3983"/>
                  </a:lnTo>
                  <a:lnTo>
                    <a:pt x="219" y="3983"/>
                  </a:lnTo>
                  <a:lnTo>
                    <a:pt x="189" y="3968"/>
                  </a:lnTo>
                  <a:lnTo>
                    <a:pt x="160" y="3968"/>
                  </a:lnTo>
                  <a:lnTo>
                    <a:pt x="132" y="3968"/>
                  </a:lnTo>
                  <a:lnTo>
                    <a:pt x="102" y="3968"/>
                  </a:lnTo>
                  <a:lnTo>
                    <a:pt x="73" y="3968"/>
                  </a:lnTo>
                  <a:lnTo>
                    <a:pt x="57" y="3968"/>
                  </a:lnTo>
                  <a:lnTo>
                    <a:pt x="28" y="3968"/>
                  </a:lnTo>
                  <a:lnTo>
                    <a:pt x="0" y="3968"/>
                  </a:lnTo>
                  <a:lnTo>
                    <a:pt x="0" y="3903"/>
                  </a:lnTo>
                  <a:lnTo>
                    <a:pt x="14" y="3839"/>
                  </a:lnTo>
                  <a:lnTo>
                    <a:pt x="28" y="3759"/>
                  </a:lnTo>
                  <a:lnTo>
                    <a:pt x="43" y="3694"/>
                  </a:lnTo>
                  <a:lnTo>
                    <a:pt x="43" y="3630"/>
                  </a:lnTo>
                  <a:lnTo>
                    <a:pt x="57" y="3565"/>
                  </a:lnTo>
                  <a:lnTo>
                    <a:pt x="57" y="3502"/>
                  </a:lnTo>
                  <a:lnTo>
                    <a:pt x="73" y="3437"/>
                  </a:lnTo>
                  <a:lnTo>
                    <a:pt x="73" y="3373"/>
                  </a:lnTo>
                  <a:lnTo>
                    <a:pt x="87" y="3308"/>
                  </a:lnTo>
                  <a:lnTo>
                    <a:pt x="87" y="3244"/>
                  </a:lnTo>
                  <a:lnTo>
                    <a:pt x="87" y="3181"/>
                  </a:lnTo>
                  <a:lnTo>
                    <a:pt x="102" y="3116"/>
                  </a:lnTo>
                  <a:lnTo>
                    <a:pt x="102" y="3052"/>
                  </a:lnTo>
                  <a:lnTo>
                    <a:pt x="102" y="2987"/>
                  </a:lnTo>
                  <a:lnTo>
                    <a:pt x="102" y="2923"/>
                  </a:lnTo>
                  <a:lnTo>
                    <a:pt x="116" y="2859"/>
                  </a:lnTo>
                  <a:lnTo>
                    <a:pt x="116" y="2795"/>
                  </a:lnTo>
                  <a:lnTo>
                    <a:pt x="116" y="2731"/>
                  </a:lnTo>
                  <a:lnTo>
                    <a:pt x="116" y="2667"/>
                  </a:lnTo>
                  <a:lnTo>
                    <a:pt x="116" y="2602"/>
                  </a:lnTo>
                  <a:lnTo>
                    <a:pt x="116" y="2555"/>
                  </a:lnTo>
                  <a:lnTo>
                    <a:pt x="116" y="2490"/>
                  </a:lnTo>
                  <a:lnTo>
                    <a:pt x="116" y="2426"/>
                  </a:lnTo>
                  <a:lnTo>
                    <a:pt x="116" y="2362"/>
                  </a:lnTo>
                  <a:lnTo>
                    <a:pt x="116" y="2298"/>
                  </a:lnTo>
                  <a:lnTo>
                    <a:pt x="132" y="2233"/>
                  </a:lnTo>
                  <a:lnTo>
                    <a:pt x="132" y="2169"/>
                  </a:lnTo>
                  <a:lnTo>
                    <a:pt x="132" y="2104"/>
                  </a:lnTo>
                  <a:lnTo>
                    <a:pt x="132" y="2040"/>
                  </a:lnTo>
                  <a:lnTo>
                    <a:pt x="132" y="1976"/>
                  </a:lnTo>
                  <a:lnTo>
                    <a:pt x="132" y="1912"/>
                  </a:lnTo>
                  <a:lnTo>
                    <a:pt x="293" y="1574"/>
                  </a:lnTo>
                  <a:lnTo>
                    <a:pt x="600" y="80"/>
                  </a:lnTo>
                  <a:lnTo>
                    <a:pt x="586" y="64"/>
                  </a:lnTo>
                  <a:lnTo>
                    <a:pt x="571" y="48"/>
                  </a:lnTo>
                  <a:lnTo>
                    <a:pt x="571" y="48"/>
                  </a:lnTo>
                  <a:lnTo>
                    <a:pt x="557" y="48"/>
                  </a:lnTo>
                  <a:lnTo>
                    <a:pt x="557" y="32"/>
                  </a:lnTo>
                  <a:lnTo>
                    <a:pt x="557" y="32"/>
                  </a:lnTo>
                  <a:lnTo>
                    <a:pt x="557" y="32"/>
                  </a:lnTo>
                  <a:lnTo>
                    <a:pt x="557" y="32"/>
                  </a:lnTo>
                  <a:lnTo>
                    <a:pt x="586" y="16"/>
                  </a:lnTo>
                  <a:lnTo>
                    <a:pt x="630" y="16"/>
                  </a:lnTo>
                  <a:lnTo>
                    <a:pt x="659" y="0"/>
                  </a:lnTo>
                  <a:lnTo>
                    <a:pt x="689" y="0"/>
                  </a:lnTo>
                  <a:lnTo>
                    <a:pt x="703" y="0"/>
                  </a:lnTo>
                  <a:lnTo>
                    <a:pt x="732" y="16"/>
                  </a:lnTo>
                  <a:lnTo>
                    <a:pt x="748" y="16"/>
                  </a:lnTo>
                  <a:lnTo>
                    <a:pt x="762" y="32"/>
                  </a:lnTo>
                  <a:lnTo>
                    <a:pt x="776" y="48"/>
                  </a:lnTo>
                  <a:lnTo>
                    <a:pt x="791" y="64"/>
                  </a:lnTo>
                  <a:lnTo>
                    <a:pt x="805" y="80"/>
                  </a:lnTo>
                  <a:lnTo>
                    <a:pt x="821" y="97"/>
                  </a:lnTo>
                  <a:lnTo>
                    <a:pt x="835" y="112"/>
                  </a:lnTo>
                  <a:lnTo>
                    <a:pt x="835" y="144"/>
                  </a:lnTo>
                  <a:lnTo>
                    <a:pt x="850" y="161"/>
                  </a:lnTo>
                  <a:lnTo>
                    <a:pt x="864" y="177"/>
                  </a:lnTo>
                  <a:lnTo>
                    <a:pt x="982" y="498"/>
                  </a:lnTo>
                  <a:lnTo>
                    <a:pt x="982" y="546"/>
                  </a:lnTo>
                  <a:lnTo>
                    <a:pt x="996" y="595"/>
                  </a:lnTo>
                  <a:lnTo>
                    <a:pt x="996" y="642"/>
                  </a:lnTo>
                  <a:lnTo>
                    <a:pt x="996" y="691"/>
                  </a:lnTo>
                  <a:lnTo>
                    <a:pt x="996" y="739"/>
                  </a:lnTo>
                  <a:lnTo>
                    <a:pt x="1012" y="787"/>
                  </a:lnTo>
                  <a:lnTo>
                    <a:pt x="1012" y="836"/>
                  </a:lnTo>
                  <a:lnTo>
                    <a:pt x="1012" y="884"/>
                  </a:lnTo>
                  <a:lnTo>
                    <a:pt x="1012" y="931"/>
                  </a:lnTo>
                  <a:lnTo>
                    <a:pt x="1026" y="980"/>
                  </a:lnTo>
                  <a:lnTo>
                    <a:pt x="1026" y="1013"/>
                  </a:lnTo>
                  <a:lnTo>
                    <a:pt x="1026" y="1060"/>
                  </a:lnTo>
                  <a:lnTo>
                    <a:pt x="1026" y="1108"/>
                  </a:lnTo>
                  <a:lnTo>
                    <a:pt x="1041" y="1157"/>
                  </a:lnTo>
                  <a:lnTo>
                    <a:pt x="1041" y="1205"/>
                  </a:lnTo>
                  <a:lnTo>
                    <a:pt x="1041" y="1253"/>
                  </a:lnTo>
                  <a:lnTo>
                    <a:pt x="1041" y="1285"/>
                  </a:lnTo>
                  <a:lnTo>
                    <a:pt x="1041" y="1334"/>
                  </a:lnTo>
                  <a:lnTo>
                    <a:pt x="1055" y="1382"/>
                  </a:lnTo>
                  <a:lnTo>
                    <a:pt x="1055" y="1430"/>
                  </a:lnTo>
                  <a:lnTo>
                    <a:pt x="1055" y="1478"/>
                  </a:lnTo>
                  <a:lnTo>
                    <a:pt x="1055" y="1511"/>
                  </a:lnTo>
                  <a:lnTo>
                    <a:pt x="1055" y="1558"/>
                  </a:lnTo>
                  <a:lnTo>
                    <a:pt x="1055" y="1606"/>
                  </a:lnTo>
                  <a:lnTo>
                    <a:pt x="1070" y="1655"/>
                  </a:lnTo>
                  <a:lnTo>
                    <a:pt x="1070" y="1687"/>
                  </a:lnTo>
                  <a:lnTo>
                    <a:pt x="1070" y="1735"/>
                  </a:lnTo>
                  <a:lnTo>
                    <a:pt x="1070" y="1783"/>
                  </a:lnTo>
                  <a:lnTo>
                    <a:pt x="1070" y="1832"/>
                  </a:lnTo>
                  <a:lnTo>
                    <a:pt x="1070" y="1864"/>
                  </a:lnTo>
                  <a:lnTo>
                    <a:pt x="1070" y="1912"/>
                  </a:lnTo>
                  <a:lnTo>
                    <a:pt x="1070" y="1960"/>
                  </a:lnTo>
                  <a:lnTo>
                    <a:pt x="1070" y="2330"/>
                  </a:lnTo>
                  <a:lnTo>
                    <a:pt x="937" y="3261"/>
                  </a:lnTo>
                  <a:lnTo>
                    <a:pt x="894" y="4208"/>
                  </a:lnTo>
                  <a:lnTo>
                    <a:pt x="864" y="4208"/>
                  </a:lnTo>
                  <a:close/>
                </a:path>
              </a:pathLst>
            </a:custGeom>
            <a:solidFill>
              <a:srgbClr val="99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0" name="Freeform 34"/>
            <p:cNvSpPr>
              <a:spLocks/>
            </p:cNvSpPr>
            <p:nvPr/>
          </p:nvSpPr>
          <p:spPr bwMode="auto">
            <a:xfrm>
              <a:off x="5099" y="3525"/>
              <a:ext cx="80" cy="287"/>
            </a:xfrm>
            <a:custGeom>
              <a:avLst/>
              <a:gdLst/>
              <a:ahLst/>
              <a:cxnLst>
                <a:cxn ang="0">
                  <a:pos x="0" y="2297"/>
                </a:cxn>
                <a:cxn ang="0">
                  <a:pos x="293" y="0"/>
                </a:cxn>
                <a:cxn ang="0">
                  <a:pos x="338" y="610"/>
                </a:cxn>
                <a:cxn ang="0">
                  <a:pos x="469" y="899"/>
                </a:cxn>
                <a:cxn ang="0">
                  <a:pos x="558" y="1172"/>
                </a:cxn>
                <a:cxn ang="0">
                  <a:pos x="469" y="2023"/>
                </a:cxn>
                <a:cxn ang="0">
                  <a:pos x="513" y="2248"/>
                </a:cxn>
                <a:cxn ang="0">
                  <a:pos x="88" y="2297"/>
                </a:cxn>
                <a:cxn ang="0">
                  <a:pos x="0" y="2297"/>
                </a:cxn>
              </a:cxnLst>
              <a:rect l="0" t="0" r="r" b="b"/>
              <a:pathLst>
                <a:path w="558" h="2297">
                  <a:moveTo>
                    <a:pt x="0" y="2297"/>
                  </a:moveTo>
                  <a:lnTo>
                    <a:pt x="293" y="0"/>
                  </a:lnTo>
                  <a:lnTo>
                    <a:pt x="338" y="610"/>
                  </a:lnTo>
                  <a:lnTo>
                    <a:pt x="469" y="899"/>
                  </a:lnTo>
                  <a:lnTo>
                    <a:pt x="558" y="1172"/>
                  </a:lnTo>
                  <a:lnTo>
                    <a:pt x="469" y="2023"/>
                  </a:lnTo>
                  <a:lnTo>
                    <a:pt x="513" y="2248"/>
                  </a:lnTo>
                  <a:lnTo>
                    <a:pt x="88" y="2297"/>
                  </a:lnTo>
                  <a:lnTo>
                    <a:pt x="0" y="2297"/>
                  </a:lnTo>
                  <a:close/>
                </a:path>
              </a:pathLst>
            </a:custGeom>
            <a:solidFill>
              <a:srgbClr val="99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1" name="Freeform 35"/>
            <p:cNvSpPr>
              <a:spLocks/>
            </p:cNvSpPr>
            <p:nvPr/>
          </p:nvSpPr>
          <p:spPr bwMode="auto">
            <a:xfrm>
              <a:off x="4697" y="3702"/>
              <a:ext cx="92" cy="104"/>
            </a:xfrm>
            <a:custGeom>
              <a:avLst/>
              <a:gdLst/>
              <a:ahLst/>
              <a:cxnLst>
                <a:cxn ang="0">
                  <a:pos x="249" y="787"/>
                </a:cxn>
                <a:cxn ang="0">
                  <a:pos x="44" y="610"/>
                </a:cxn>
                <a:cxn ang="0">
                  <a:pos x="44" y="595"/>
                </a:cxn>
                <a:cxn ang="0">
                  <a:pos x="44" y="578"/>
                </a:cxn>
                <a:cxn ang="0">
                  <a:pos x="44" y="578"/>
                </a:cxn>
                <a:cxn ang="0">
                  <a:pos x="44" y="562"/>
                </a:cxn>
                <a:cxn ang="0">
                  <a:pos x="44" y="562"/>
                </a:cxn>
                <a:cxn ang="0">
                  <a:pos x="44" y="562"/>
                </a:cxn>
                <a:cxn ang="0">
                  <a:pos x="44" y="562"/>
                </a:cxn>
                <a:cxn ang="0">
                  <a:pos x="44" y="562"/>
                </a:cxn>
                <a:cxn ang="0">
                  <a:pos x="0" y="321"/>
                </a:cxn>
                <a:cxn ang="0">
                  <a:pos x="219" y="32"/>
                </a:cxn>
                <a:cxn ang="0">
                  <a:pos x="219" y="32"/>
                </a:cxn>
                <a:cxn ang="0">
                  <a:pos x="234" y="32"/>
                </a:cxn>
                <a:cxn ang="0">
                  <a:pos x="249" y="32"/>
                </a:cxn>
                <a:cxn ang="0">
                  <a:pos x="249" y="32"/>
                </a:cxn>
                <a:cxn ang="0">
                  <a:pos x="249" y="32"/>
                </a:cxn>
                <a:cxn ang="0">
                  <a:pos x="249" y="32"/>
                </a:cxn>
                <a:cxn ang="0">
                  <a:pos x="249" y="32"/>
                </a:cxn>
                <a:cxn ang="0">
                  <a:pos x="249" y="32"/>
                </a:cxn>
                <a:cxn ang="0">
                  <a:pos x="425" y="0"/>
                </a:cxn>
                <a:cxn ang="0">
                  <a:pos x="646" y="177"/>
                </a:cxn>
                <a:cxn ang="0">
                  <a:pos x="646" y="192"/>
                </a:cxn>
                <a:cxn ang="0">
                  <a:pos x="646" y="209"/>
                </a:cxn>
                <a:cxn ang="0">
                  <a:pos x="646" y="224"/>
                </a:cxn>
                <a:cxn ang="0">
                  <a:pos x="646" y="224"/>
                </a:cxn>
                <a:cxn ang="0">
                  <a:pos x="646" y="224"/>
                </a:cxn>
                <a:cxn ang="0">
                  <a:pos x="646" y="224"/>
                </a:cxn>
                <a:cxn ang="0">
                  <a:pos x="646" y="224"/>
                </a:cxn>
                <a:cxn ang="0">
                  <a:pos x="646" y="224"/>
                </a:cxn>
                <a:cxn ang="0">
                  <a:pos x="513" y="787"/>
                </a:cxn>
                <a:cxn ang="0">
                  <a:pos x="337" y="835"/>
                </a:cxn>
                <a:cxn ang="0">
                  <a:pos x="249" y="787"/>
                </a:cxn>
              </a:cxnLst>
              <a:rect l="0" t="0" r="r" b="b"/>
              <a:pathLst>
                <a:path w="646" h="835">
                  <a:moveTo>
                    <a:pt x="249" y="787"/>
                  </a:moveTo>
                  <a:lnTo>
                    <a:pt x="44" y="610"/>
                  </a:lnTo>
                  <a:lnTo>
                    <a:pt x="44" y="595"/>
                  </a:lnTo>
                  <a:lnTo>
                    <a:pt x="44" y="578"/>
                  </a:lnTo>
                  <a:lnTo>
                    <a:pt x="44" y="578"/>
                  </a:lnTo>
                  <a:lnTo>
                    <a:pt x="44" y="562"/>
                  </a:lnTo>
                  <a:lnTo>
                    <a:pt x="44" y="562"/>
                  </a:lnTo>
                  <a:lnTo>
                    <a:pt x="44" y="562"/>
                  </a:lnTo>
                  <a:lnTo>
                    <a:pt x="44" y="562"/>
                  </a:lnTo>
                  <a:lnTo>
                    <a:pt x="44" y="562"/>
                  </a:lnTo>
                  <a:lnTo>
                    <a:pt x="0" y="321"/>
                  </a:lnTo>
                  <a:lnTo>
                    <a:pt x="219" y="32"/>
                  </a:lnTo>
                  <a:lnTo>
                    <a:pt x="219" y="32"/>
                  </a:lnTo>
                  <a:lnTo>
                    <a:pt x="234" y="32"/>
                  </a:lnTo>
                  <a:lnTo>
                    <a:pt x="249" y="32"/>
                  </a:lnTo>
                  <a:lnTo>
                    <a:pt x="249" y="32"/>
                  </a:lnTo>
                  <a:lnTo>
                    <a:pt x="249" y="32"/>
                  </a:lnTo>
                  <a:lnTo>
                    <a:pt x="249" y="32"/>
                  </a:lnTo>
                  <a:lnTo>
                    <a:pt x="249" y="32"/>
                  </a:lnTo>
                  <a:lnTo>
                    <a:pt x="249" y="32"/>
                  </a:lnTo>
                  <a:lnTo>
                    <a:pt x="425" y="0"/>
                  </a:lnTo>
                  <a:lnTo>
                    <a:pt x="646" y="177"/>
                  </a:lnTo>
                  <a:lnTo>
                    <a:pt x="646" y="192"/>
                  </a:lnTo>
                  <a:lnTo>
                    <a:pt x="646" y="209"/>
                  </a:lnTo>
                  <a:lnTo>
                    <a:pt x="646" y="224"/>
                  </a:lnTo>
                  <a:lnTo>
                    <a:pt x="646" y="224"/>
                  </a:lnTo>
                  <a:lnTo>
                    <a:pt x="646" y="224"/>
                  </a:lnTo>
                  <a:lnTo>
                    <a:pt x="646" y="224"/>
                  </a:lnTo>
                  <a:lnTo>
                    <a:pt x="646" y="224"/>
                  </a:lnTo>
                  <a:lnTo>
                    <a:pt x="646" y="224"/>
                  </a:lnTo>
                  <a:lnTo>
                    <a:pt x="513" y="787"/>
                  </a:lnTo>
                  <a:lnTo>
                    <a:pt x="337" y="835"/>
                  </a:lnTo>
                  <a:lnTo>
                    <a:pt x="249" y="787"/>
                  </a:lnTo>
                  <a:close/>
                </a:path>
              </a:pathLst>
            </a:custGeom>
            <a:solidFill>
              <a:srgbClr val="00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2" name="Freeform 36"/>
            <p:cNvSpPr>
              <a:spLocks/>
            </p:cNvSpPr>
            <p:nvPr/>
          </p:nvSpPr>
          <p:spPr bwMode="auto">
            <a:xfrm>
              <a:off x="4550" y="3688"/>
              <a:ext cx="96" cy="106"/>
            </a:xfrm>
            <a:custGeom>
              <a:avLst/>
              <a:gdLst/>
              <a:ahLst/>
              <a:cxnLst>
                <a:cxn ang="0">
                  <a:pos x="337" y="851"/>
                </a:cxn>
                <a:cxn ang="0">
                  <a:pos x="337" y="851"/>
                </a:cxn>
                <a:cxn ang="0">
                  <a:pos x="337" y="851"/>
                </a:cxn>
                <a:cxn ang="0">
                  <a:pos x="337" y="851"/>
                </a:cxn>
                <a:cxn ang="0">
                  <a:pos x="337" y="851"/>
                </a:cxn>
                <a:cxn ang="0">
                  <a:pos x="0" y="625"/>
                </a:cxn>
                <a:cxn ang="0">
                  <a:pos x="0" y="610"/>
                </a:cxn>
                <a:cxn ang="0">
                  <a:pos x="0" y="593"/>
                </a:cxn>
                <a:cxn ang="0">
                  <a:pos x="0" y="578"/>
                </a:cxn>
                <a:cxn ang="0">
                  <a:pos x="0" y="578"/>
                </a:cxn>
                <a:cxn ang="0">
                  <a:pos x="0" y="578"/>
                </a:cxn>
                <a:cxn ang="0">
                  <a:pos x="0" y="578"/>
                </a:cxn>
                <a:cxn ang="0">
                  <a:pos x="0" y="578"/>
                </a:cxn>
                <a:cxn ang="0">
                  <a:pos x="0" y="578"/>
                </a:cxn>
                <a:cxn ang="0">
                  <a:pos x="44" y="64"/>
                </a:cxn>
                <a:cxn ang="0">
                  <a:pos x="425" y="0"/>
                </a:cxn>
                <a:cxn ang="0">
                  <a:pos x="645" y="336"/>
                </a:cxn>
                <a:cxn ang="0">
                  <a:pos x="675" y="530"/>
                </a:cxn>
                <a:cxn ang="0">
                  <a:pos x="513" y="851"/>
                </a:cxn>
                <a:cxn ang="0">
                  <a:pos x="498" y="851"/>
                </a:cxn>
                <a:cxn ang="0">
                  <a:pos x="484" y="851"/>
                </a:cxn>
                <a:cxn ang="0">
                  <a:pos x="484" y="851"/>
                </a:cxn>
                <a:cxn ang="0">
                  <a:pos x="469" y="851"/>
                </a:cxn>
                <a:cxn ang="0">
                  <a:pos x="469" y="851"/>
                </a:cxn>
                <a:cxn ang="0">
                  <a:pos x="469" y="851"/>
                </a:cxn>
                <a:cxn ang="0">
                  <a:pos x="469" y="851"/>
                </a:cxn>
                <a:cxn ang="0">
                  <a:pos x="469" y="851"/>
                </a:cxn>
                <a:cxn ang="0">
                  <a:pos x="337" y="851"/>
                </a:cxn>
              </a:cxnLst>
              <a:rect l="0" t="0" r="r" b="b"/>
              <a:pathLst>
                <a:path w="675" h="851">
                  <a:moveTo>
                    <a:pt x="337" y="851"/>
                  </a:moveTo>
                  <a:lnTo>
                    <a:pt x="337" y="851"/>
                  </a:lnTo>
                  <a:lnTo>
                    <a:pt x="337" y="851"/>
                  </a:lnTo>
                  <a:lnTo>
                    <a:pt x="337" y="851"/>
                  </a:lnTo>
                  <a:lnTo>
                    <a:pt x="337" y="851"/>
                  </a:lnTo>
                  <a:lnTo>
                    <a:pt x="0" y="625"/>
                  </a:lnTo>
                  <a:lnTo>
                    <a:pt x="0" y="610"/>
                  </a:lnTo>
                  <a:lnTo>
                    <a:pt x="0" y="593"/>
                  </a:lnTo>
                  <a:lnTo>
                    <a:pt x="0" y="578"/>
                  </a:lnTo>
                  <a:lnTo>
                    <a:pt x="0" y="578"/>
                  </a:lnTo>
                  <a:lnTo>
                    <a:pt x="0" y="578"/>
                  </a:lnTo>
                  <a:lnTo>
                    <a:pt x="0" y="578"/>
                  </a:lnTo>
                  <a:lnTo>
                    <a:pt x="0" y="578"/>
                  </a:lnTo>
                  <a:lnTo>
                    <a:pt x="0" y="578"/>
                  </a:lnTo>
                  <a:lnTo>
                    <a:pt x="44" y="64"/>
                  </a:lnTo>
                  <a:lnTo>
                    <a:pt x="425" y="0"/>
                  </a:lnTo>
                  <a:lnTo>
                    <a:pt x="645" y="336"/>
                  </a:lnTo>
                  <a:lnTo>
                    <a:pt x="675" y="530"/>
                  </a:lnTo>
                  <a:lnTo>
                    <a:pt x="513" y="851"/>
                  </a:lnTo>
                  <a:lnTo>
                    <a:pt x="498" y="851"/>
                  </a:lnTo>
                  <a:lnTo>
                    <a:pt x="484" y="851"/>
                  </a:lnTo>
                  <a:lnTo>
                    <a:pt x="484" y="851"/>
                  </a:lnTo>
                  <a:lnTo>
                    <a:pt x="469" y="851"/>
                  </a:lnTo>
                  <a:lnTo>
                    <a:pt x="469" y="851"/>
                  </a:lnTo>
                  <a:lnTo>
                    <a:pt x="469" y="851"/>
                  </a:lnTo>
                  <a:lnTo>
                    <a:pt x="469" y="851"/>
                  </a:lnTo>
                  <a:lnTo>
                    <a:pt x="469" y="851"/>
                  </a:lnTo>
                  <a:lnTo>
                    <a:pt x="337" y="851"/>
                  </a:lnTo>
                  <a:close/>
                </a:path>
              </a:pathLst>
            </a:custGeom>
            <a:solidFill>
              <a:srgbClr val="00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3" name="Freeform 37"/>
            <p:cNvSpPr>
              <a:spLocks/>
            </p:cNvSpPr>
            <p:nvPr/>
          </p:nvSpPr>
          <p:spPr bwMode="auto">
            <a:xfrm>
              <a:off x="4716" y="3724"/>
              <a:ext cx="41" cy="54"/>
            </a:xfrm>
            <a:custGeom>
              <a:avLst/>
              <a:gdLst/>
              <a:ahLst/>
              <a:cxnLst>
                <a:cxn ang="0">
                  <a:pos x="161" y="433"/>
                </a:cxn>
                <a:cxn ang="0">
                  <a:pos x="0" y="289"/>
                </a:cxn>
                <a:cxn ang="0">
                  <a:pos x="205" y="0"/>
                </a:cxn>
                <a:cxn ang="0">
                  <a:pos x="234" y="15"/>
                </a:cxn>
                <a:cxn ang="0">
                  <a:pos x="249" y="32"/>
                </a:cxn>
                <a:cxn ang="0">
                  <a:pos x="278" y="47"/>
                </a:cxn>
                <a:cxn ang="0">
                  <a:pos x="278" y="47"/>
                </a:cxn>
                <a:cxn ang="0">
                  <a:pos x="293" y="47"/>
                </a:cxn>
                <a:cxn ang="0">
                  <a:pos x="293" y="47"/>
                </a:cxn>
                <a:cxn ang="0">
                  <a:pos x="293" y="47"/>
                </a:cxn>
                <a:cxn ang="0">
                  <a:pos x="293" y="47"/>
                </a:cxn>
                <a:cxn ang="0">
                  <a:pos x="249" y="433"/>
                </a:cxn>
                <a:cxn ang="0">
                  <a:pos x="161" y="433"/>
                </a:cxn>
              </a:cxnLst>
              <a:rect l="0" t="0" r="r" b="b"/>
              <a:pathLst>
                <a:path w="293" h="433">
                  <a:moveTo>
                    <a:pt x="161" y="433"/>
                  </a:moveTo>
                  <a:lnTo>
                    <a:pt x="0" y="289"/>
                  </a:lnTo>
                  <a:lnTo>
                    <a:pt x="205" y="0"/>
                  </a:lnTo>
                  <a:lnTo>
                    <a:pt x="234" y="15"/>
                  </a:lnTo>
                  <a:lnTo>
                    <a:pt x="249" y="32"/>
                  </a:lnTo>
                  <a:lnTo>
                    <a:pt x="278" y="47"/>
                  </a:lnTo>
                  <a:lnTo>
                    <a:pt x="278" y="47"/>
                  </a:lnTo>
                  <a:lnTo>
                    <a:pt x="293" y="47"/>
                  </a:lnTo>
                  <a:lnTo>
                    <a:pt x="293" y="47"/>
                  </a:lnTo>
                  <a:lnTo>
                    <a:pt x="293" y="47"/>
                  </a:lnTo>
                  <a:lnTo>
                    <a:pt x="293" y="47"/>
                  </a:lnTo>
                  <a:lnTo>
                    <a:pt x="249" y="433"/>
                  </a:lnTo>
                  <a:lnTo>
                    <a:pt x="161" y="43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4" name="Freeform 38"/>
            <p:cNvSpPr>
              <a:spLocks/>
            </p:cNvSpPr>
            <p:nvPr/>
          </p:nvSpPr>
          <p:spPr bwMode="auto">
            <a:xfrm>
              <a:off x="4567" y="3720"/>
              <a:ext cx="50" cy="52"/>
            </a:xfrm>
            <a:custGeom>
              <a:avLst/>
              <a:gdLst/>
              <a:ahLst/>
              <a:cxnLst>
                <a:cxn ang="0">
                  <a:pos x="175" y="418"/>
                </a:cxn>
                <a:cxn ang="0">
                  <a:pos x="0" y="274"/>
                </a:cxn>
                <a:cxn ang="0">
                  <a:pos x="57" y="0"/>
                </a:cxn>
                <a:cxn ang="0">
                  <a:pos x="73" y="0"/>
                </a:cxn>
                <a:cxn ang="0">
                  <a:pos x="102" y="0"/>
                </a:cxn>
                <a:cxn ang="0">
                  <a:pos x="116" y="0"/>
                </a:cxn>
                <a:cxn ang="0">
                  <a:pos x="116" y="0"/>
                </a:cxn>
                <a:cxn ang="0">
                  <a:pos x="132" y="0"/>
                </a:cxn>
                <a:cxn ang="0">
                  <a:pos x="132" y="0"/>
                </a:cxn>
                <a:cxn ang="0">
                  <a:pos x="132" y="0"/>
                </a:cxn>
                <a:cxn ang="0">
                  <a:pos x="132" y="0"/>
                </a:cxn>
                <a:cxn ang="0">
                  <a:pos x="351" y="33"/>
                </a:cxn>
                <a:cxn ang="0">
                  <a:pos x="351" y="418"/>
                </a:cxn>
                <a:cxn ang="0">
                  <a:pos x="264" y="418"/>
                </a:cxn>
                <a:cxn ang="0">
                  <a:pos x="175" y="418"/>
                </a:cxn>
              </a:cxnLst>
              <a:rect l="0" t="0" r="r" b="b"/>
              <a:pathLst>
                <a:path w="351" h="418">
                  <a:moveTo>
                    <a:pt x="175" y="418"/>
                  </a:moveTo>
                  <a:lnTo>
                    <a:pt x="0" y="274"/>
                  </a:lnTo>
                  <a:lnTo>
                    <a:pt x="57" y="0"/>
                  </a:lnTo>
                  <a:lnTo>
                    <a:pt x="73" y="0"/>
                  </a:lnTo>
                  <a:lnTo>
                    <a:pt x="102" y="0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351" y="33"/>
                  </a:lnTo>
                  <a:lnTo>
                    <a:pt x="351" y="418"/>
                  </a:lnTo>
                  <a:lnTo>
                    <a:pt x="264" y="418"/>
                  </a:lnTo>
                  <a:lnTo>
                    <a:pt x="175" y="41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5" name="Freeform 39"/>
            <p:cNvSpPr>
              <a:spLocks/>
            </p:cNvSpPr>
            <p:nvPr/>
          </p:nvSpPr>
          <p:spPr bwMode="auto">
            <a:xfrm>
              <a:off x="4818" y="3284"/>
              <a:ext cx="141" cy="436"/>
            </a:xfrm>
            <a:custGeom>
              <a:avLst/>
              <a:gdLst/>
              <a:ahLst/>
              <a:cxnLst>
                <a:cxn ang="0">
                  <a:pos x="425" y="3389"/>
                </a:cxn>
                <a:cxn ang="0">
                  <a:pos x="411" y="3196"/>
                </a:cxn>
                <a:cxn ang="0">
                  <a:pos x="395" y="3021"/>
                </a:cxn>
                <a:cxn ang="0">
                  <a:pos x="381" y="2827"/>
                </a:cxn>
                <a:cxn ang="0">
                  <a:pos x="366" y="2650"/>
                </a:cxn>
                <a:cxn ang="0">
                  <a:pos x="337" y="2458"/>
                </a:cxn>
                <a:cxn ang="0">
                  <a:pos x="322" y="2281"/>
                </a:cxn>
                <a:cxn ang="0">
                  <a:pos x="293" y="2089"/>
                </a:cxn>
                <a:cxn ang="0">
                  <a:pos x="263" y="1912"/>
                </a:cxn>
                <a:cxn ang="0">
                  <a:pos x="249" y="1719"/>
                </a:cxn>
                <a:cxn ang="0">
                  <a:pos x="220" y="1526"/>
                </a:cxn>
                <a:cxn ang="0">
                  <a:pos x="205" y="1333"/>
                </a:cxn>
                <a:cxn ang="0">
                  <a:pos x="175" y="1156"/>
                </a:cxn>
                <a:cxn ang="0">
                  <a:pos x="161" y="964"/>
                </a:cxn>
                <a:cxn ang="0">
                  <a:pos x="146" y="772"/>
                </a:cxn>
                <a:cxn ang="0">
                  <a:pos x="132" y="578"/>
                </a:cxn>
                <a:cxn ang="0">
                  <a:pos x="43" y="289"/>
                </a:cxn>
                <a:cxn ang="0">
                  <a:pos x="337" y="0"/>
                </a:cxn>
                <a:cxn ang="0">
                  <a:pos x="982" y="112"/>
                </a:cxn>
                <a:cxn ang="0">
                  <a:pos x="968" y="209"/>
                </a:cxn>
                <a:cxn ang="0">
                  <a:pos x="953" y="321"/>
                </a:cxn>
                <a:cxn ang="0">
                  <a:pos x="938" y="418"/>
                </a:cxn>
                <a:cxn ang="0">
                  <a:pos x="923" y="514"/>
                </a:cxn>
                <a:cxn ang="0">
                  <a:pos x="923" y="610"/>
                </a:cxn>
                <a:cxn ang="0">
                  <a:pos x="894" y="707"/>
                </a:cxn>
                <a:cxn ang="0">
                  <a:pos x="880" y="803"/>
                </a:cxn>
                <a:cxn ang="0">
                  <a:pos x="865" y="899"/>
                </a:cxn>
                <a:cxn ang="0">
                  <a:pos x="850" y="996"/>
                </a:cxn>
                <a:cxn ang="0">
                  <a:pos x="836" y="1076"/>
                </a:cxn>
                <a:cxn ang="0">
                  <a:pos x="821" y="1173"/>
                </a:cxn>
                <a:cxn ang="0">
                  <a:pos x="806" y="1270"/>
                </a:cxn>
                <a:cxn ang="0">
                  <a:pos x="791" y="1365"/>
                </a:cxn>
                <a:cxn ang="0">
                  <a:pos x="777" y="1462"/>
                </a:cxn>
                <a:cxn ang="0">
                  <a:pos x="777" y="1559"/>
                </a:cxn>
                <a:cxn ang="0">
                  <a:pos x="762" y="1654"/>
                </a:cxn>
                <a:cxn ang="0">
                  <a:pos x="762" y="1783"/>
                </a:cxn>
                <a:cxn ang="0">
                  <a:pos x="762" y="1896"/>
                </a:cxn>
                <a:cxn ang="0">
                  <a:pos x="748" y="2008"/>
                </a:cxn>
                <a:cxn ang="0">
                  <a:pos x="748" y="2121"/>
                </a:cxn>
                <a:cxn ang="0">
                  <a:pos x="732" y="2233"/>
                </a:cxn>
                <a:cxn ang="0">
                  <a:pos x="718" y="2346"/>
                </a:cxn>
                <a:cxn ang="0">
                  <a:pos x="704" y="2458"/>
                </a:cxn>
                <a:cxn ang="0">
                  <a:pos x="689" y="2570"/>
                </a:cxn>
                <a:cxn ang="0">
                  <a:pos x="675" y="2667"/>
                </a:cxn>
                <a:cxn ang="0">
                  <a:pos x="659" y="2779"/>
                </a:cxn>
                <a:cxn ang="0">
                  <a:pos x="630" y="2892"/>
                </a:cxn>
                <a:cxn ang="0">
                  <a:pos x="616" y="2988"/>
                </a:cxn>
                <a:cxn ang="0">
                  <a:pos x="600" y="3100"/>
                </a:cxn>
                <a:cxn ang="0">
                  <a:pos x="586" y="3212"/>
                </a:cxn>
                <a:cxn ang="0">
                  <a:pos x="571" y="3324"/>
                </a:cxn>
                <a:cxn ang="0">
                  <a:pos x="425" y="3485"/>
                </a:cxn>
              </a:cxnLst>
              <a:rect l="0" t="0" r="r" b="b"/>
              <a:pathLst>
                <a:path w="982" h="3485">
                  <a:moveTo>
                    <a:pt x="425" y="3485"/>
                  </a:moveTo>
                  <a:lnTo>
                    <a:pt x="425" y="3389"/>
                  </a:lnTo>
                  <a:lnTo>
                    <a:pt x="425" y="3293"/>
                  </a:lnTo>
                  <a:lnTo>
                    <a:pt x="411" y="3196"/>
                  </a:lnTo>
                  <a:lnTo>
                    <a:pt x="411" y="3116"/>
                  </a:lnTo>
                  <a:lnTo>
                    <a:pt x="395" y="3021"/>
                  </a:lnTo>
                  <a:lnTo>
                    <a:pt x="395" y="2924"/>
                  </a:lnTo>
                  <a:lnTo>
                    <a:pt x="381" y="2827"/>
                  </a:lnTo>
                  <a:lnTo>
                    <a:pt x="366" y="2747"/>
                  </a:lnTo>
                  <a:lnTo>
                    <a:pt x="366" y="2650"/>
                  </a:lnTo>
                  <a:lnTo>
                    <a:pt x="352" y="2555"/>
                  </a:lnTo>
                  <a:lnTo>
                    <a:pt x="337" y="2458"/>
                  </a:lnTo>
                  <a:lnTo>
                    <a:pt x="322" y="2378"/>
                  </a:lnTo>
                  <a:lnTo>
                    <a:pt x="322" y="2281"/>
                  </a:lnTo>
                  <a:lnTo>
                    <a:pt x="307" y="2185"/>
                  </a:lnTo>
                  <a:lnTo>
                    <a:pt x="293" y="2089"/>
                  </a:lnTo>
                  <a:lnTo>
                    <a:pt x="278" y="1992"/>
                  </a:lnTo>
                  <a:lnTo>
                    <a:pt x="263" y="1912"/>
                  </a:lnTo>
                  <a:lnTo>
                    <a:pt x="263" y="1815"/>
                  </a:lnTo>
                  <a:lnTo>
                    <a:pt x="249" y="1719"/>
                  </a:lnTo>
                  <a:lnTo>
                    <a:pt x="234" y="1623"/>
                  </a:lnTo>
                  <a:lnTo>
                    <a:pt x="220" y="1526"/>
                  </a:lnTo>
                  <a:lnTo>
                    <a:pt x="205" y="1430"/>
                  </a:lnTo>
                  <a:lnTo>
                    <a:pt x="205" y="1333"/>
                  </a:lnTo>
                  <a:lnTo>
                    <a:pt x="190" y="1253"/>
                  </a:lnTo>
                  <a:lnTo>
                    <a:pt x="175" y="1156"/>
                  </a:lnTo>
                  <a:lnTo>
                    <a:pt x="175" y="1061"/>
                  </a:lnTo>
                  <a:lnTo>
                    <a:pt x="161" y="964"/>
                  </a:lnTo>
                  <a:lnTo>
                    <a:pt x="146" y="867"/>
                  </a:lnTo>
                  <a:lnTo>
                    <a:pt x="146" y="772"/>
                  </a:lnTo>
                  <a:lnTo>
                    <a:pt x="132" y="675"/>
                  </a:lnTo>
                  <a:lnTo>
                    <a:pt x="132" y="578"/>
                  </a:lnTo>
                  <a:lnTo>
                    <a:pt x="132" y="481"/>
                  </a:lnTo>
                  <a:lnTo>
                    <a:pt x="43" y="289"/>
                  </a:lnTo>
                  <a:lnTo>
                    <a:pt x="0" y="0"/>
                  </a:lnTo>
                  <a:lnTo>
                    <a:pt x="337" y="0"/>
                  </a:lnTo>
                  <a:lnTo>
                    <a:pt x="982" y="64"/>
                  </a:lnTo>
                  <a:lnTo>
                    <a:pt x="982" y="112"/>
                  </a:lnTo>
                  <a:lnTo>
                    <a:pt x="968" y="160"/>
                  </a:lnTo>
                  <a:lnTo>
                    <a:pt x="968" y="209"/>
                  </a:lnTo>
                  <a:lnTo>
                    <a:pt x="968" y="273"/>
                  </a:lnTo>
                  <a:lnTo>
                    <a:pt x="953" y="321"/>
                  </a:lnTo>
                  <a:lnTo>
                    <a:pt x="953" y="369"/>
                  </a:lnTo>
                  <a:lnTo>
                    <a:pt x="938" y="418"/>
                  </a:lnTo>
                  <a:lnTo>
                    <a:pt x="938" y="466"/>
                  </a:lnTo>
                  <a:lnTo>
                    <a:pt x="923" y="514"/>
                  </a:lnTo>
                  <a:lnTo>
                    <a:pt x="923" y="563"/>
                  </a:lnTo>
                  <a:lnTo>
                    <a:pt x="923" y="610"/>
                  </a:lnTo>
                  <a:lnTo>
                    <a:pt x="909" y="658"/>
                  </a:lnTo>
                  <a:lnTo>
                    <a:pt x="894" y="707"/>
                  </a:lnTo>
                  <a:lnTo>
                    <a:pt x="894" y="755"/>
                  </a:lnTo>
                  <a:lnTo>
                    <a:pt x="880" y="803"/>
                  </a:lnTo>
                  <a:lnTo>
                    <a:pt x="880" y="852"/>
                  </a:lnTo>
                  <a:lnTo>
                    <a:pt x="865" y="899"/>
                  </a:lnTo>
                  <a:lnTo>
                    <a:pt x="865" y="948"/>
                  </a:lnTo>
                  <a:lnTo>
                    <a:pt x="850" y="996"/>
                  </a:lnTo>
                  <a:lnTo>
                    <a:pt x="850" y="1044"/>
                  </a:lnTo>
                  <a:lnTo>
                    <a:pt x="836" y="1076"/>
                  </a:lnTo>
                  <a:lnTo>
                    <a:pt x="836" y="1124"/>
                  </a:lnTo>
                  <a:lnTo>
                    <a:pt x="821" y="1173"/>
                  </a:lnTo>
                  <a:lnTo>
                    <a:pt x="821" y="1221"/>
                  </a:lnTo>
                  <a:lnTo>
                    <a:pt x="806" y="1270"/>
                  </a:lnTo>
                  <a:lnTo>
                    <a:pt x="806" y="1317"/>
                  </a:lnTo>
                  <a:lnTo>
                    <a:pt x="791" y="1365"/>
                  </a:lnTo>
                  <a:lnTo>
                    <a:pt x="791" y="1414"/>
                  </a:lnTo>
                  <a:lnTo>
                    <a:pt x="777" y="1462"/>
                  </a:lnTo>
                  <a:lnTo>
                    <a:pt x="777" y="1510"/>
                  </a:lnTo>
                  <a:lnTo>
                    <a:pt x="777" y="1559"/>
                  </a:lnTo>
                  <a:lnTo>
                    <a:pt x="762" y="1606"/>
                  </a:lnTo>
                  <a:lnTo>
                    <a:pt x="762" y="1654"/>
                  </a:lnTo>
                  <a:lnTo>
                    <a:pt x="762" y="1719"/>
                  </a:lnTo>
                  <a:lnTo>
                    <a:pt x="762" y="1783"/>
                  </a:lnTo>
                  <a:lnTo>
                    <a:pt x="762" y="1848"/>
                  </a:lnTo>
                  <a:lnTo>
                    <a:pt x="762" y="1896"/>
                  </a:lnTo>
                  <a:lnTo>
                    <a:pt x="762" y="1960"/>
                  </a:lnTo>
                  <a:lnTo>
                    <a:pt x="748" y="2008"/>
                  </a:lnTo>
                  <a:lnTo>
                    <a:pt x="748" y="2072"/>
                  </a:lnTo>
                  <a:lnTo>
                    <a:pt x="748" y="2121"/>
                  </a:lnTo>
                  <a:lnTo>
                    <a:pt x="732" y="2185"/>
                  </a:lnTo>
                  <a:lnTo>
                    <a:pt x="732" y="2233"/>
                  </a:lnTo>
                  <a:lnTo>
                    <a:pt x="718" y="2297"/>
                  </a:lnTo>
                  <a:lnTo>
                    <a:pt x="718" y="2346"/>
                  </a:lnTo>
                  <a:lnTo>
                    <a:pt x="704" y="2410"/>
                  </a:lnTo>
                  <a:lnTo>
                    <a:pt x="704" y="2458"/>
                  </a:lnTo>
                  <a:lnTo>
                    <a:pt x="689" y="2506"/>
                  </a:lnTo>
                  <a:lnTo>
                    <a:pt x="689" y="2570"/>
                  </a:lnTo>
                  <a:lnTo>
                    <a:pt x="675" y="2619"/>
                  </a:lnTo>
                  <a:lnTo>
                    <a:pt x="675" y="2667"/>
                  </a:lnTo>
                  <a:lnTo>
                    <a:pt x="659" y="2732"/>
                  </a:lnTo>
                  <a:lnTo>
                    <a:pt x="659" y="2779"/>
                  </a:lnTo>
                  <a:lnTo>
                    <a:pt x="645" y="2827"/>
                  </a:lnTo>
                  <a:lnTo>
                    <a:pt x="630" y="2892"/>
                  </a:lnTo>
                  <a:lnTo>
                    <a:pt x="630" y="2941"/>
                  </a:lnTo>
                  <a:lnTo>
                    <a:pt x="616" y="2988"/>
                  </a:lnTo>
                  <a:lnTo>
                    <a:pt x="616" y="3052"/>
                  </a:lnTo>
                  <a:lnTo>
                    <a:pt x="600" y="3100"/>
                  </a:lnTo>
                  <a:lnTo>
                    <a:pt x="600" y="3164"/>
                  </a:lnTo>
                  <a:lnTo>
                    <a:pt x="586" y="3212"/>
                  </a:lnTo>
                  <a:lnTo>
                    <a:pt x="571" y="3261"/>
                  </a:lnTo>
                  <a:lnTo>
                    <a:pt x="571" y="3324"/>
                  </a:lnTo>
                  <a:lnTo>
                    <a:pt x="557" y="3373"/>
                  </a:lnTo>
                  <a:lnTo>
                    <a:pt x="425" y="3485"/>
                  </a:lnTo>
                  <a:close/>
                </a:path>
              </a:pathLst>
            </a:custGeom>
            <a:solidFill>
              <a:srgbClr val="99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6" name="Freeform 40"/>
            <p:cNvSpPr>
              <a:spLocks/>
            </p:cNvSpPr>
            <p:nvPr/>
          </p:nvSpPr>
          <p:spPr bwMode="auto">
            <a:xfrm>
              <a:off x="5367" y="3519"/>
              <a:ext cx="36" cy="193"/>
            </a:xfrm>
            <a:custGeom>
              <a:avLst/>
              <a:gdLst/>
              <a:ahLst/>
              <a:cxnLst>
                <a:cxn ang="0">
                  <a:pos x="0" y="1541"/>
                </a:cxn>
                <a:cxn ang="0">
                  <a:pos x="0" y="1541"/>
                </a:cxn>
                <a:cxn ang="0">
                  <a:pos x="0" y="1541"/>
                </a:cxn>
                <a:cxn ang="0">
                  <a:pos x="0" y="1541"/>
                </a:cxn>
                <a:cxn ang="0">
                  <a:pos x="0" y="1541"/>
                </a:cxn>
                <a:cxn ang="0">
                  <a:pos x="0" y="0"/>
                </a:cxn>
                <a:cxn ang="0">
                  <a:pos x="250" y="144"/>
                </a:cxn>
                <a:cxn ang="0">
                  <a:pos x="89" y="1541"/>
                </a:cxn>
                <a:cxn ang="0">
                  <a:pos x="0" y="1541"/>
                </a:cxn>
              </a:cxnLst>
              <a:rect l="0" t="0" r="r" b="b"/>
              <a:pathLst>
                <a:path w="250" h="1541">
                  <a:moveTo>
                    <a:pt x="0" y="1541"/>
                  </a:moveTo>
                  <a:lnTo>
                    <a:pt x="0" y="1541"/>
                  </a:lnTo>
                  <a:lnTo>
                    <a:pt x="0" y="1541"/>
                  </a:lnTo>
                  <a:lnTo>
                    <a:pt x="0" y="1541"/>
                  </a:lnTo>
                  <a:lnTo>
                    <a:pt x="0" y="1541"/>
                  </a:lnTo>
                  <a:lnTo>
                    <a:pt x="0" y="0"/>
                  </a:lnTo>
                  <a:lnTo>
                    <a:pt x="250" y="144"/>
                  </a:lnTo>
                  <a:lnTo>
                    <a:pt x="89" y="1541"/>
                  </a:lnTo>
                  <a:lnTo>
                    <a:pt x="0" y="1541"/>
                  </a:lnTo>
                  <a:close/>
                </a:path>
              </a:pathLst>
            </a:custGeom>
            <a:solidFill>
              <a:srgbClr val="00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7" name="Freeform 41"/>
            <p:cNvSpPr>
              <a:spLocks/>
            </p:cNvSpPr>
            <p:nvPr/>
          </p:nvSpPr>
          <p:spPr bwMode="auto">
            <a:xfrm>
              <a:off x="5417" y="3571"/>
              <a:ext cx="19" cy="83"/>
            </a:xfrm>
            <a:custGeom>
              <a:avLst/>
              <a:gdLst/>
              <a:ahLst/>
              <a:cxnLst>
                <a:cxn ang="0">
                  <a:pos x="30" y="659"/>
                </a:cxn>
                <a:cxn ang="0">
                  <a:pos x="30" y="659"/>
                </a:cxn>
                <a:cxn ang="0">
                  <a:pos x="30" y="659"/>
                </a:cxn>
                <a:cxn ang="0">
                  <a:pos x="30" y="659"/>
                </a:cxn>
                <a:cxn ang="0">
                  <a:pos x="30" y="659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44" y="0"/>
                </a:cxn>
                <a:cxn ang="0">
                  <a:pos x="59" y="0"/>
                </a:cxn>
                <a:cxn ang="0">
                  <a:pos x="73" y="0"/>
                </a:cxn>
                <a:cxn ang="0">
                  <a:pos x="73" y="0"/>
                </a:cxn>
                <a:cxn ang="0">
                  <a:pos x="73" y="0"/>
                </a:cxn>
                <a:cxn ang="0">
                  <a:pos x="73" y="0"/>
                </a:cxn>
                <a:cxn ang="0">
                  <a:pos x="73" y="0"/>
                </a:cxn>
                <a:cxn ang="0">
                  <a:pos x="132" y="659"/>
                </a:cxn>
                <a:cxn ang="0">
                  <a:pos x="30" y="659"/>
                </a:cxn>
              </a:cxnLst>
              <a:rect l="0" t="0" r="r" b="b"/>
              <a:pathLst>
                <a:path w="132" h="659">
                  <a:moveTo>
                    <a:pt x="30" y="659"/>
                  </a:moveTo>
                  <a:lnTo>
                    <a:pt x="30" y="659"/>
                  </a:lnTo>
                  <a:lnTo>
                    <a:pt x="30" y="659"/>
                  </a:lnTo>
                  <a:lnTo>
                    <a:pt x="30" y="659"/>
                  </a:lnTo>
                  <a:lnTo>
                    <a:pt x="30" y="659"/>
                  </a:lnTo>
                  <a:lnTo>
                    <a:pt x="0" y="0"/>
                  </a:lnTo>
                  <a:lnTo>
                    <a:pt x="16" y="0"/>
                  </a:lnTo>
                  <a:lnTo>
                    <a:pt x="44" y="0"/>
                  </a:lnTo>
                  <a:lnTo>
                    <a:pt x="59" y="0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132" y="659"/>
                  </a:lnTo>
                  <a:lnTo>
                    <a:pt x="30" y="659"/>
                  </a:lnTo>
                  <a:close/>
                </a:path>
              </a:pathLst>
            </a:custGeom>
            <a:solidFill>
              <a:srgbClr val="00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8" name="Freeform 42"/>
            <p:cNvSpPr>
              <a:spLocks/>
            </p:cNvSpPr>
            <p:nvPr/>
          </p:nvSpPr>
          <p:spPr bwMode="auto">
            <a:xfrm>
              <a:off x="4617" y="3556"/>
              <a:ext cx="103" cy="98"/>
            </a:xfrm>
            <a:custGeom>
              <a:avLst/>
              <a:gdLst/>
              <a:ahLst/>
              <a:cxnLst>
                <a:cxn ang="0">
                  <a:pos x="249" y="739"/>
                </a:cxn>
                <a:cxn ang="0">
                  <a:pos x="74" y="610"/>
                </a:cxn>
                <a:cxn ang="0">
                  <a:pos x="74" y="595"/>
                </a:cxn>
                <a:cxn ang="0">
                  <a:pos x="74" y="578"/>
                </a:cxn>
                <a:cxn ang="0">
                  <a:pos x="74" y="563"/>
                </a:cxn>
                <a:cxn ang="0">
                  <a:pos x="74" y="563"/>
                </a:cxn>
                <a:cxn ang="0">
                  <a:pos x="74" y="563"/>
                </a:cxn>
                <a:cxn ang="0">
                  <a:pos x="74" y="563"/>
                </a:cxn>
                <a:cxn ang="0">
                  <a:pos x="74" y="563"/>
                </a:cxn>
                <a:cxn ang="0">
                  <a:pos x="74" y="563"/>
                </a:cxn>
                <a:cxn ang="0">
                  <a:pos x="74" y="530"/>
                </a:cxn>
                <a:cxn ang="0">
                  <a:pos x="59" y="498"/>
                </a:cxn>
                <a:cxn ang="0">
                  <a:pos x="59" y="481"/>
                </a:cxn>
                <a:cxn ang="0">
                  <a:pos x="44" y="481"/>
                </a:cxn>
                <a:cxn ang="0">
                  <a:pos x="44" y="466"/>
                </a:cxn>
                <a:cxn ang="0">
                  <a:pos x="44" y="466"/>
                </a:cxn>
                <a:cxn ang="0">
                  <a:pos x="44" y="466"/>
                </a:cxn>
                <a:cxn ang="0">
                  <a:pos x="44" y="466"/>
                </a:cxn>
                <a:cxn ang="0">
                  <a:pos x="29" y="434"/>
                </a:cxn>
                <a:cxn ang="0">
                  <a:pos x="15" y="401"/>
                </a:cxn>
                <a:cxn ang="0">
                  <a:pos x="15" y="386"/>
                </a:cxn>
                <a:cxn ang="0">
                  <a:pos x="0" y="386"/>
                </a:cxn>
                <a:cxn ang="0">
                  <a:pos x="0" y="369"/>
                </a:cxn>
                <a:cxn ang="0">
                  <a:pos x="0" y="369"/>
                </a:cxn>
                <a:cxn ang="0">
                  <a:pos x="0" y="369"/>
                </a:cxn>
                <a:cxn ang="0">
                  <a:pos x="0" y="369"/>
                </a:cxn>
                <a:cxn ang="0">
                  <a:pos x="206" y="0"/>
                </a:cxn>
                <a:cxn ang="0">
                  <a:pos x="220" y="0"/>
                </a:cxn>
                <a:cxn ang="0">
                  <a:pos x="235" y="0"/>
                </a:cxn>
                <a:cxn ang="0">
                  <a:pos x="249" y="0"/>
                </a:cxn>
                <a:cxn ang="0">
                  <a:pos x="249" y="0"/>
                </a:cxn>
                <a:cxn ang="0">
                  <a:pos x="249" y="0"/>
                </a:cxn>
                <a:cxn ang="0">
                  <a:pos x="249" y="0"/>
                </a:cxn>
                <a:cxn ang="0">
                  <a:pos x="249" y="0"/>
                </a:cxn>
                <a:cxn ang="0">
                  <a:pos x="249" y="0"/>
                </a:cxn>
                <a:cxn ang="0">
                  <a:pos x="645" y="128"/>
                </a:cxn>
                <a:cxn ang="0">
                  <a:pos x="690" y="321"/>
                </a:cxn>
                <a:cxn ang="0">
                  <a:pos x="690" y="337"/>
                </a:cxn>
                <a:cxn ang="0">
                  <a:pos x="704" y="354"/>
                </a:cxn>
                <a:cxn ang="0">
                  <a:pos x="719" y="354"/>
                </a:cxn>
                <a:cxn ang="0">
                  <a:pos x="719" y="354"/>
                </a:cxn>
                <a:cxn ang="0">
                  <a:pos x="719" y="369"/>
                </a:cxn>
                <a:cxn ang="0">
                  <a:pos x="719" y="369"/>
                </a:cxn>
                <a:cxn ang="0">
                  <a:pos x="719" y="369"/>
                </a:cxn>
                <a:cxn ang="0">
                  <a:pos x="719" y="369"/>
                </a:cxn>
                <a:cxn ang="0">
                  <a:pos x="470" y="787"/>
                </a:cxn>
                <a:cxn ang="0">
                  <a:pos x="338" y="787"/>
                </a:cxn>
                <a:cxn ang="0">
                  <a:pos x="249" y="739"/>
                </a:cxn>
              </a:cxnLst>
              <a:rect l="0" t="0" r="r" b="b"/>
              <a:pathLst>
                <a:path w="719" h="787">
                  <a:moveTo>
                    <a:pt x="249" y="739"/>
                  </a:moveTo>
                  <a:lnTo>
                    <a:pt x="74" y="610"/>
                  </a:lnTo>
                  <a:lnTo>
                    <a:pt x="74" y="595"/>
                  </a:lnTo>
                  <a:lnTo>
                    <a:pt x="74" y="578"/>
                  </a:lnTo>
                  <a:lnTo>
                    <a:pt x="74" y="563"/>
                  </a:lnTo>
                  <a:lnTo>
                    <a:pt x="74" y="563"/>
                  </a:lnTo>
                  <a:lnTo>
                    <a:pt x="74" y="563"/>
                  </a:lnTo>
                  <a:lnTo>
                    <a:pt x="74" y="563"/>
                  </a:lnTo>
                  <a:lnTo>
                    <a:pt x="74" y="563"/>
                  </a:lnTo>
                  <a:lnTo>
                    <a:pt x="74" y="563"/>
                  </a:lnTo>
                  <a:lnTo>
                    <a:pt x="74" y="530"/>
                  </a:lnTo>
                  <a:lnTo>
                    <a:pt x="59" y="498"/>
                  </a:lnTo>
                  <a:lnTo>
                    <a:pt x="59" y="481"/>
                  </a:lnTo>
                  <a:lnTo>
                    <a:pt x="44" y="481"/>
                  </a:lnTo>
                  <a:lnTo>
                    <a:pt x="44" y="466"/>
                  </a:lnTo>
                  <a:lnTo>
                    <a:pt x="44" y="466"/>
                  </a:lnTo>
                  <a:lnTo>
                    <a:pt x="44" y="466"/>
                  </a:lnTo>
                  <a:lnTo>
                    <a:pt x="44" y="466"/>
                  </a:lnTo>
                  <a:lnTo>
                    <a:pt x="29" y="434"/>
                  </a:lnTo>
                  <a:lnTo>
                    <a:pt x="15" y="401"/>
                  </a:lnTo>
                  <a:lnTo>
                    <a:pt x="15" y="386"/>
                  </a:lnTo>
                  <a:lnTo>
                    <a:pt x="0" y="386"/>
                  </a:lnTo>
                  <a:lnTo>
                    <a:pt x="0" y="369"/>
                  </a:lnTo>
                  <a:lnTo>
                    <a:pt x="0" y="369"/>
                  </a:lnTo>
                  <a:lnTo>
                    <a:pt x="0" y="369"/>
                  </a:lnTo>
                  <a:lnTo>
                    <a:pt x="0" y="369"/>
                  </a:lnTo>
                  <a:lnTo>
                    <a:pt x="206" y="0"/>
                  </a:lnTo>
                  <a:lnTo>
                    <a:pt x="220" y="0"/>
                  </a:lnTo>
                  <a:lnTo>
                    <a:pt x="235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645" y="128"/>
                  </a:lnTo>
                  <a:lnTo>
                    <a:pt x="690" y="321"/>
                  </a:lnTo>
                  <a:lnTo>
                    <a:pt x="690" y="337"/>
                  </a:lnTo>
                  <a:lnTo>
                    <a:pt x="704" y="354"/>
                  </a:lnTo>
                  <a:lnTo>
                    <a:pt x="719" y="354"/>
                  </a:lnTo>
                  <a:lnTo>
                    <a:pt x="719" y="354"/>
                  </a:lnTo>
                  <a:lnTo>
                    <a:pt x="719" y="369"/>
                  </a:lnTo>
                  <a:lnTo>
                    <a:pt x="719" y="369"/>
                  </a:lnTo>
                  <a:lnTo>
                    <a:pt x="719" y="369"/>
                  </a:lnTo>
                  <a:lnTo>
                    <a:pt x="719" y="369"/>
                  </a:lnTo>
                  <a:lnTo>
                    <a:pt x="470" y="787"/>
                  </a:lnTo>
                  <a:lnTo>
                    <a:pt x="338" y="787"/>
                  </a:lnTo>
                  <a:lnTo>
                    <a:pt x="249" y="739"/>
                  </a:lnTo>
                  <a:close/>
                </a:path>
              </a:pathLst>
            </a:custGeom>
            <a:solidFill>
              <a:srgbClr val="00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9" name="Freeform 43"/>
            <p:cNvSpPr>
              <a:spLocks/>
            </p:cNvSpPr>
            <p:nvPr/>
          </p:nvSpPr>
          <p:spPr bwMode="auto">
            <a:xfrm>
              <a:off x="4636" y="3578"/>
              <a:ext cx="54" cy="54"/>
            </a:xfrm>
            <a:custGeom>
              <a:avLst/>
              <a:gdLst/>
              <a:ahLst/>
              <a:cxnLst>
                <a:cxn ang="0">
                  <a:pos x="175" y="386"/>
                </a:cxn>
                <a:cxn ang="0">
                  <a:pos x="0" y="192"/>
                </a:cxn>
                <a:cxn ang="0">
                  <a:pos x="116" y="15"/>
                </a:cxn>
                <a:cxn ang="0">
                  <a:pos x="132" y="15"/>
                </a:cxn>
                <a:cxn ang="0">
                  <a:pos x="146" y="15"/>
                </a:cxn>
                <a:cxn ang="0">
                  <a:pos x="161" y="15"/>
                </a:cxn>
                <a:cxn ang="0">
                  <a:pos x="161" y="15"/>
                </a:cxn>
                <a:cxn ang="0">
                  <a:pos x="161" y="15"/>
                </a:cxn>
                <a:cxn ang="0">
                  <a:pos x="175" y="15"/>
                </a:cxn>
                <a:cxn ang="0">
                  <a:pos x="175" y="15"/>
                </a:cxn>
                <a:cxn ang="0">
                  <a:pos x="175" y="15"/>
                </a:cxn>
                <a:cxn ang="0">
                  <a:pos x="190" y="0"/>
                </a:cxn>
                <a:cxn ang="0">
                  <a:pos x="219" y="0"/>
                </a:cxn>
                <a:cxn ang="0">
                  <a:pos x="234" y="0"/>
                </a:cxn>
                <a:cxn ang="0">
                  <a:pos x="248" y="0"/>
                </a:cxn>
                <a:cxn ang="0">
                  <a:pos x="278" y="0"/>
                </a:cxn>
                <a:cxn ang="0">
                  <a:pos x="293" y="0"/>
                </a:cxn>
                <a:cxn ang="0">
                  <a:pos x="307" y="15"/>
                </a:cxn>
                <a:cxn ang="0">
                  <a:pos x="321" y="15"/>
                </a:cxn>
                <a:cxn ang="0">
                  <a:pos x="337" y="32"/>
                </a:cxn>
                <a:cxn ang="0">
                  <a:pos x="351" y="48"/>
                </a:cxn>
                <a:cxn ang="0">
                  <a:pos x="351" y="64"/>
                </a:cxn>
                <a:cxn ang="0">
                  <a:pos x="366" y="80"/>
                </a:cxn>
                <a:cxn ang="0">
                  <a:pos x="366" y="97"/>
                </a:cxn>
                <a:cxn ang="0">
                  <a:pos x="380" y="112"/>
                </a:cxn>
                <a:cxn ang="0">
                  <a:pos x="380" y="128"/>
                </a:cxn>
                <a:cxn ang="0">
                  <a:pos x="380" y="144"/>
                </a:cxn>
                <a:cxn ang="0">
                  <a:pos x="248" y="433"/>
                </a:cxn>
                <a:cxn ang="0">
                  <a:pos x="175" y="386"/>
                </a:cxn>
              </a:cxnLst>
              <a:rect l="0" t="0" r="r" b="b"/>
              <a:pathLst>
                <a:path w="380" h="433">
                  <a:moveTo>
                    <a:pt x="175" y="386"/>
                  </a:moveTo>
                  <a:lnTo>
                    <a:pt x="0" y="192"/>
                  </a:lnTo>
                  <a:lnTo>
                    <a:pt x="116" y="15"/>
                  </a:lnTo>
                  <a:lnTo>
                    <a:pt x="132" y="15"/>
                  </a:lnTo>
                  <a:lnTo>
                    <a:pt x="146" y="15"/>
                  </a:lnTo>
                  <a:lnTo>
                    <a:pt x="161" y="15"/>
                  </a:lnTo>
                  <a:lnTo>
                    <a:pt x="161" y="15"/>
                  </a:lnTo>
                  <a:lnTo>
                    <a:pt x="161" y="15"/>
                  </a:lnTo>
                  <a:lnTo>
                    <a:pt x="175" y="15"/>
                  </a:lnTo>
                  <a:lnTo>
                    <a:pt x="175" y="15"/>
                  </a:lnTo>
                  <a:lnTo>
                    <a:pt x="175" y="15"/>
                  </a:lnTo>
                  <a:lnTo>
                    <a:pt x="190" y="0"/>
                  </a:lnTo>
                  <a:lnTo>
                    <a:pt x="219" y="0"/>
                  </a:lnTo>
                  <a:lnTo>
                    <a:pt x="234" y="0"/>
                  </a:lnTo>
                  <a:lnTo>
                    <a:pt x="248" y="0"/>
                  </a:lnTo>
                  <a:lnTo>
                    <a:pt x="278" y="0"/>
                  </a:lnTo>
                  <a:lnTo>
                    <a:pt x="293" y="0"/>
                  </a:lnTo>
                  <a:lnTo>
                    <a:pt x="307" y="15"/>
                  </a:lnTo>
                  <a:lnTo>
                    <a:pt x="321" y="15"/>
                  </a:lnTo>
                  <a:lnTo>
                    <a:pt x="337" y="32"/>
                  </a:lnTo>
                  <a:lnTo>
                    <a:pt x="351" y="48"/>
                  </a:lnTo>
                  <a:lnTo>
                    <a:pt x="351" y="64"/>
                  </a:lnTo>
                  <a:lnTo>
                    <a:pt x="366" y="80"/>
                  </a:lnTo>
                  <a:lnTo>
                    <a:pt x="366" y="97"/>
                  </a:lnTo>
                  <a:lnTo>
                    <a:pt x="380" y="112"/>
                  </a:lnTo>
                  <a:lnTo>
                    <a:pt x="380" y="128"/>
                  </a:lnTo>
                  <a:lnTo>
                    <a:pt x="380" y="144"/>
                  </a:lnTo>
                  <a:lnTo>
                    <a:pt x="248" y="433"/>
                  </a:lnTo>
                  <a:lnTo>
                    <a:pt x="175" y="38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0" name="Freeform 44"/>
            <p:cNvSpPr>
              <a:spLocks/>
            </p:cNvSpPr>
            <p:nvPr/>
          </p:nvSpPr>
          <p:spPr bwMode="auto">
            <a:xfrm>
              <a:off x="4739" y="3425"/>
              <a:ext cx="44" cy="159"/>
            </a:xfrm>
            <a:custGeom>
              <a:avLst/>
              <a:gdLst/>
              <a:ahLst/>
              <a:cxnLst>
                <a:cxn ang="0">
                  <a:pos x="220" y="1270"/>
                </a:cxn>
                <a:cxn ang="0">
                  <a:pos x="88" y="1173"/>
                </a:cxn>
                <a:cxn ang="0">
                  <a:pos x="88" y="1142"/>
                </a:cxn>
                <a:cxn ang="0">
                  <a:pos x="73" y="1109"/>
                </a:cxn>
                <a:cxn ang="0">
                  <a:pos x="73" y="1077"/>
                </a:cxn>
                <a:cxn ang="0">
                  <a:pos x="59" y="1045"/>
                </a:cxn>
                <a:cxn ang="0">
                  <a:pos x="59" y="1013"/>
                </a:cxn>
                <a:cxn ang="0">
                  <a:pos x="59" y="981"/>
                </a:cxn>
                <a:cxn ang="0">
                  <a:pos x="44" y="948"/>
                </a:cxn>
                <a:cxn ang="0">
                  <a:pos x="44" y="916"/>
                </a:cxn>
                <a:cxn ang="0">
                  <a:pos x="44" y="868"/>
                </a:cxn>
                <a:cxn ang="0">
                  <a:pos x="44" y="836"/>
                </a:cxn>
                <a:cxn ang="0">
                  <a:pos x="44" y="804"/>
                </a:cxn>
                <a:cxn ang="0">
                  <a:pos x="30" y="772"/>
                </a:cxn>
                <a:cxn ang="0">
                  <a:pos x="30" y="739"/>
                </a:cxn>
                <a:cxn ang="0">
                  <a:pos x="30" y="707"/>
                </a:cxn>
                <a:cxn ang="0">
                  <a:pos x="30" y="675"/>
                </a:cxn>
                <a:cxn ang="0">
                  <a:pos x="30" y="644"/>
                </a:cxn>
                <a:cxn ang="0">
                  <a:pos x="30" y="611"/>
                </a:cxn>
                <a:cxn ang="0">
                  <a:pos x="30" y="579"/>
                </a:cxn>
                <a:cxn ang="0">
                  <a:pos x="30" y="547"/>
                </a:cxn>
                <a:cxn ang="0">
                  <a:pos x="30" y="515"/>
                </a:cxn>
                <a:cxn ang="0">
                  <a:pos x="30" y="482"/>
                </a:cxn>
                <a:cxn ang="0">
                  <a:pos x="30" y="450"/>
                </a:cxn>
                <a:cxn ang="0">
                  <a:pos x="30" y="418"/>
                </a:cxn>
                <a:cxn ang="0">
                  <a:pos x="15" y="386"/>
                </a:cxn>
                <a:cxn ang="0">
                  <a:pos x="15" y="354"/>
                </a:cxn>
                <a:cxn ang="0">
                  <a:pos x="15" y="306"/>
                </a:cxn>
                <a:cxn ang="0">
                  <a:pos x="15" y="273"/>
                </a:cxn>
                <a:cxn ang="0">
                  <a:pos x="15" y="241"/>
                </a:cxn>
                <a:cxn ang="0">
                  <a:pos x="15" y="209"/>
                </a:cxn>
                <a:cxn ang="0">
                  <a:pos x="15" y="177"/>
                </a:cxn>
                <a:cxn ang="0">
                  <a:pos x="0" y="146"/>
                </a:cxn>
                <a:cxn ang="0">
                  <a:pos x="0" y="113"/>
                </a:cxn>
                <a:cxn ang="0">
                  <a:pos x="30" y="81"/>
                </a:cxn>
                <a:cxn ang="0">
                  <a:pos x="59" y="49"/>
                </a:cxn>
                <a:cxn ang="0">
                  <a:pos x="73" y="32"/>
                </a:cxn>
                <a:cxn ang="0">
                  <a:pos x="88" y="17"/>
                </a:cxn>
                <a:cxn ang="0">
                  <a:pos x="88" y="17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308" y="997"/>
                </a:cxn>
                <a:cxn ang="0">
                  <a:pos x="308" y="1270"/>
                </a:cxn>
                <a:cxn ang="0">
                  <a:pos x="220" y="1270"/>
                </a:cxn>
              </a:cxnLst>
              <a:rect l="0" t="0" r="r" b="b"/>
              <a:pathLst>
                <a:path w="308" h="1270">
                  <a:moveTo>
                    <a:pt x="220" y="1270"/>
                  </a:moveTo>
                  <a:lnTo>
                    <a:pt x="88" y="1173"/>
                  </a:lnTo>
                  <a:lnTo>
                    <a:pt x="88" y="1142"/>
                  </a:lnTo>
                  <a:lnTo>
                    <a:pt x="73" y="1109"/>
                  </a:lnTo>
                  <a:lnTo>
                    <a:pt x="73" y="1077"/>
                  </a:lnTo>
                  <a:lnTo>
                    <a:pt x="59" y="1045"/>
                  </a:lnTo>
                  <a:lnTo>
                    <a:pt x="59" y="1013"/>
                  </a:lnTo>
                  <a:lnTo>
                    <a:pt x="59" y="981"/>
                  </a:lnTo>
                  <a:lnTo>
                    <a:pt x="44" y="948"/>
                  </a:lnTo>
                  <a:lnTo>
                    <a:pt x="44" y="916"/>
                  </a:lnTo>
                  <a:lnTo>
                    <a:pt x="44" y="868"/>
                  </a:lnTo>
                  <a:lnTo>
                    <a:pt x="44" y="836"/>
                  </a:lnTo>
                  <a:lnTo>
                    <a:pt x="44" y="804"/>
                  </a:lnTo>
                  <a:lnTo>
                    <a:pt x="30" y="772"/>
                  </a:lnTo>
                  <a:lnTo>
                    <a:pt x="30" y="739"/>
                  </a:lnTo>
                  <a:lnTo>
                    <a:pt x="30" y="707"/>
                  </a:lnTo>
                  <a:lnTo>
                    <a:pt x="30" y="675"/>
                  </a:lnTo>
                  <a:lnTo>
                    <a:pt x="30" y="644"/>
                  </a:lnTo>
                  <a:lnTo>
                    <a:pt x="30" y="611"/>
                  </a:lnTo>
                  <a:lnTo>
                    <a:pt x="30" y="579"/>
                  </a:lnTo>
                  <a:lnTo>
                    <a:pt x="30" y="547"/>
                  </a:lnTo>
                  <a:lnTo>
                    <a:pt x="30" y="515"/>
                  </a:lnTo>
                  <a:lnTo>
                    <a:pt x="30" y="482"/>
                  </a:lnTo>
                  <a:lnTo>
                    <a:pt x="30" y="450"/>
                  </a:lnTo>
                  <a:lnTo>
                    <a:pt x="30" y="418"/>
                  </a:lnTo>
                  <a:lnTo>
                    <a:pt x="15" y="386"/>
                  </a:lnTo>
                  <a:lnTo>
                    <a:pt x="15" y="354"/>
                  </a:lnTo>
                  <a:lnTo>
                    <a:pt x="15" y="306"/>
                  </a:lnTo>
                  <a:lnTo>
                    <a:pt x="15" y="273"/>
                  </a:lnTo>
                  <a:lnTo>
                    <a:pt x="15" y="241"/>
                  </a:lnTo>
                  <a:lnTo>
                    <a:pt x="15" y="209"/>
                  </a:lnTo>
                  <a:lnTo>
                    <a:pt x="15" y="177"/>
                  </a:lnTo>
                  <a:lnTo>
                    <a:pt x="0" y="146"/>
                  </a:lnTo>
                  <a:lnTo>
                    <a:pt x="0" y="113"/>
                  </a:lnTo>
                  <a:lnTo>
                    <a:pt x="30" y="81"/>
                  </a:lnTo>
                  <a:lnTo>
                    <a:pt x="59" y="49"/>
                  </a:lnTo>
                  <a:lnTo>
                    <a:pt x="73" y="32"/>
                  </a:lnTo>
                  <a:lnTo>
                    <a:pt x="88" y="17"/>
                  </a:lnTo>
                  <a:lnTo>
                    <a:pt x="88" y="17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308" y="997"/>
                  </a:lnTo>
                  <a:lnTo>
                    <a:pt x="308" y="1270"/>
                  </a:lnTo>
                  <a:lnTo>
                    <a:pt x="220" y="1270"/>
                  </a:lnTo>
                  <a:close/>
                </a:path>
              </a:pathLst>
            </a:custGeom>
            <a:solidFill>
              <a:srgbClr val="00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1" name="Freeform 45"/>
            <p:cNvSpPr>
              <a:spLocks/>
            </p:cNvSpPr>
            <p:nvPr/>
          </p:nvSpPr>
          <p:spPr bwMode="auto">
            <a:xfrm>
              <a:off x="5049" y="3363"/>
              <a:ext cx="44" cy="187"/>
            </a:xfrm>
            <a:custGeom>
              <a:avLst/>
              <a:gdLst/>
              <a:ahLst/>
              <a:cxnLst>
                <a:cxn ang="0">
                  <a:pos x="88" y="1495"/>
                </a:cxn>
                <a:cxn ang="0">
                  <a:pos x="58" y="836"/>
                </a:cxn>
                <a:cxn ang="0">
                  <a:pos x="0" y="49"/>
                </a:cxn>
                <a:cxn ang="0">
                  <a:pos x="264" y="0"/>
                </a:cxn>
                <a:cxn ang="0">
                  <a:pos x="264" y="370"/>
                </a:cxn>
                <a:cxn ang="0">
                  <a:pos x="308" y="836"/>
                </a:cxn>
                <a:cxn ang="0">
                  <a:pos x="308" y="1173"/>
                </a:cxn>
                <a:cxn ang="0">
                  <a:pos x="220" y="1495"/>
                </a:cxn>
                <a:cxn ang="0">
                  <a:pos x="176" y="1495"/>
                </a:cxn>
                <a:cxn ang="0">
                  <a:pos x="88" y="1495"/>
                </a:cxn>
              </a:cxnLst>
              <a:rect l="0" t="0" r="r" b="b"/>
              <a:pathLst>
                <a:path w="308" h="1495">
                  <a:moveTo>
                    <a:pt x="88" y="1495"/>
                  </a:moveTo>
                  <a:lnTo>
                    <a:pt x="58" y="836"/>
                  </a:lnTo>
                  <a:lnTo>
                    <a:pt x="0" y="49"/>
                  </a:lnTo>
                  <a:lnTo>
                    <a:pt x="264" y="0"/>
                  </a:lnTo>
                  <a:lnTo>
                    <a:pt x="264" y="370"/>
                  </a:lnTo>
                  <a:lnTo>
                    <a:pt x="308" y="836"/>
                  </a:lnTo>
                  <a:lnTo>
                    <a:pt x="308" y="1173"/>
                  </a:lnTo>
                  <a:lnTo>
                    <a:pt x="220" y="1495"/>
                  </a:lnTo>
                  <a:lnTo>
                    <a:pt x="176" y="1495"/>
                  </a:lnTo>
                  <a:lnTo>
                    <a:pt x="88" y="149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2" name="Freeform 46"/>
            <p:cNvSpPr>
              <a:spLocks/>
            </p:cNvSpPr>
            <p:nvPr/>
          </p:nvSpPr>
          <p:spPr bwMode="auto">
            <a:xfrm>
              <a:off x="5252" y="3357"/>
              <a:ext cx="48" cy="180"/>
            </a:xfrm>
            <a:custGeom>
              <a:avLst/>
              <a:gdLst/>
              <a:ahLst/>
              <a:cxnLst>
                <a:cxn ang="0">
                  <a:pos x="89" y="1446"/>
                </a:cxn>
                <a:cxn ang="0">
                  <a:pos x="0" y="1221"/>
                </a:cxn>
                <a:cxn ang="0">
                  <a:pos x="162" y="370"/>
                </a:cxn>
                <a:cxn ang="0">
                  <a:pos x="147" y="354"/>
                </a:cxn>
                <a:cxn ang="0">
                  <a:pos x="147" y="338"/>
                </a:cxn>
                <a:cxn ang="0">
                  <a:pos x="132" y="338"/>
                </a:cxn>
                <a:cxn ang="0">
                  <a:pos x="132" y="321"/>
                </a:cxn>
                <a:cxn ang="0">
                  <a:pos x="132" y="321"/>
                </a:cxn>
                <a:cxn ang="0">
                  <a:pos x="132" y="321"/>
                </a:cxn>
                <a:cxn ang="0">
                  <a:pos x="132" y="321"/>
                </a:cxn>
                <a:cxn ang="0">
                  <a:pos x="132" y="321"/>
                </a:cxn>
                <a:cxn ang="0">
                  <a:pos x="294" y="0"/>
                </a:cxn>
                <a:cxn ang="0">
                  <a:pos x="338" y="225"/>
                </a:cxn>
                <a:cxn ang="0">
                  <a:pos x="338" y="241"/>
                </a:cxn>
                <a:cxn ang="0">
                  <a:pos x="338" y="257"/>
                </a:cxn>
                <a:cxn ang="0">
                  <a:pos x="338" y="257"/>
                </a:cxn>
                <a:cxn ang="0">
                  <a:pos x="338" y="274"/>
                </a:cxn>
                <a:cxn ang="0">
                  <a:pos x="338" y="274"/>
                </a:cxn>
                <a:cxn ang="0">
                  <a:pos x="338" y="274"/>
                </a:cxn>
                <a:cxn ang="0">
                  <a:pos x="338" y="274"/>
                </a:cxn>
                <a:cxn ang="0">
                  <a:pos x="338" y="274"/>
                </a:cxn>
                <a:cxn ang="0">
                  <a:pos x="294" y="692"/>
                </a:cxn>
                <a:cxn ang="0">
                  <a:pos x="265" y="1302"/>
                </a:cxn>
                <a:cxn ang="0">
                  <a:pos x="236" y="1334"/>
                </a:cxn>
                <a:cxn ang="0">
                  <a:pos x="236" y="1366"/>
                </a:cxn>
                <a:cxn ang="0">
                  <a:pos x="221" y="1382"/>
                </a:cxn>
                <a:cxn ang="0">
                  <a:pos x="221" y="1382"/>
                </a:cxn>
                <a:cxn ang="0">
                  <a:pos x="206" y="1398"/>
                </a:cxn>
                <a:cxn ang="0">
                  <a:pos x="206" y="1398"/>
                </a:cxn>
                <a:cxn ang="0">
                  <a:pos x="206" y="1398"/>
                </a:cxn>
                <a:cxn ang="0">
                  <a:pos x="206" y="1398"/>
                </a:cxn>
                <a:cxn ang="0">
                  <a:pos x="89" y="1446"/>
                </a:cxn>
              </a:cxnLst>
              <a:rect l="0" t="0" r="r" b="b"/>
              <a:pathLst>
                <a:path w="338" h="1446">
                  <a:moveTo>
                    <a:pt x="89" y="1446"/>
                  </a:moveTo>
                  <a:lnTo>
                    <a:pt x="0" y="1221"/>
                  </a:lnTo>
                  <a:lnTo>
                    <a:pt x="162" y="370"/>
                  </a:lnTo>
                  <a:lnTo>
                    <a:pt x="147" y="354"/>
                  </a:lnTo>
                  <a:lnTo>
                    <a:pt x="147" y="338"/>
                  </a:lnTo>
                  <a:lnTo>
                    <a:pt x="132" y="338"/>
                  </a:lnTo>
                  <a:lnTo>
                    <a:pt x="132" y="321"/>
                  </a:lnTo>
                  <a:lnTo>
                    <a:pt x="132" y="321"/>
                  </a:lnTo>
                  <a:lnTo>
                    <a:pt x="132" y="321"/>
                  </a:lnTo>
                  <a:lnTo>
                    <a:pt x="132" y="321"/>
                  </a:lnTo>
                  <a:lnTo>
                    <a:pt x="132" y="321"/>
                  </a:lnTo>
                  <a:lnTo>
                    <a:pt x="294" y="0"/>
                  </a:lnTo>
                  <a:lnTo>
                    <a:pt x="338" y="225"/>
                  </a:lnTo>
                  <a:lnTo>
                    <a:pt x="338" y="241"/>
                  </a:lnTo>
                  <a:lnTo>
                    <a:pt x="338" y="257"/>
                  </a:lnTo>
                  <a:lnTo>
                    <a:pt x="338" y="257"/>
                  </a:lnTo>
                  <a:lnTo>
                    <a:pt x="338" y="274"/>
                  </a:lnTo>
                  <a:lnTo>
                    <a:pt x="338" y="274"/>
                  </a:lnTo>
                  <a:lnTo>
                    <a:pt x="338" y="274"/>
                  </a:lnTo>
                  <a:lnTo>
                    <a:pt x="338" y="274"/>
                  </a:lnTo>
                  <a:lnTo>
                    <a:pt x="338" y="274"/>
                  </a:lnTo>
                  <a:lnTo>
                    <a:pt x="294" y="692"/>
                  </a:lnTo>
                  <a:lnTo>
                    <a:pt x="265" y="1302"/>
                  </a:lnTo>
                  <a:lnTo>
                    <a:pt x="236" y="1334"/>
                  </a:lnTo>
                  <a:lnTo>
                    <a:pt x="236" y="1366"/>
                  </a:lnTo>
                  <a:lnTo>
                    <a:pt x="221" y="1382"/>
                  </a:lnTo>
                  <a:lnTo>
                    <a:pt x="221" y="1382"/>
                  </a:lnTo>
                  <a:lnTo>
                    <a:pt x="206" y="1398"/>
                  </a:lnTo>
                  <a:lnTo>
                    <a:pt x="206" y="1398"/>
                  </a:lnTo>
                  <a:lnTo>
                    <a:pt x="206" y="1398"/>
                  </a:lnTo>
                  <a:lnTo>
                    <a:pt x="206" y="1398"/>
                  </a:lnTo>
                  <a:lnTo>
                    <a:pt x="89" y="144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3" name="Freeform 47"/>
            <p:cNvSpPr>
              <a:spLocks/>
            </p:cNvSpPr>
            <p:nvPr/>
          </p:nvSpPr>
          <p:spPr bwMode="auto">
            <a:xfrm>
              <a:off x="4697" y="3473"/>
              <a:ext cx="31" cy="64"/>
            </a:xfrm>
            <a:custGeom>
              <a:avLst/>
              <a:gdLst/>
              <a:ahLst/>
              <a:cxnLst>
                <a:cxn ang="0">
                  <a:pos x="44" y="466"/>
                </a:cxn>
                <a:cxn ang="0">
                  <a:pos x="44" y="466"/>
                </a:cxn>
                <a:cxn ang="0">
                  <a:pos x="44" y="466"/>
                </a:cxn>
                <a:cxn ang="0">
                  <a:pos x="44" y="466"/>
                </a:cxn>
                <a:cxn ang="0">
                  <a:pos x="44" y="466"/>
                </a:cxn>
                <a:cxn ang="0">
                  <a:pos x="29" y="434"/>
                </a:cxn>
                <a:cxn ang="0">
                  <a:pos x="14" y="418"/>
                </a:cxn>
                <a:cxn ang="0">
                  <a:pos x="14" y="402"/>
                </a:cxn>
                <a:cxn ang="0">
                  <a:pos x="0" y="386"/>
                </a:cxn>
                <a:cxn ang="0">
                  <a:pos x="0" y="386"/>
                </a:cxn>
                <a:cxn ang="0">
                  <a:pos x="0" y="386"/>
                </a:cxn>
                <a:cxn ang="0">
                  <a:pos x="0" y="370"/>
                </a:cxn>
                <a:cxn ang="0">
                  <a:pos x="0" y="370"/>
                </a:cxn>
                <a:cxn ang="0">
                  <a:pos x="44" y="0"/>
                </a:cxn>
                <a:cxn ang="0">
                  <a:pos x="219" y="96"/>
                </a:cxn>
                <a:cxn ang="0">
                  <a:pos x="219" y="514"/>
                </a:cxn>
                <a:cxn ang="0">
                  <a:pos x="132" y="514"/>
                </a:cxn>
                <a:cxn ang="0">
                  <a:pos x="44" y="466"/>
                </a:cxn>
              </a:cxnLst>
              <a:rect l="0" t="0" r="r" b="b"/>
              <a:pathLst>
                <a:path w="219" h="514">
                  <a:moveTo>
                    <a:pt x="44" y="466"/>
                  </a:moveTo>
                  <a:lnTo>
                    <a:pt x="44" y="466"/>
                  </a:lnTo>
                  <a:lnTo>
                    <a:pt x="44" y="466"/>
                  </a:lnTo>
                  <a:lnTo>
                    <a:pt x="44" y="466"/>
                  </a:lnTo>
                  <a:lnTo>
                    <a:pt x="44" y="466"/>
                  </a:lnTo>
                  <a:lnTo>
                    <a:pt x="29" y="434"/>
                  </a:lnTo>
                  <a:lnTo>
                    <a:pt x="14" y="418"/>
                  </a:lnTo>
                  <a:lnTo>
                    <a:pt x="14" y="402"/>
                  </a:lnTo>
                  <a:lnTo>
                    <a:pt x="0" y="386"/>
                  </a:lnTo>
                  <a:lnTo>
                    <a:pt x="0" y="386"/>
                  </a:lnTo>
                  <a:lnTo>
                    <a:pt x="0" y="386"/>
                  </a:lnTo>
                  <a:lnTo>
                    <a:pt x="0" y="370"/>
                  </a:lnTo>
                  <a:lnTo>
                    <a:pt x="0" y="370"/>
                  </a:lnTo>
                  <a:lnTo>
                    <a:pt x="44" y="0"/>
                  </a:lnTo>
                  <a:lnTo>
                    <a:pt x="219" y="96"/>
                  </a:lnTo>
                  <a:lnTo>
                    <a:pt x="219" y="514"/>
                  </a:lnTo>
                  <a:lnTo>
                    <a:pt x="132" y="514"/>
                  </a:lnTo>
                  <a:lnTo>
                    <a:pt x="44" y="466"/>
                  </a:lnTo>
                  <a:close/>
                </a:path>
              </a:pathLst>
            </a:custGeom>
            <a:solidFill>
              <a:srgbClr val="00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4" name="Freeform 48"/>
            <p:cNvSpPr>
              <a:spLocks/>
            </p:cNvSpPr>
            <p:nvPr/>
          </p:nvSpPr>
          <p:spPr bwMode="auto">
            <a:xfrm>
              <a:off x="4586" y="3409"/>
              <a:ext cx="104" cy="94"/>
            </a:xfrm>
            <a:custGeom>
              <a:avLst/>
              <a:gdLst/>
              <a:ahLst/>
              <a:cxnLst>
                <a:cxn ang="0">
                  <a:pos x="263" y="707"/>
                </a:cxn>
                <a:cxn ang="0">
                  <a:pos x="87" y="563"/>
                </a:cxn>
                <a:cxn ang="0">
                  <a:pos x="0" y="418"/>
                </a:cxn>
                <a:cxn ang="0">
                  <a:pos x="175" y="48"/>
                </a:cxn>
                <a:cxn ang="0">
                  <a:pos x="190" y="48"/>
                </a:cxn>
                <a:cxn ang="0">
                  <a:pos x="205" y="48"/>
                </a:cxn>
                <a:cxn ang="0">
                  <a:pos x="205" y="48"/>
                </a:cxn>
                <a:cxn ang="0">
                  <a:pos x="219" y="48"/>
                </a:cxn>
                <a:cxn ang="0">
                  <a:pos x="219" y="48"/>
                </a:cxn>
                <a:cxn ang="0">
                  <a:pos x="219" y="48"/>
                </a:cxn>
                <a:cxn ang="0">
                  <a:pos x="219" y="48"/>
                </a:cxn>
                <a:cxn ang="0">
                  <a:pos x="219" y="48"/>
                </a:cxn>
                <a:cxn ang="0">
                  <a:pos x="248" y="32"/>
                </a:cxn>
                <a:cxn ang="0">
                  <a:pos x="263" y="16"/>
                </a:cxn>
                <a:cxn ang="0">
                  <a:pos x="278" y="16"/>
                </a:cxn>
                <a:cxn ang="0">
                  <a:pos x="293" y="0"/>
                </a:cxn>
                <a:cxn ang="0">
                  <a:pos x="293" y="0"/>
                </a:cxn>
                <a:cxn ang="0">
                  <a:pos x="293" y="0"/>
                </a:cxn>
                <a:cxn ang="0">
                  <a:pos x="293" y="0"/>
                </a:cxn>
                <a:cxn ang="0">
                  <a:pos x="293" y="0"/>
                </a:cxn>
                <a:cxn ang="0">
                  <a:pos x="689" y="128"/>
                </a:cxn>
                <a:cxn ang="0">
                  <a:pos x="689" y="160"/>
                </a:cxn>
                <a:cxn ang="0">
                  <a:pos x="689" y="160"/>
                </a:cxn>
                <a:cxn ang="0">
                  <a:pos x="689" y="177"/>
                </a:cxn>
                <a:cxn ang="0">
                  <a:pos x="689" y="177"/>
                </a:cxn>
                <a:cxn ang="0">
                  <a:pos x="689" y="192"/>
                </a:cxn>
                <a:cxn ang="0">
                  <a:pos x="689" y="192"/>
                </a:cxn>
                <a:cxn ang="0">
                  <a:pos x="689" y="192"/>
                </a:cxn>
                <a:cxn ang="0">
                  <a:pos x="689" y="192"/>
                </a:cxn>
                <a:cxn ang="0">
                  <a:pos x="732" y="386"/>
                </a:cxn>
                <a:cxn ang="0">
                  <a:pos x="557" y="658"/>
                </a:cxn>
                <a:cxn ang="0">
                  <a:pos x="352" y="755"/>
                </a:cxn>
                <a:cxn ang="0">
                  <a:pos x="263" y="707"/>
                </a:cxn>
              </a:cxnLst>
              <a:rect l="0" t="0" r="r" b="b"/>
              <a:pathLst>
                <a:path w="732" h="755">
                  <a:moveTo>
                    <a:pt x="263" y="707"/>
                  </a:moveTo>
                  <a:lnTo>
                    <a:pt x="87" y="563"/>
                  </a:lnTo>
                  <a:lnTo>
                    <a:pt x="0" y="418"/>
                  </a:lnTo>
                  <a:lnTo>
                    <a:pt x="175" y="48"/>
                  </a:lnTo>
                  <a:lnTo>
                    <a:pt x="190" y="48"/>
                  </a:lnTo>
                  <a:lnTo>
                    <a:pt x="205" y="48"/>
                  </a:lnTo>
                  <a:lnTo>
                    <a:pt x="205" y="48"/>
                  </a:lnTo>
                  <a:lnTo>
                    <a:pt x="219" y="48"/>
                  </a:lnTo>
                  <a:lnTo>
                    <a:pt x="219" y="48"/>
                  </a:lnTo>
                  <a:lnTo>
                    <a:pt x="219" y="48"/>
                  </a:lnTo>
                  <a:lnTo>
                    <a:pt x="219" y="48"/>
                  </a:lnTo>
                  <a:lnTo>
                    <a:pt x="219" y="48"/>
                  </a:lnTo>
                  <a:lnTo>
                    <a:pt x="248" y="32"/>
                  </a:lnTo>
                  <a:lnTo>
                    <a:pt x="263" y="16"/>
                  </a:lnTo>
                  <a:lnTo>
                    <a:pt x="278" y="16"/>
                  </a:lnTo>
                  <a:lnTo>
                    <a:pt x="293" y="0"/>
                  </a:lnTo>
                  <a:lnTo>
                    <a:pt x="293" y="0"/>
                  </a:lnTo>
                  <a:lnTo>
                    <a:pt x="293" y="0"/>
                  </a:lnTo>
                  <a:lnTo>
                    <a:pt x="293" y="0"/>
                  </a:lnTo>
                  <a:lnTo>
                    <a:pt x="293" y="0"/>
                  </a:lnTo>
                  <a:lnTo>
                    <a:pt x="689" y="128"/>
                  </a:lnTo>
                  <a:lnTo>
                    <a:pt x="689" y="160"/>
                  </a:lnTo>
                  <a:lnTo>
                    <a:pt x="689" y="160"/>
                  </a:lnTo>
                  <a:lnTo>
                    <a:pt x="689" y="177"/>
                  </a:lnTo>
                  <a:lnTo>
                    <a:pt x="689" y="177"/>
                  </a:lnTo>
                  <a:lnTo>
                    <a:pt x="689" y="192"/>
                  </a:lnTo>
                  <a:lnTo>
                    <a:pt x="689" y="192"/>
                  </a:lnTo>
                  <a:lnTo>
                    <a:pt x="689" y="192"/>
                  </a:lnTo>
                  <a:lnTo>
                    <a:pt x="689" y="192"/>
                  </a:lnTo>
                  <a:lnTo>
                    <a:pt x="732" y="386"/>
                  </a:lnTo>
                  <a:lnTo>
                    <a:pt x="557" y="658"/>
                  </a:lnTo>
                  <a:lnTo>
                    <a:pt x="352" y="755"/>
                  </a:lnTo>
                  <a:lnTo>
                    <a:pt x="263" y="707"/>
                  </a:lnTo>
                  <a:close/>
                </a:path>
              </a:pathLst>
            </a:custGeom>
            <a:solidFill>
              <a:srgbClr val="00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5" name="Freeform 49"/>
            <p:cNvSpPr>
              <a:spLocks/>
            </p:cNvSpPr>
            <p:nvPr/>
          </p:nvSpPr>
          <p:spPr bwMode="auto">
            <a:xfrm>
              <a:off x="4611" y="3433"/>
              <a:ext cx="54" cy="46"/>
            </a:xfrm>
            <a:custGeom>
              <a:avLst/>
              <a:gdLst/>
              <a:ahLst/>
              <a:cxnLst>
                <a:cxn ang="0">
                  <a:pos x="88" y="322"/>
                </a:cxn>
                <a:cxn ang="0">
                  <a:pos x="0" y="226"/>
                </a:cxn>
                <a:cxn ang="0">
                  <a:pos x="118" y="0"/>
                </a:cxn>
                <a:cxn ang="0">
                  <a:pos x="147" y="0"/>
                </a:cxn>
                <a:cxn ang="0">
                  <a:pos x="147" y="0"/>
                </a:cxn>
                <a:cxn ang="0">
                  <a:pos x="162" y="0"/>
                </a:cxn>
                <a:cxn ang="0">
                  <a:pos x="162" y="0"/>
                </a:cxn>
                <a:cxn ang="0">
                  <a:pos x="177" y="0"/>
                </a:cxn>
                <a:cxn ang="0">
                  <a:pos x="177" y="0"/>
                </a:cxn>
                <a:cxn ang="0">
                  <a:pos x="177" y="0"/>
                </a:cxn>
                <a:cxn ang="0">
                  <a:pos x="177" y="0"/>
                </a:cxn>
                <a:cxn ang="0">
                  <a:pos x="382" y="49"/>
                </a:cxn>
                <a:cxn ang="0">
                  <a:pos x="220" y="371"/>
                </a:cxn>
                <a:cxn ang="0">
                  <a:pos x="177" y="371"/>
                </a:cxn>
                <a:cxn ang="0">
                  <a:pos x="88" y="322"/>
                </a:cxn>
              </a:cxnLst>
              <a:rect l="0" t="0" r="r" b="b"/>
              <a:pathLst>
                <a:path w="382" h="371">
                  <a:moveTo>
                    <a:pt x="88" y="322"/>
                  </a:moveTo>
                  <a:lnTo>
                    <a:pt x="0" y="226"/>
                  </a:lnTo>
                  <a:lnTo>
                    <a:pt x="118" y="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382" y="49"/>
                  </a:lnTo>
                  <a:lnTo>
                    <a:pt x="220" y="371"/>
                  </a:lnTo>
                  <a:lnTo>
                    <a:pt x="177" y="371"/>
                  </a:lnTo>
                  <a:lnTo>
                    <a:pt x="88" y="3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6" name="Freeform 50"/>
            <p:cNvSpPr>
              <a:spLocks/>
            </p:cNvSpPr>
            <p:nvPr/>
          </p:nvSpPr>
          <p:spPr bwMode="auto">
            <a:xfrm>
              <a:off x="4866" y="3345"/>
              <a:ext cx="38" cy="122"/>
            </a:xfrm>
            <a:custGeom>
              <a:avLst/>
              <a:gdLst/>
              <a:ahLst/>
              <a:cxnLst>
                <a:cxn ang="0">
                  <a:pos x="88" y="933"/>
                </a:cxn>
                <a:cxn ang="0">
                  <a:pos x="44" y="789"/>
                </a:cxn>
                <a:cxn ang="0">
                  <a:pos x="88" y="467"/>
                </a:cxn>
                <a:cxn ang="0">
                  <a:pos x="0" y="274"/>
                </a:cxn>
                <a:cxn ang="0">
                  <a:pos x="176" y="0"/>
                </a:cxn>
                <a:cxn ang="0">
                  <a:pos x="263" y="322"/>
                </a:cxn>
                <a:cxn ang="0">
                  <a:pos x="263" y="981"/>
                </a:cxn>
                <a:cxn ang="0">
                  <a:pos x="176" y="981"/>
                </a:cxn>
                <a:cxn ang="0">
                  <a:pos x="88" y="933"/>
                </a:cxn>
              </a:cxnLst>
              <a:rect l="0" t="0" r="r" b="b"/>
              <a:pathLst>
                <a:path w="263" h="981">
                  <a:moveTo>
                    <a:pt x="88" y="933"/>
                  </a:moveTo>
                  <a:lnTo>
                    <a:pt x="44" y="789"/>
                  </a:lnTo>
                  <a:lnTo>
                    <a:pt x="88" y="467"/>
                  </a:lnTo>
                  <a:lnTo>
                    <a:pt x="0" y="274"/>
                  </a:lnTo>
                  <a:lnTo>
                    <a:pt x="176" y="0"/>
                  </a:lnTo>
                  <a:lnTo>
                    <a:pt x="263" y="322"/>
                  </a:lnTo>
                  <a:lnTo>
                    <a:pt x="263" y="981"/>
                  </a:lnTo>
                  <a:lnTo>
                    <a:pt x="176" y="981"/>
                  </a:lnTo>
                  <a:lnTo>
                    <a:pt x="88" y="93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8179343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figure above is a visual abstract that details how excess weight can exacerbate joint pain, and therefore recommends weight loss to gain relief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5800"/>
            <a:ext cx="8674418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182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9100406-BBB6-4131-BC64-6FAEAD042A27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3820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ct val="50000"/>
              </a:spcAft>
            </a:pPr>
            <a:r>
              <a:rPr lang="en-US" sz="2800" dirty="0"/>
              <a:t>Brief physician advice improves diet and exercise. </a:t>
            </a:r>
          </a:p>
          <a:p>
            <a:pPr eaLnBrk="1" hangingPunct="1">
              <a:lnSpc>
                <a:spcPct val="80000"/>
              </a:lnSpc>
              <a:spcAft>
                <a:spcPct val="50000"/>
              </a:spcAft>
            </a:pPr>
            <a:r>
              <a:rPr lang="en-US" dirty="0"/>
              <a:t>T</a:t>
            </a:r>
            <a:r>
              <a:rPr lang="en-US" sz="2800" dirty="0"/>
              <a:t>he percent of providers counseling patients about </a:t>
            </a:r>
            <a:r>
              <a:rPr lang="en-US" dirty="0"/>
              <a:t>behavioral approaches is disappointing (less than 50%). </a:t>
            </a: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dirty="0"/>
              <a:t>P</a:t>
            </a:r>
            <a:r>
              <a:rPr lang="en-US" sz="2800" dirty="0"/>
              <a:t>roviders don’t ask about behavior because they believe patients can’t or don’t want to change</a:t>
            </a: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838200" y="5362575"/>
            <a:ext cx="841435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 dirty="0" err="1"/>
              <a:t>Kraschnewski</a:t>
            </a:r>
            <a:r>
              <a:rPr lang="en-US" sz="1600" dirty="0"/>
              <a:t>, J.L. et al. (2012). </a:t>
            </a:r>
            <a:r>
              <a:rPr lang="en-US" sz="1600" dirty="0" err="1"/>
              <a:t>Abid</a:t>
            </a:r>
            <a:r>
              <a:rPr lang="en-US" sz="1600" dirty="0"/>
              <a:t>, et al., 2005; Goldstein, Whitlock, &amp; </a:t>
            </a:r>
            <a:r>
              <a:rPr lang="en-US" sz="1600" dirty="0" err="1"/>
              <a:t>DePue</a:t>
            </a:r>
            <a:r>
              <a:rPr lang="en-US" sz="1600" dirty="0"/>
              <a:t>, 2004;  </a:t>
            </a:r>
          </a:p>
          <a:p>
            <a:pPr algn="l" eaLnBrk="0" hangingPunct="0"/>
            <a:r>
              <a:rPr lang="en-US" sz="1600" dirty="0" err="1"/>
              <a:t>Polivy</a:t>
            </a:r>
            <a:r>
              <a:rPr lang="en-US" sz="1600" dirty="0"/>
              <a:t> &amp; Herman, 2002; </a:t>
            </a:r>
          </a:p>
        </p:txBody>
      </p:sp>
      <p:sp>
        <p:nvSpPr>
          <p:cNvPr id="15365" name="Line 4"/>
          <p:cNvSpPr>
            <a:spLocks noChangeShapeType="1"/>
          </p:cNvSpPr>
          <p:nvPr/>
        </p:nvSpPr>
        <p:spPr bwMode="auto">
          <a:xfrm>
            <a:off x="838200" y="5410200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/>
          <a:lstStyle/>
          <a:p>
            <a:r>
              <a:rPr lang="en-US" sz="3600" dirty="0"/>
              <a:t>… Why Don’t We </a:t>
            </a:r>
            <a:r>
              <a:rPr lang="en-US" sz="3600" u="sng" dirty="0"/>
              <a:t>Do</a:t>
            </a:r>
            <a:r>
              <a:rPr lang="en-US" sz="3600" dirty="0"/>
              <a:t> Something About It?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dirty="0"/>
              <a:t>Can We Make a Difference?</a:t>
            </a:r>
          </a:p>
        </p:txBody>
      </p:sp>
      <p:graphicFrame>
        <p:nvGraphicFramePr>
          <p:cNvPr id="17" name="Object 2"/>
          <p:cNvGraphicFramePr>
            <a:graphicFrameLocks noChangeAspect="1"/>
          </p:cNvGraphicFramePr>
          <p:nvPr/>
        </p:nvGraphicFramePr>
        <p:xfrm>
          <a:off x="381000" y="1401762"/>
          <a:ext cx="7772400" cy="4110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819400" y="1782762"/>
            <a:ext cx="3505200" cy="1447800"/>
            <a:chOff x="1776" y="1536"/>
            <a:chExt cx="2208" cy="912"/>
          </a:xfrm>
        </p:grpSpPr>
        <p:sp>
          <p:nvSpPr>
            <p:cNvPr id="22534" name="Text Box 6"/>
            <p:cNvSpPr txBox="1">
              <a:spLocks noChangeArrowheads="1"/>
            </p:cNvSpPr>
            <p:nvPr/>
          </p:nvSpPr>
          <p:spPr bwMode="auto">
            <a:xfrm>
              <a:off x="1776" y="1536"/>
              <a:ext cx="2208" cy="5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b="1">
                  <a:latin typeface="Arial Narrow" pitchFamily="34" charset="0"/>
                </a:rPr>
                <a:t>Average Adherence Rate</a:t>
              </a:r>
            </a:p>
            <a:p>
              <a:pPr algn="ctr" eaLnBrk="1" hangingPunct="1"/>
              <a:r>
                <a:rPr lang="en-US" b="1">
                  <a:latin typeface="Arial Narrow" pitchFamily="34" charset="0"/>
                </a:rPr>
                <a:t> (for any medical recommendation)</a:t>
              </a:r>
            </a:p>
          </p:txBody>
        </p:sp>
        <p:sp>
          <p:nvSpPr>
            <p:cNvPr id="22535" name="Line 7"/>
            <p:cNvSpPr>
              <a:spLocks noChangeShapeType="1"/>
            </p:cNvSpPr>
            <p:nvPr/>
          </p:nvSpPr>
          <p:spPr bwMode="auto">
            <a:xfrm>
              <a:off x="2880" y="1920"/>
              <a:ext cx="0" cy="5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2536" name="Line 8"/>
          <p:cNvSpPr>
            <a:spLocks noChangeShapeType="1"/>
          </p:cNvSpPr>
          <p:nvPr/>
        </p:nvSpPr>
        <p:spPr bwMode="auto">
          <a:xfrm>
            <a:off x="4572000" y="3840162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3276600" y="5440362"/>
            <a:ext cx="2590800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b="1">
                <a:latin typeface="Arial Narrow" pitchFamily="34" charset="0"/>
              </a:rPr>
              <a:t>standard medical practice</a:t>
            </a:r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1447800" y="4373562"/>
            <a:ext cx="2971800" cy="949325"/>
            <a:chOff x="912" y="3168"/>
            <a:chExt cx="1872" cy="598"/>
          </a:xfrm>
        </p:grpSpPr>
        <p:sp>
          <p:nvSpPr>
            <p:cNvPr id="22539" name="Line 11"/>
            <p:cNvSpPr>
              <a:spLocks noChangeShapeType="1"/>
            </p:cNvSpPr>
            <p:nvPr/>
          </p:nvSpPr>
          <p:spPr bwMode="auto">
            <a:xfrm flipH="1" flipV="1">
              <a:off x="912" y="3600"/>
              <a:ext cx="18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2540" name="Text Box 12"/>
            <p:cNvSpPr txBox="1">
              <a:spLocks noChangeArrowheads="1"/>
            </p:cNvSpPr>
            <p:nvPr/>
          </p:nvSpPr>
          <p:spPr bwMode="auto">
            <a:xfrm>
              <a:off x="1104" y="3168"/>
              <a:ext cx="1477" cy="5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i="1">
                  <a:latin typeface="Arial Narrow" pitchFamily="34" charset="0"/>
                </a:rPr>
                <a:t>provider behavior</a:t>
              </a:r>
            </a:p>
            <a:p>
              <a:pPr algn="ctr" eaLnBrk="1" hangingPunct="1"/>
              <a:r>
                <a:rPr lang="en-US">
                  <a:latin typeface="Arial Narrow" pitchFamily="34" charset="0"/>
                </a:rPr>
                <a:t>can </a:t>
              </a:r>
              <a:r>
                <a:rPr lang="en-US" u="sng">
                  <a:latin typeface="Arial Narrow" pitchFamily="34" charset="0"/>
                </a:rPr>
                <a:t>reduce</a:t>
              </a:r>
              <a:r>
                <a:rPr lang="en-US">
                  <a:latin typeface="Arial Narrow" pitchFamily="34" charset="0"/>
                </a:rPr>
                <a:t> adherence</a:t>
              </a: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4724400" y="4373562"/>
            <a:ext cx="3200400" cy="949325"/>
            <a:chOff x="2976" y="3168"/>
            <a:chExt cx="2016" cy="598"/>
          </a:xfrm>
        </p:grpSpPr>
        <p:sp>
          <p:nvSpPr>
            <p:cNvPr id="22542" name="Line 14"/>
            <p:cNvSpPr>
              <a:spLocks noChangeShapeType="1"/>
            </p:cNvSpPr>
            <p:nvPr/>
          </p:nvSpPr>
          <p:spPr bwMode="auto">
            <a:xfrm>
              <a:off x="2976" y="3600"/>
              <a:ext cx="201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2543" name="Text Box 15"/>
            <p:cNvSpPr txBox="1">
              <a:spLocks noChangeArrowheads="1"/>
            </p:cNvSpPr>
            <p:nvPr/>
          </p:nvSpPr>
          <p:spPr bwMode="auto">
            <a:xfrm>
              <a:off x="3168" y="3168"/>
              <a:ext cx="1584" cy="5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i="1">
                  <a:latin typeface="Arial Narrow" pitchFamily="34" charset="0"/>
                </a:rPr>
                <a:t>patient behavior</a:t>
              </a:r>
            </a:p>
            <a:p>
              <a:pPr algn="ctr" eaLnBrk="1" hangingPunct="1"/>
              <a:r>
                <a:rPr lang="en-US">
                  <a:latin typeface="Arial Narrow" pitchFamily="34" charset="0"/>
                </a:rPr>
                <a:t>can </a:t>
              </a:r>
              <a:r>
                <a:rPr lang="en-US" u="sng">
                  <a:latin typeface="Arial Narrow" pitchFamily="34" charset="0"/>
                </a:rPr>
                <a:t>increase</a:t>
              </a:r>
              <a:r>
                <a:rPr lang="en-US">
                  <a:latin typeface="Arial Narrow" pitchFamily="34" charset="0"/>
                </a:rPr>
                <a:t> adherence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592763"/>
          </a:xfrm>
        </p:spPr>
        <p:txBody>
          <a:bodyPr/>
          <a:lstStyle/>
          <a:p>
            <a:pPr>
              <a:spcBef>
                <a:spcPct val="25000"/>
              </a:spcBef>
            </a:pPr>
            <a:r>
              <a:rPr lang="en-US" sz="3200" dirty="0"/>
              <a:t>People behave in ways counter to        their own interests</a:t>
            </a:r>
          </a:p>
          <a:p>
            <a:pPr>
              <a:spcBef>
                <a:spcPct val="25000"/>
              </a:spcBef>
            </a:pPr>
            <a:r>
              <a:rPr lang="en-US" sz="3200" dirty="0"/>
              <a:t>Labels (like “noncompliant”) increase resistance</a:t>
            </a:r>
          </a:p>
          <a:p>
            <a:pPr>
              <a:spcBef>
                <a:spcPct val="25000"/>
              </a:spcBef>
            </a:pPr>
            <a:r>
              <a:rPr lang="en-US" sz="3200" dirty="0"/>
              <a:t>Confronting denial increases resistance</a:t>
            </a:r>
          </a:p>
          <a:p>
            <a:pPr>
              <a:spcBef>
                <a:spcPct val="25000"/>
              </a:spcBef>
            </a:pPr>
            <a:r>
              <a:rPr lang="en-US" sz="3200" dirty="0"/>
              <a:t>Appeals to fear increase resistance</a:t>
            </a:r>
          </a:p>
          <a:p>
            <a:pPr>
              <a:spcBef>
                <a:spcPct val="25000"/>
              </a:spcBef>
            </a:pPr>
            <a:r>
              <a:rPr lang="en-US" sz="3200" dirty="0"/>
              <a:t>Increased knowledge = behavior </a:t>
            </a:r>
            <a:r>
              <a:rPr lang="en-US" sz="3600" dirty="0"/>
              <a:t>change</a:t>
            </a:r>
          </a:p>
        </p:txBody>
      </p:sp>
      <p:sp>
        <p:nvSpPr>
          <p:cNvPr id="83971" name="Line 3"/>
          <p:cNvSpPr>
            <a:spLocks noChangeShapeType="1"/>
          </p:cNvSpPr>
          <p:nvPr/>
        </p:nvSpPr>
        <p:spPr bwMode="auto">
          <a:xfrm flipH="1">
            <a:off x="4800600" y="4648200"/>
            <a:ext cx="228600" cy="457200"/>
          </a:xfrm>
          <a:prstGeom prst="line">
            <a:avLst/>
          </a:prstGeom>
          <a:noFill/>
          <a:ln w="25400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noFill/>
          <a:ln/>
        </p:spPr>
        <p:txBody>
          <a:bodyPr/>
          <a:lstStyle/>
          <a:p>
            <a:r>
              <a:rPr lang="en-US" dirty="0"/>
              <a:t>The Paradox</a:t>
            </a:r>
          </a:p>
        </p:txBody>
      </p:sp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838200" y="5638800"/>
            <a:ext cx="125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Cook, 2006</a:t>
            </a:r>
          </a:p>
        </p:txBody>
      </p:sp>
      <p:sp>
        <p:nvSpPr>
          <p:cNvPr id="83974" name="Line 6"/>
          <p:cNvSpPr>
            <a:spLocks noChangeShapeType="1"/>
          </p:cNvSpPr>
          <p:nvPr/>
        </p:nvSpPr>
        <p:spPr bwMode="auto">
          <a:xfrm>
            <a:off x="838200" y="5624512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592763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>
                <a:solidFill>
                  <a:srgbClr val="00B050"/>
                </a:solidFill>
              </a:rPr>
              <a:t>T</a:t>
            </a:r>
            <a:r>
              <a:rPr lang="en-US" sz="2400" dirty="0"/>
              <a:t> or F: People behave in ways counter to their own interests.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/>
              <a:t>T or </a:t>
            </a:r>
            <a:r>
              <a:rPr lang="en-US" sz="2400" dirty="0">
                <a:solidFill>
                  <a:srgbClr val="00B050"/>
                </a:solidFill>
              </a:rPr>
              <a:t>F</a:t>
            </a:r>
            <a:r>
              <a:rPr lang="en-US" sz="2400" dirty="0"/>
              <a:t>: Labels (like “noncompliant”) improve compliance to recommendations.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/>
              <a:t>T or </a:t>
            </a:r>
            <a:r>
              <a:rPr lang="en-US" sz="2400" dirty="0">
                <a:solidFill>
                  <a:srgbClr val="00B050"/>
                </a:solidFill>
              </a:rPr>
              <a:t>F</a:t>
            </a:r>
            <a:r>
              <a:rPr lang="en-US" sz="2400" dirty="0"/>
              <a:t>: Confronting someone about their “bad” behavior increases compliance.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/>
              <a:t>T or </a:t>
            </a:r>
            <a:r>
              <a:rPr lang="en-US" sz="2400" dirty="0">
                <a:solidFill>
                  <a:srgbClr val="00B050"/>
                </a:solidFill>
              </a:rPr>
              <a:t>F</a:t>
            </a:r>
            <a:r>
              <a:rPr lang="en-US" sz="2400" dirty="0"/>
              <a:t>: Appeals to fear generally increase compliance.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/>
              <a:t>T or </a:t>
            </a:r>
            <a:r>
              <a:rPr lang="en-US" sz="2400" dirty="0">
                <a:solidFill>
                  <a:srgbClr val="00B050"/>
                </a:solidFill>
              </a:rPr>
              <a:t>F</a:t>
            </a:r>
            <a:r>
              <a:rPr lang="en-US" sz="2400" dirty="0"/>
              <a:t>: Providing information and increasing knowledge  generally translates into health behavior change. </a:t>
            </a:r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noFill/>
          <a:ln/>
        </p:spPr>
        <p:txBody>
          <a:bodyPr/>
          <a:lstStyle/>
          <a:p>
            <a:r>
              <a:rPr lang="en-US" dirty="0"/>
              <a:t>Quiz</a:t>
            </a:r>
          </a:p>
        </p:txBody>
      </p:sp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838200" y="5638800"/>
            <a:ext cx="125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Cook, 2006</a:t>
            </a:r>
          </a:p>
        </p:txBody>
      </p:sp>
      <p:sp>
        <p:nvSpPr>
          <p:cNvPr id="83974" name="Line 6"/>
          <p:cNvSpPr>
            <a:spLocks noChangeShapeType="1"/>
          </p:cNvSpPr>
          <p:nvPr/>
        </p:nvSpPr>
        <p:spPr bwMode="auto">
          <a:xfrm>
            <a:off x="838200" y="5624512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0568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/>
              <a:t>Twelve Roadblocks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990600"/>
            <a:ext cx="3810000" cy="5135563"/>
          </a:xfrm>
        </p:spPr>
        <p:txBody>
          <a:bodyPr/>
          <a:lstStyle/>
          <a:p>
            <a:r>
              <a:rPr lang="en-US" sz="3600"/>
              <a:t>Ordering</a:t>
            </a:r>
          </a:p>
          <a:p>
            <a:r>
              <a:rPr lang="en-US" sz="3600"/>
              <a:t>Threatening</a:t>
            </a:r>
          </a:p>
          <a:p>
            <a:r>
              <a:rPr lang="en-US" sz="3600"/>
              <a:t>Persuading</a:t>
            </a:r>
          </a:p>
          <a:p>
            <a:r>
              <a:rPr lang="en-US" sz="3600"/>
              <a:t>Lecturing</a:t>
            </a:r>
          </a:p>
          <a:p>
            <a:r>
              <a:rPr lang="en-US" sz="3600"/>
              <a:t>Moralizing</a:t>
            </a:r>
          </a:p>
          <a:p>
            <a:r>
              <a:rPr lang="en-US" sz="3600"/>
              <a:t>Criticizing</a:t>
            </a:r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962400" y="990600"/>
            <a:ext cx="5181600" cy="5135563"/>
          </a:xfrm>
        </p:spPr>
        <p:txBody>
          <a:bodyPr/>
          <a:lstStyle/>
          <a:p>
            <a:r>
              <a:rPr lang="en-US" sz="3600" dirty="0"/>
              <a:t>Shaming</a:t>
            </a:r>
          </a:p>
          <a:p>
            <a:r>
              <a:rPr lang="en-US" sz="3600" dirty="0"/>
              <a:t>Psychoanalyzing</a:t>
            </a:r>
          </a:p>
          <a:p>
            <a:r>
              <a:rPr lang="en-US" sz="3600" dirty="0"/>
              <a:t>Sympathizing</a:t>
            </a:r>
          </a:p>
          <a:p>
            <a:r>
              <a:rPr lang="en-US" sz="3600" dirty="0"/>
              <a:t>Praising</a:t>
            </a:r>
          </a:p>
          <a:p>
            <a:r>
              <a:rPr lang="en-US" sz="3600" dirty="0"/>
              <a:t>Questioning</a:t>
            </a:r>
          </a:p>
          <a:p>
            <a:r>
              <a:rPr lang="en-US" sz="3600" dirty="0"/>
              <a:t>Changing the Subject</a:t>
            </a:r>
          </a:p>
        </p:txBody>
      </p:sp>
      <p:sp>
        <p:nvSpPr>
          <p:cNvPr id="84997" name="Text Box 5"/>
          <p:cNvSpPr txBox="1">
            <a:spLocks noChangeArrowheads="1"/>
          </p:cNvSpPr>
          <p:nvPr/>
        </p:nvSpPr>
        <p:spPr bwMode="auto">
          <a:xfrm>
            <a:off x="2438400" y="4953000"/>
            <a:ext cx="3216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600" i="1" dirty="0"/>
              <a:t>Try it!</a:t>
            </a:r>
          </a:p>
        </p:txBody>
      </p:sp>
      <p:sp>
        <p:nvSpPr>
          <p:cNvPr id="84998" name="Text Box 6"/>
          <p:cNvSpPr txBox="1">
            <a:spLocks noChangeArrowheads="1"/>
          </p:cNvSpPr>
          <p:nvPr/>
        </p:nvSpPr>
        <p:spPr bwMode="auto">
          <a:xfrm>
            <a:off x="914400" y="5638800"/>
            <a:ext cx="145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Gordon, 1970</a:t>
            </a:r>
          </a:p>
        </p:txBody>
      </p:sp>
      <p:sp>
        <p:nvSpPr>
          <p:cNvPr id="84999" name="Line 7"/>
          <p:cNvSpPr>
            <a:spLocks noChangeShapeType="1"/>
          </p:cNvSpPr>
          <p:nvPr/>
        </p:nvSpPr>
        <p:spPr bwMode="auto">
          <a:xfrm>
            <a:off x="914400" y="5624512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sz="3600" dirty="0"/>
              <a:t>What to do about noncompliant clients? 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191001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What is our responsibility to the healthcare team?</a:t>
            </a: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What is our responsibility to the client? </a:t>
            </a: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What can we do (as providers) to decrease resistance and increase trust in healthcare?  </a:t>
            </a: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914400" y="5638800"/>
            <a:ext cx="581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Miller &amp; Rollnick. (2002). </a:t>
            </a:r>
            <a:r>
              <a:rPr lang="en-US" i="1"/>
              <a:t>Motivational Interviewing, 2</a:t>
            </a:r>
            <a:r>
              <a:rPr lang="en-US" i="1" baseline="30000"/>
              <a:t>nd</a:t>
            </a:r>
            <a:r>
              <a:rPr lang="en-US" i="1"/>
              <a:t> Ed.</a:t>
            </a:r>
            <a:endParaRPr lang="en-US"/>
          </a:p>
        </p:txBody>
      </p:sp>
      <p:sp>
        <p:nvSpPr>
          <p:cNvPr id="73733" name="Line 5"/>
          <p:cNvSpPr>
            <a:spLocks noChangeShapeType="1"/>
          </p:cNvSpPr>
          <p:nvPr/>
        </p:nvSpPr>
        <p:spPr bwMode="auto">
          <a:xfrm>
            <a:off x="914400" y="5624512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818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/>
              <a:t>Motivational Interviewing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426720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Developed for substance abuse</a:t>
            </a:r>
          </a:p>
          <a:p>
            <a:pPr>
              <a:lnSpc>
                <a:spcPct val="90000"/>
              </a:lnSpc>
            </a:pPr>
            <a:r>
              <a:rPr lang="en-US" dirty="0"/>
              <a:t>Intended to motivate “resistant” clients</a:t>
            </a:r>
          </a:p>
          <a:p>
            <a:pPr>
              <a:lnSpc>
                <a:spcPct val="90000"/>
              </a:lnSpc>
            </a:pPr>
            <a:r>
              <a:rPr lang="en-US" dirty="0"/>
              <a:t>Based on social psychology principles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Social influence/persuasion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Resistance (“reactance”) to change attempts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Rogerian</a:t>
            </a:r>
            <a:r>
              <a:rPr lang="en-US" dirty="0"/>
              <a:t> psychotherapy techniques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FF0000"/>
                </a:solidFill>
              </a:rPr>
              <a:t>“A method for exploring and resolving ambivalence”</a:t>
            </a:r>
          </a:p>
          <a:p>
            <a:pPr>
              <a:lnSpc>
                <a:spcPct val="90000"/>
              </a:lnSpc>
            </a:pPr>
            <a:r>
              <a:rPr lang="en-US" dirty="0"/>
              <a:t>“MI is like dancing”</a:t>
            </a: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914400" y="5638800"/>
            <a:ext cx="5816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Miller &amp; Rollnick. (2002). </a:t>
            </a:r>
            <a:r>
              <a:rPr lang="en-US" i="1"/>
              <a:t>Motivational Interviewing, 2</a:t>
            </a:r>
            <a:r>
              <a:rPr lang="en-US" i="1" baseline="30000"/>
              <a:t>nd</a:t>
            </a:r>
            <a:r>
              <a:rPr lang="en-US" i="1"/>
              <a:t> Ed.</a:t>
            </a:r>
            <a:endParaRPr lang="en-US"/>
          </a:p>
        </p:txBody>
      </p:sp>
      <p:sp>
        <p:nvSpPr>
          <p:cNvPr id="73733" name="Line 5"/>
          <p:cNvSpPr>
            <a:spLocks noChangeShapeType="1"/>
          </p:cNvSpPr>
          <p:nvPr/>
        </p:nvSpPr>
        <p:spPr bwMode="auto">
          <a:xfrm>
            <a:off x="914400" y="5624512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Motivational Interviewing Aims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Explore and resolve ambivalence</a:t>
            </a:r>
          </a:p>
          <a:p>
            <a:endParaRPr lang="en-US" sz="1200" dirty="0"/>
          </a:p>
          <a:p>
            <a:r>
              <a:rPr lang="en-US" sz="2400" dirty="0"/>
              <a:t>MI is </a:t>
            </a:r>
            <a:r>
              <a:rPr lang="en-US" sz="2400" i="1" dirty="0"/>
              <a:t>not </a:t>
            </a:r>
            <a:r>
              <a:rPr lang="en-US" sz="2400" dirty="0"/>
              <a:t>a cagey way to get the change you, the counselor, want to see. </a:t>
            </a:r>
          </a:p>
          <a:p>
            <a:endParaRPr lang="en-US" sz="1200" i="1" dirty="0"/>
          </a:p>
          <a:p>
            <a:r>
              <a:rPr lang="en-US" sz="2400" dirty="0"/>
              <a:t>The counselor’s role is to help clients understand their ambivalence and make educated decisions about what to do</a:t>
            </a:r>
          </a:p>
          <a:p>
            <a:endParaRPr lang="en-US" sz="1200" dirty="0"/>
          </a:p>
          <a:p>
            <a:r>
              <a:rPr lang="en-US" sz="2400" dirty="0"/>
              <a:t>Counselor supports and strengthens clients’ autonomy and desire to change</a:t>
            </a:r>
          </a:p>
          <a:p>
            <a:pPr marL="0" indent="0" algn="r">
              <a:buNone/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03474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229600" cy="838200"/>
          </a:xfrm>
        </p:spPr>
        <p:txBody>
          <a:bodyPr/>
          <a:lstStyle/>
          <a:p>
            <a:r>
              <a:rPr lang="en-US" dirty="0"/>
              <a:t>The Evidence for MI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838200"/>
            <a:ext cx="8382000" cy="5029200"/>
          </a:xfrm>
        </p:spPr>
        <p:txBody>
          <a:bodyPr/>
          <a:lstStyle/>
          <a:p>
            <a:r>
              <a:rPr lang="en-US" sz="2800" dirty="0"/>
              <a:t>Meta-analysis of 30 RCTs, total </a:t>
            </a:r>
            <a:r>
              <a:rPr lang="en-US" sz="2800" i="1" dirty="0"/>
              <a:t>N</a:t>
            </a:r>
            <a:r>
              <a:rPr lang="en-US" sz="2800" dirty="0"/>
              <a:t> = 5541, most with 3-12 month data</a:t>
            </a:r>
          </a:p>
          <a:p>
            <a:r>
              <a:rPr lang="en-US" sz="2800" dirty="0"/>
              <a:t>Dose of treatment: 30 min to 4 hrs</a:t>
            </a:r>
          </a:p>
          <a:p>
            <a:r>
              <a:rPr lang="en-US" sz="2800" dirty="0"/>
              <a:t>Average effect of </a:t>
            </a:r>
            <a:r>
              <a:rPr lang="en-US" sz="2800" i="1" dirty="0"/>
              <a:t>d</a:t>
            </a:r>
            <a:r>
              <a:rPr lang="en-US" sz="2800" dirty="0"/>
              <a:t> = .5 for ETOH use, drug use, diet &amp; exercise, treatment adherence (similar to effects for longer-term counseling methods)</a:t>
            </a:r>
          </a:p>
          <a:p>
            <a:r>
              <a:rPr lang="en-US" sz="2800" dirty="0"/>
              <a:t>Weaker but significant effect of </a:t>
            </a:r>
            <a:r>
              <a:rPr lang="en-US" sz="2800" i="1" dirty="0"/>
              <a:t>d </a:t>
            </a:r>
            <a:r>
              <a:rPr lang="en-US" sz="2800" dirty="0"/>
              <a:t>= .2 for smoking cessation (based on 16 RCTs)</a:t>
            </a:r>
          </a:p>
          <a:p>
            <a:r>
              <a:rPr lang="en-US" sz="2800" dirty="0"/>
              <a:t>Smaller effects for safer sex (2 studies), eating disorders (1 study)</a:t>
            </a: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838200" y="5562600"/>
            <a:ext cx="8001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dirty="0"/>
              <a:t>Burke, et al. (2003). </a:t>
            </a:r>
            <a:r>
              <a:rPr lang="en-US" sz="1400" i="1" dirty="0"/>
              <a:t>J Consult </a:t>
            </a:r>
            <a:r>
              <a:rPr lang="en-US" sz="1400" i="1" dirty="0" err="1"/>
              <a:t>Clin</a:t>
            </a:r>
            <a:r>
              <a:rPr lang="en-US" sz="1400" i="1" dirty="0"/>
              <a:t> Psych, 71(5),</a:t>
            </a:r>
            <a:r>
              <a:rPr lang="en-US" sz="1400" dirty="0"/>
              <a:t> 843-861; </a:t>
            </a:r>
            <a:r>
              <a:rPr lang="en-US" sz="1400" dirty="0" err="1"/>
              <a:t>Hettema</a:t>
            </a:r>
            <a:r>
              <a:rPr lang="en-US" sz="1400" dirty="0"/>
              <a:t> &amp; Hendricks. (2010). </a:t>
            </a:r>
            <a:r>
              <a:rPr lang="en-US" sz="1400" i="1" dirty="0"/>
              <a:t>J Consult </a:t>
            </a:r>
            <a:r>
              <a:rPr lang="en-US" sz="1400" i="1" dirty="0" err="1"/>
              <a:t>Clin</a:t>
            </a:r>
            <a:r>
              <a:rPr lang="en-US" sz="1400" i="1" dirty="0"/>
              <a:t> Psych, 78(6), </a:t>
            </a:r>
            <a:r>
              <a:rPr lang="en-US" sz="1400" dirty="0"/>
              <a:t>868-884.</a:t>
            </a:r>
          </a:p>
        </p:txBody>
      </p:sp>
      <p:sp>
        <p:nvSpPr>
          <p:cNvPr id="76805" name="Line 5"/>
          <p:cNvSpPr>
            <a:spLocks noChangeShapeType="1"/>
          </p:cNvSpPr>
          <p:nvPr/>
        </p:nvSpPr>
        <p:spPr bwMode="auto">
          <a:xfrm>
            <a:off x="914400" y="5562600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What Works?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25563"/>
            <a:ext cx="4038600" cy="3733800"/>
          </a:xfrm>
        </p:spPr>
        <p:txBody>
          <a:bodyPr/>
          <a:lstStyle/>
          <a:p>
            <a:pPr>
              <a:buFontTx/>
              <a:buNone/>
            </a:pPr>
            <a:r>
              <a:rPr lang="en-US" i="1" u="sng"/>
              <a:t>What Works?</a:t>
            </a:r>
            <a:endParaRPr lang="en-US"/>
          </a:p>
          <a:p>
            <a:r>
              <a:rPr lang="en-US"/>
              <a:t>Acceptance</a:t>
            </a:r>
          </a:p>
          <a:p>
            <a:r>
              <a:rPr lang="en-US"/>
              <a:t>Attention</a:t>
            </a:r>
          </a:p>
          <a:p>
            <a:r>
              <a:rPr lang="en-US"/>
              <a:t>Choice</a:t>
            </a:r>
          </a:p>
          <a:p>
            <a:r>
              <a:rPr lang="en-US"/>
              <a:t>Support</a:t>
            </a:r>
          </a:p>
          <a:p>
            <a:r>
              <a:rPr lang="en-US"/>
              <a:t>Reminders</a:t>
            </a:r>
          </a:p>
          <a:p>
            <a:r>
              <a:rPr lang="en-US"/>
              <a:t>Experimentation</a:t>
            </a:r>
          </a:p>
          <a:p>
            <a:r>
              <a:rPr lang="en-US"/>
              <a:t>Reinforcement</a:t>
            </a:r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1325562"/>
            <a:ext cx="35052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i="1" u="sng"/>
              <a:t>MI Principles</a:t>
            </a:r>
            <a:endParaRPr lang="en-US"/>
          </a:p>
          <a:p>
            <a:pPr>
              <a:buFontTx/>
              <a:buNone/>
            </a:pPr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895600" y="2544762"/>
            <a:ext cx="5156200" cy="685800"/>
            <a:chOff x="1824" y="1776"/>
            <a:chExt cx="3248" cy="432"/>
          </a:xfrm>
        </p:grpSpPr>
        <p:sp>
          <p:nvSpPr>
            <p:cNvPr id="97286" name="Line 6"/>
            <p:cNvSpPr>
              <a:spLocks noChangeShapeType="1"/>
            </p:cNvSpPr>
            <p:nvPr/>
          </p:nvSpPr>
          <p:spPr bwMode="auto">
            <a:xfrm>
              <a:off x="1824" y="177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287" name="Line 7"/>
            <p:cNvSpPr>
              <a:spLocks noChangeShapeType="1"/>
            </p:cNvSpPr>
            <p:nvPr/>
          </p:nvSpPr>
          <p:spPr bwMode="auto">
            <a:xfrm>
              <a:off x="1824" y="2016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288" name="Text Box 8"/>
            <p:cNvSpPr txBox="1">
              <a:spLocks noChangeArrowheads="1"/>
            </p:cNvSpPr>
            <p:nvPr/>
          </p:nvSpPr>
          <p:spPr bwMode="auto">
            <a:xfrm>
              <a:off x="3024" y="1824"/>
              <a:ext cx="204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70000"/>
                </a:spcBef>
              </a:pPr>
              <a:r>
                <a:rPr lang="en-US" sz="2800"/>
                <a:t>Develop Discrepancy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667000" y="3459162"/>
            <a:ext cx="4814888" cy="519113"/>
            <a:chOff x="1680" y="2352"/>
            <a:chExt cx="3033" cy="327"/>
          </a:xfrm>
        </p:grpSpPr>
        <p:sp>
          <p:nvSpPr>
            <p:cNvPr id="97290" name="Line 10"/>
            <p:cNvSpPr>
              <a:spLocks noChangeShapeType="1"/>
            </p:cNvSpPr>
            <p:nvPr/>
          </p:nvSpPr>
          <p:spPr bwMode="auto">
            <a:xfrm>
              <a:off x="1680" y="2496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291" name="Text Box 11"/>
            <p:cNvSpPr txBox="1">
              <a:spLocks noChangeArrowheads="1"/>
            </p:cNvSpPr>
            <p:nvPr/>
          </p:nvSpPr>
          <p:spPr bwMode="auto">
            <a:xfrm>
              <a:off x="3024" y="2352"/>
              <a:ext cx="1689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70000"/>
                </a:spcBef>
              </a:pPr>
              <a:r>
                <a:rPr lang="en-US" sz="2800"/>
                <a:t>Express Empathy</a:t>
              </a: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3886200" y="4068762"/>
            <a:ext cx="4210050" cy="1219200"/>
            <a:chOff x="2448" y="2736"/>
            <a:chExt cx="2652" cy="768"/>
          </a:xfrm>
        </p:grpSpPr>
        <p:sp>
          <p:nvSpPr>
            <p:cNvPr id="97293" name="Line 13"/>
            <p:cNvSpPr>
              <a:spLocks noChangeShapeType="1"/>
            </p:cNvSpPr>
            <p:nvPr/>
          </p:nvSpPr>
          <p:spPr bwMode="auto">
            <a:xfrm>
              <a:off x="2448" y="2736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294" name="Line 14"/>
            <p:cNvSpPr>
              <a:spLocks noChangeShapeType="1"/>
            </p:cNvSpPr>
            <p:nvPr/>
          </p:nvSpPr>
          <p:spPr bwMode="auto">
            <a:xfrm>
              <a:off x="2448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295" name="Text Box 15"/>
            <p:cNvSpPr txBox="1">
              <a:spLocks noChangeArrowheads="1"/>
            </p:cNvSpPr>
            <p:nvPr/>
          </p:nvSpPr>
          <p:spPr bwMode="auto">
            <a:xfrm>
              <a:off x="3024" y="2976"/>
              <a:ext cx="207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20000"/>
                </a:spcBef>
              </a:pPr>
              <a:r>
                <a:rPr lang="en-US" sz="2800"/>
                <a:t>Support Self-Efficacy</a:t>
              </a:r>
              <a:endParaRPr lang="en-US"/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276600" y="1858962"/>
            <a:ext cx="4645025" cy="519113"/>
            <a:chOff x="2064" y="1344"/>
            <a:chExt cx="2926" cy="327"/>
          </a:xfrm>
        </p:grpSpPr>
        <p:sp>
          <p:nvSpPr>
            <p:cNvPr id="97297" name="Line 17"/>
            <p:cNvSpPr>
              <a:spLocks noChangeShapeType="1"/>
            </p:cNvSpPr>
            <p:nvPr/>
          </p:nvSpPr>
          <p:spPr bwMode="auto">
            <a:xfrm>
              <a:off x="2064" y="1536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298" name="Text Box 18"/>
            <p:cNvSpPr txBox="1">
              <a:spLocks noChangeArrowheads="1"/>
            </p:cNvSpPr>
            <p:nvPr/>
          </p:nvSpPr>
          <p:spPr bwMode="auto">
            <a:xfrm>
              <a:off x="3024" y="1344"/>
              <a:ext cx="196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dirty="0"/>
                <a:t>Roll with Resistance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How MI Works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3125768"/>
            <a:ext cx="594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 http://www.youtube.com/watch?v=mDBPxvylXKU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990600"/>
          </a:xfrm>
        </p:spPr>
        <p:txBody>
          <a:bodyPr/>
          <a:lstStyle/>
          <a:p>
            <a:r>
              <a:rPr lang="en-US" dirty="0"/>
              <a:t>Four General Principles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90600"/>
            <a:ext cx="8153400" cy="4724400"/>
          </a:xfrm>
        </p:spPr>
        <p:txBody>
          <a:bodyPr/>
          <a:lstStyle/>
          <a:p>
            <a:r>
              <a:rPr lang="en-US" sz="2800" dirty="0"/>
              <a:t>Roll with resistance</a:t>
            </a:r>
          </a:p>
          <a:p>
            <a:pPr lvl="1"/>
            <a:r>
              <a:rPr lang="en-US" sz="2400" dirty="0"/>
              <a:t>Avoid arguing</a:t>
            </a:r>
          </a:p>
          <a:p>
            <a:pPr lvl="1"/>
            <a:r>
              <a:rPr lang="en-US" sz="2400" dirty="0"/>
              <a:t>Provide new perspectives, but don’t impose them</a:t>
            </a:r>
          </a:p>
          <a:p>
            <a:r>
              <a:rPr lang="en-US" sz="2800" dirty="0"/>
              <a:t>Develop discrepancy</a:t>
            </a:r>
          </a:p>
          <a:p>
            <a:pPr lvl="1"/>
            <a:r>
              <a:rPr lang="en-US" sz="2400" dirty="0"/>
              <a:t>Client presents the arguments for change</a:t>
            </a:r>
          </a:p>
          <a:p>
            <a:r>
              <a:rPr lang="en-US" sz="2800" dirty="0"/>
              <a:t>Express empathy</a:t>
            </a:r>
          </a:p>
          <a:p>
            <a:pPr lvl="1"/>
            <a:r>
              <a:rPr lang="en-US" sz="2400" dirty="0"/>
              <a:t>Skillful reflection, acceptance, ambivalence</a:t>
            </a:r>
          </a:p>
          <a:p>
            <a:r>
              <a:rPr lang="en-US" sz="2800" dirty="0"/>
              <a:t>Support self-efficacy</a:t>
            </a:r>
          </a:p>
          <a:p>
            <a:pPr lvl="1"/>
            <a:r>
              <a:rPr lang="en-US" sz="2400" dirty="0"/>
              <a:t>The client chooses and carries out the change</a:t>
            </a:r>
          </a:p>
          <a:p>
            <a:pPr lvl="1"/>
            <a:r>
              <a:rPr lang="en-US" sz="2400" dirty="0"/>
              <a:t>Facilitate client’s belief that change is possible</a:t>
            </a:r>
          </a:p>
        </p:txBody>
      </p:sp>
      <p:sp>
        <p:nvSpPr>
          <p:cNvPr id="98310" name="Text Box 6"/>
          <p:cNvSpPr txBox="1">
            <a:spLocks noChangeArrowheads="1"/>
          </p:cNvSpPr>
          <p:nvPr/>
        </p:nvSpPr>
        <p:spPr bwMode="auto">
          <a:xfrm>
            <a:off x="914400" y="5715000"/>
            <a:ext cx="59774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 err="1"/>
              <a:t>Rollnick</a:t>
            </a:r>
            <a:r>
              <a:rPr lang="en-US" sz="1400" dirty="0"/>
              <a:t>, Miller, &amp; Butler. (2007). </a:t>
            </a:r>
            <a:r>
              <a:rPr lang="en-US" sz="1400" i="1" dirty="0"/>
              <a:t>Motivational Interviewing in Health Care.</a:t>
            </a:r>
            <a:endParaRPr lang="en-US" sz="1400" dirty="0"/>
          </a:p>
        </p:txBody>
      </p:sp>
      <p:sp>
        <p:nvSpPr>
          <p:cNvPr id="98311" name="Line 7"/>
          <p:cNvSpPr>
            <a:spLocks noChangeShapeType="1"/>
          </p:cNvSpPr>
          <p:nvPr/>
        </p:nvSpPr>
        <p:spPr bwMode="auto">
          <a:xfrm>
            <a:off x="914400" y="5715000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i="1" dirty="0"/>
              <a:t>Everyone</a:t>
            </a:r>
            <a:r>
              <a:rPr lang="en-US" dirty="0"/>
              <a:t> is Ambivalent</a:t>
            </a:r>
            <a:endParaRPr lang="en-US" i="1" dirty="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143000"/>
            <a:ext cx="8001000" cy="4724400"/>
          </a:xfrm>
        </p:spPr>
        <p:txBody>
          <a:bodyPr/>
          <a:lstStyle/>
          <a:p>
            <a:r>
              <a:rPr lang="en-US" sz="2800" dirty="0"/>
              <a:t>The </a:t>
            </a:r>
            <a:r>
              <a:rPr lang="en-US" sz="2800" i="1" dirty="0" err="1"/>
              <a:t>nonadherent</a:t>
            </a:r>
            <a:r>
              <a:rPr lang="en-US" sz="2800" dirty="0"/>
              <a:t> client (or parent)</a:t>
            </a:r>
          </a:p>
          <a:p>
            <a:pPr lvl="1"/>
            <a:r>
              <a:rPr lang="en-US" sz="2400" dirty="0"/>
              <a:t>Argues or interrupts</a:t>
            </a:r>
          </a:p>
          <a:p>
            <a:pPr lvl="1"/>
            <a:r>
              <a:rPr lang="en-US" sz="2400" dirty="0"/>
              <a:t>Denies or ignores problems</a:t>
            </a:r>
          </a:p>
          <a:p>
            <a:pPr lvl="1"/>
            <a:r>
              <a:rPr lang="en-US" sz="2400" dirty="0"/>
              <a:t>Still has a part of them that values health</a:t>
            </a:r>
          </a:p>
          <a:p>
            <a:pPr lvl="1"/>
            <a:r>
              <a:rPr lang="en-US" sz="2400" dirty="0"/>
              <a:t>Still has a part of them that wants to change</a:t>
            </a:r>
          </a:p>
          <a:p>
            <a:pPr lvl="1">
              <a:buFontTx/>
              <a:buNone/>
            </a:pPr>
            <a:endParaRPr lang="en-US" sz="2400" dirty="0"/>
          </a:p>
          <a:p>
            <a:r>
              <a:rPr lang="en-US" sz="2800" dirty="0"/>
              <a:t>The </a:t>
            </a:r>
            <a:r>
              <a:rPr lang="en-US" sz="2800" i="1" dirty="0"/>
              <a:t>adherent</a:t>
            </a:r>
            <a:r>
              <a:rPr lang="en-US" sz="2800" dirty="0"/>
              <a:t> client (or parent)</a:t>
            </a:r>
          </a:p>
          <a:p>
            <a:pPr lvl="1"/>
            <a:r>
              <a:rPr lang="en-US" sz="2400" dirty="0"/>
              <a:t>Is (probably) telling you the truth</a:t>
            </a:r>
          </a:p>
          <a:p>
            <a:pPr lvl="1"/>
            <a:r>
              <a:rPr lang="en-US" sz="2400" dirty="0"/>
              <a:t>Is doing fine </a:t>
            </a:r>
            <a:r>
              <a:rPr lang="en-US" sz="2400" i="1" dirty="0"/>
              <a:t>for now</a:t>
            </a:r>
            <a:endParaRPr lang="en-US" sz="2400" dirty="0"/>
          </a:p>
          <a:p>
            <a:pPr lvl="1"/>
            <a:r>
              <a:rPr lang="en-US" sz="2400" dirty="0"/>
              <a:t>Still has a part of them that resents/resists change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990600"/>
          </a:xfrm>
        </p:spPr>
        <p:txBody>
          <a:bodyPr/>
          <a:lstStyle/>
          <a:p>
            <a:r>
              <a:rPr lang="en-US" dirty="0"/>
              <a:t>Basic MI Techniques: OARS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14400"/>
            <a:ext cx="7315200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Open-Ended Questions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Problem recognition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Concern about the problem / pros and cons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Optimism about change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Intention to change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Affirm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Restate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Reflect content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Reflect emotion (worry, concern, upset)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Reflect intention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Reflect meaning (go one step further)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Summarize (“what else?”)</a:t>
            </a:r>
          </a:p>
        </p:txBody>
      </p:sp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914400" y="5729288"/>
            <a:ext cx="2667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dirty="0"/>
              <a:t>Miller &amp; </a:t>
            </a:r>
            <a:r>
              <a:rPr lang="en-US" sz="1400" dirty="0" err="1"/>
              <a:t>Rollnick</a:t>
            </a:r>
            <a:r>
              <a:rPr lang="en-US" sz="1400" dirty="0"/>
              <a:t>, 2002</a:t>
            </a:r>
          </a:p>
        </p:txBody>
      </p:sp>
      <p:sp>
        <p:nvSpPr>
          <p:cNvPr id="79877" name="Line 5"/>
          <p:cNvSpPr>
            <a:spLocks noChangeShapeType="1"/>
          </p:cNvSpPr>
          <p:nvPr/>
        </p:nvSpPr>
        <p:spPr bwMode="auto">
          <a:xfrm>
            <a:off x="914400" y="5715000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When Can I Educate?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219200"/>
            <a:ext cx="7315200" cy="4906963"/>
          </a:xfrm>
        </p:spPr>
        <p:txBody>
          <a:bodyPr/>
          <a:lstStyle/>
          <a:p>
            <a:pPr>
              <a:buFontTx/>
              <a:buNone/>
            </a:pPr>
            <a:r>
              <a:rPr lang="en-US" u="sng" dirty="0"/>
              <a:t>The Medical Model:</a:t>
            </a:r>
          </a:p>
          <a:p>
            <a:pPr>
              <a:buFontTx/>
              <a:buNone/>
            </a:pPr>
            <a:endParaRPr lang="en-US" sz="1600" dirty="0"/>
          </a:p>
          <a:p>
            <a:pPr>
              <a:buFontTx/>
              <a:buNone/>
            </a:pPr>
            <a:r>
              <a:rPr lang="en-US" dirty="0"/>
              <a:t>		Tell     —     Ask     —     Tell</a:t>
            </a:r>
          </a:p>
          <a:p>
            <a:pPr>
              <a:buFontTx/>
              <a:buNone/>
            </a:pPr>
            <a:endParaRPr lang="en-US" sz="4400" dirty="0"/>
          </a:p>
          <a:p>
            <a:pPr>
              <a:buFontTx/>
              <a:buNone/>
            </a:pPr>
            <a:r>
              <a:rPr lang="en-US" u="sng" dirty="0"/>
              <a:t>The Motivational Interviewing Model:</a:t>
            </a:r>
            <a:endParaRPr lang="en-US" dirty="0"/>
          </a:p>
          <a:p>
            <a:pPr>
              <a:buFontTx/>
              <a:buNone/>
            </a:pPr>
            <a:endParaRPr lang="en-US" sz="1600" u="sng" dirty="0"/>
          </a:p>
          <a:p>
            <a:pPr>
              <a:buFontTx/>
              <a:buNone/>
            </a:pPr>
            <a:r>
              <a:rPr lang="en-US" dirty="0"/>
              <a:t>		Elicit   —  Provide  —   Elicit</a:t>
            </a: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1066800" y="5638800"/>
            <a:ext cx="5867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/>
              <a:t>Rollnick</a:t>
            </a:r>
            <a:r>
              <a:rPr lang="en-US" dirty="0"/>
              <a:t>, Mason, &amp; Butler. (1999). </a:t>
            </a:r>
            <a:r>
              <a:rPr lang="en-US" i="1" dirty="0"/>
              <a:t>Health Behavior Change.</a:t>
            </a:r>
            <a:r>
              <a:rPr lang="en-US" dirty="0"/>
              <a:t> </a:t>
            </a:r>
          </a:p>
        </p:txBody>
      </p:sp>
      <p:sp>
        <p:nvSpPr>
          <p:cNvPr id="80902" name="Line 6"/>
          <p:cNvSpPr>
            <a:spLocks noChangeShapeType="1"/>
          </p:cNvSpPr>
          <p:nvPr/>
        </p:nvSpPr>
        <p:spPr bwMode="auto">
          <a:xfrm>
            <a:off x="1066800" y="5624512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Learn More about 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610600" cy="4983163"/>
          </a:xfrm>
        </p:spPr>
        <p:txBody>
          <a:bodyPr/>
          <a:lstStyle/>
          <a:p>
            <a:r>
              <a:rPr lang="en-US" sz="2400" dirty="0" err="1"/>
              <a:t>Rollnick</a:t>
            </a:r>
            <a:r>
              <a:rPr lang="en-US" sz="2400" dirty="0"/>
              <a:t>, Miller, &amp; Butler (2007). </a:t>
            </a:r>
            <a:r>
              <a:rPr lang="en-US" sz="2400" i="1" dirty="0"/>
              <a:t>Motivational Interviewing   in Health Care</a:t>
            </a:r>
            <a:endParaRPr lang="en-US" sz="2400" dirty="0"/>
          </a:p>
          <a:p>
            <a:r>
              <a:rPr lang="en-US" sz="2400" dirty="0" err="1"/>
              <a:t>Rollnick</a:t>
            </a:r>
            <a:r>
              <a:rPr lang="en-US" sz="2400" dirty="0"/>
              <a:t>, et al. (1999). </a:t>
            </a:r>
            <a:r>
              <a:rPr lang="en-US" sz="2400" i="1" dirty="0"/>
              <a:t>Health Behavior Change</a:t>
            </a:r>
          </a:p>
          <a:p>
            <a:r>
              <a:rPr lang="en-US" sz="2400" dirty="0"/>
              <a:t>MI home page: </a:t>
            </a:r>
            <a:r>
              <a:rPr lang="en-US" sz="2400" dirty="0">
                <a:hlinkClick r:id="rId3"/>
              </a:rPr>
              <a:t>www.motivationalinterview.org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Prochaska</a:t>
            </a:r>
            <a:r>
              <a:rPr lang="en-US" sz="2400" dirty="0"/>
              <a:t>, Norcross, &amp; </a:t>
            </a:r>
            <a:r>
              <a:rPr lang="en-US" sz="2400" dirty="0" err="1"/>
              <a:t>DiClemente</a:t>
            </a:r>
            <a:r>
              <a:rPr lang="en-US" sz="2400" dirty="0"/>
              <a:t> (1995). </a:t>
            </a:r>
            <a:r>
              <a:rPr lang="en-US" sz="2400" i="1" dirty="0"/>
              <a:t>Changing      for Good</a:t>
            </a:r>
            <a:endParaRPr lang="en-US" sz="2400" dirty="0"/>
          </a:p>
          <a:p>
            <a:r>
              <a:rPr lang="en-US" sz="2400" dirty="0"/>
              <a:t>Stages of change home page: </a:t>
            </a:r>
            <a:r>
              <a:rPr lang="en-US" sz="2400" dirty="0">
                <a:hlinkClick r:id="rId4"/>
              </a:rPr>
              <a:t>www.uri.edu/research/cprc/transtheoretical.htm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Bothello</a:t>
            </a:r>
            <a:r>
              <a:rPr lang="en-US" sz="2400" dirty="0"/>
              <a:t> (2004). </a:t>
            </a:r>
            <a:r>
              <a:rPr lang="en-US" sz="2400" i="1" dirty="0"/>
              <a:t>Motivate Healthy Habits</a:t>
            </a:r>
          </a:p>
          <a:p>
            <a:r>
              <a:rPr lang="en-US" sz="2400" dirty="0"/>
              <a:t>Seminars: </a:t>
            </a:r>
            <a:r>
              <a:rPr lang="en-US" sz="2400" dirty="0">
                <a:hlinkClick r:id="rId5"/>
              </a:rPr>
              <a:t>professional.development@ucdenver.edu</a:t>
            </a:r>
            <a:r>
              <a:rPr lang="en-US" sz="2400" dirty="0"/>
              <a:t> 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Motivational Interviewing&amp;#x0D;&amp;#x0A;for Health Behavior Change&amp;quot;&quot;/&gt;&lt;property id=&quot;20307&quot; value=&quot;257&quot;/&gt;&lt;/object&gt;&lt;object type=&quot;3&quot; unique_id=&quot;10006&quot;&gt;&lt;property id=&quot;20148&quot; value=&quot;5&quot;/&gt;&lt;property id=&quot;20300&quot; value=&quot;Slide 2 - &amp;quot;Health is Connected to Behavior&amp;quot;&quot;/&gt;&lt;property id=&quot;20307&quot; value=&quot;259&quot;/&gt;&lt;/object&gt;&lt;object type=&quot;3&quot; unique_id=&quot;10007&quot;&gt;&lt;property id=&quot;20148&quot; value=&quot;5&quot;/&gt;&lt;property id=&quot;20300&quot; value=&quot;Slide 3 - &amp;quot;Example: Treatment Nonadherence&amp;quot;&quot;/&gt;&lt;property id=&quot;20307&quot; value=&quot;260&quot;/&gt;&lt;/object&gt;&lt;object type=&quot;3&quot; unique_id=&quot;10008&quot;&gt;&lt;property id=&quot;20148&quot; value=&quot;5&quot;/&gt;&lt;property id=&quot;20300&quot; value=&quot;Slide 4 - &amp;quot;Everybody&amp;#x0D;&amp;#x0A;Talks About It …&amp;quot;&quot;/&gt;&lt;property id=&quot;20307&quot; value=&quot;261&quot;/&gt;&lt;/object&gt;&lt;object type=&quot;3&quot; unique_id=&quot;10009&quot;&gt;&lt;property id=&quot;20148&quot; value=&quot;5&quot;/&gt;&lt;property id=&quot;20300&quot; value=&quot;Slide 5 - &amp;quot;… Why Don’t We Do Something About It?&amp;quot;&quot;/&gt;&lt;property id=&quot;20307&quot; value=&quot;262&quot;/&gt;&lt;/object&gt;&lt;object type=&quot;3&quot; unique_id=&quot;10011&quot;&gt;&lt;property id=&quot;20148&quot; value=&quot;5&quot;/&gt;&lt;property id=&quot;20300&quot; value=&quot;Slide 7 - &amp;quot;The Paradox&amp;quot;&quot;/&gt;&lt;property id=&quot;20307&quot; value=&quot;264&quot;/&gt;&lt;/object&gt;&lt;object type=&quot;3&quot; unique_id=&quot;10012&quot;&gt;&lt;property id=&quot;20148&quot; value=&quot;5&quot;/&gt;&lt;property id=&quot;20300&quot; value=&quot;Slide 8 - &amp;quot;Twelve Roadblocks&amp;quot;&quot;/&gt;&lt;property id=&quot;20307&quot; value=&quot;265&quot;/&gt;&lt;/object&gt;&lt;object type=&quot;3&quot; unique_id=&quot;10013&quot;&gt;&lt;property id=&quot;20148&quot; value=&quot;5&quot;/&gt;&lt;property id=&quot;20300&quot; value=&quot;Slide 9 - &amp;quot;Motivational Interviewing&amp;quot;&quot;/&gt;&lt;property id=&quot;20307&quot; value=&quot;266&quot;/&gt;&lt;/object&gt;&lt;object type=&quot;3&quot; unique_id=&quot;10014&quot;&gt;&lt;property id=&quot;20148&quot; value=&quot;5&quot;/&gt;&lt;property id=&quot;20300&quot; value=&quot;Slide 12 - &amp;quot;How MI Works&amp;quot;&quot;/&gt;&lt;property id=&quot;20307&quot; value=&quot;267&quot;/&gt;&lt;/object&gt;&lt;object type=&quot;3&quot; unique_id=&quot;10015&quot;&gt;&lt;property id=&quot;20148&quot; value=&quot;5&quot;/&gt;&lt;property id=&quot;20300&quot; value=&quot;Slide 10 - &amp;quot;The Evidence for MI&amp;quot;&quot;/&gt;&lt;property id=&quot;20307&quot; value=&quot;268&quot;/&gt;&lt;/object&gt;&lt;object type=&quot;3&quot; unique_id=&quot;10016&quot;&gt;&lt;property id=&quot;20148&quot; value=&quot;5&quot;/&gt;&lt;property id=&quot;20300&quot; value=&quot;Slide 14 - &amp;quot;Everyone is Ambivalent&amp;quot;&quot;/&gt;&lt;property id=&quot;20307&quot; value=&quot;269&quot;/&gt;&lt;/object&gt;&lt;object type=&quot;3&quot; unique_id=&quot;10017&quot;&gt;&lt;property id=&quot;20148&quot; value=&quot;5&quot;/&gt;&lt;property id=&quot;20300&quot; value=&quot;Slide 11 - &amp;quot;What Works?&amp;quot;&quot;/&gt;&lt;property id=&quot;20307&quot; value=&quot;270&quot;/&gt;&lt;/object&gt;&lt;object type=&quot;3&quot; unique_id=&quot;10018&quot;&gt;&lt;property id=&quot;20148&quot; value=&quot;5&quot;/&gt;&lt;property id=&quot;20300&quot; value=&quot;Slide 13 - &amp;quot;Four General Principles&amp;quot;&quot;/&gt;&lt;property id=&quot;20307&quot; value=&quot;271&quot;/&gt;&lt;/object&gt;&lt;object type=&quot;3&quot; unique_id=&quot;10019&quot;&gt;&lt;property id=&quot;20148&quot; value=&quot;5&quot;/&gt;&lt;property id=&quot;20300&quot; value=&quot;Slide 15 - &amp;quot;Basic MI Techniques: OARS&amp;quot;&quot;/&gt;&lt;property id=&quot;20307&quot; value=&quot;272&quot;/&gt;&lt;/object&gt;&lt;object type=&quot;3&quot; unique_id=&quot;10021&quot;&gt;&lt;property id=&quot;20148&quot; value=&quot;5&quot;/&gt;&lt;property id=&quot;20300&quot; value=&quot;Slide 17 - &amp;quot;The Stages of Change&amp;quot;&quot;/&gt;&lt;property id=&quot;20307&quot; value=&quot;274&quot;/&gt;&lt;/object&gt;&lt;object type=&quot;3&quot; unique_id=&quot;10022&quot;&gt;&lt;property id=&quot;20148&quot; value=&quot;5&quot;/&gt;&lt;property id=&quot;20300&quot; value=&quot;Slide 18 - &amp;quot;The Processes of Change&amp;quot;&quot;/&gt;&lt;property id=&quot;20307&quot; value=&quot;275&quot;/&gt;&lt;/object&gt;&lt;object type=&quot;3&quot; unique_id=&quot;10023&quot;&gt;&lt;property id=&quot;20148&quot; value=&quot;5&quot;/&gt;&lt;property id=&quot;20300&quot; value=&quot;Slide 19 - &amp;quot;Recognizing Readiness&amp;quot;&quot;/&gt;&lt;property id=&quot;20307&quot; value=&quot;276&quot;/&gt;&lt;/object&gt;&lt;object type=&quot;3&quot; unique_id=&quot;10026&quot;&gt;&lt;property id=&quot;20148&quot; value=&quot;5&quot;/&gt;&lt;property id=&quot;20300&quot; value=&quot;Slide 16 - &amp;quot;When Can I Educate?&amp;quot;&quot;/&gt;&lt;property id=&quot;20307&quot; value=&quot;279&quot;/&gt;&lt;/object&gt;&lt;object type=&quot;3&quot; unique_id=&quot;10027&quot;&gt;&lt;property id=&quot;20148&quot; value=&quot;5&quot;/&gt;&lt;property id=&quot;20300&quot; value=&quot;Slide 20 - &amp;quot;Learn More about MI&amp;quot;&quot;/&gt;&lt;property id=&quot;20307&quot; value=&quot;280&quot;/&gt;&lt;/object&gt;&lt;object type=&quot;3&quot; unique_id=&quot;10080&quot;&gt;&lt;property id=&quot;20148&quot; value=&quot;5&quot;/&gt;&lt;property id=&quot;20300&quot; value=&quot;Slide 6 - &amp;quot;Can We Make a Difference?&amp;quot;&quot;/&gt;&lt;property id=&quot;20307&quot; value=&quot;281&quot;/&gt;&lt;/object&gt;&lt;/object&gt;&lt;/object&gt;&lt;/database&gt;"/>
</p:tagLst>
</file>

<file path=ppt/theme/theme1.xml><?xml version="1.0" encoding="utf-8"?>
<a:theme xmlns:a="http://schemas.openxmlformats.org/drawingml/2006/main" name="2campus_black_std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758</TotalTime>
  <Words>1117</Words>
  <Application>Microsoft Office PowerPoint</Application>
  <PresentationFormat>On-screen Show (4:3)</PresentationFormat>
  <Paragraphs>190</Paragraphs>
  <Slides>22</Slides>
  <Notes>20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Arial Narrow</vt:lpstr>
      <vt:lpstr>Calibri</vt:lpstr>
      <vt:lpstr>HelveticaNeueLT Std</vt:lpstr>
      <vt:lpstr>2campus_black_std</vt:lpstr>
      <vt:lpstr>M9: Motivational Interviewing for Health Behavior Change</vt:lpstr>
      <vt:lpstr>Health is Connected to Behavior</vt:lpstr>
      <vt:lpstr>Example: Treatment Nonadherence</vt:lpstr>
      <vt:lpstr>We Talk About Nonadherence…</vt:lpstr>
      <vt:lpstr>Why don’t we do something about it? …</vt:lpstr>
      <vt:lpstr>PowerPoint Presentation</vt:lpstr>
      <vt:lpstr>… Why Don’t We Do Something About It?</vt:lpstr>
      <vt:lpstr>Can We Make a Difference?</vt:lpstr>
      <vt:lpstr>The Paradox</vt:lpstr>
      <vt:lpstr>Quiz</vt:lpstr>
      <vt:lpstr>Twelve Roadblocks</vt:lpstr>
      <vt:lpstr>What to do about noncompliant clients? </vt:lpstr>
      <vt:lpstr>Motivational Interviewing</vt:lpstr>
      <vt:lpstr>Motivational Interviewing Aims</vt:lpstr>
      <vt:lpstr>The Evidence for MI</vt:lpstr>
      <vt:lpstr>What Works?</vt:lpstr>
      <vt:lpstr>How MI Works</vt:lpstr>
      <vt:lpstr>Four General Principles</vt:lpstr>
      <vt:lpstr>Everyone is Ambivalent</vt:lpstr>
      <vt:lpstr>Basic MI Techniques: OARS</vt:lpstr>
      <vt:lpstr>When Can I Educate?</vt:lpstr>
      <vt:lpstr>Learn More about MI</vt:lpstr>
    </vt:vector>
  </TitlesOfParts>
  <Company>University of Colorado Denver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figalc</dc:creator>
  <cp:lastModifiedBy>rusul hamad</cp:lastModifiedBy>
  <cp:revision>62</cp:revision>
  <dcterms:created xsi:type="dcterms:W3CDTF">2011-02-16T19:33:17Z</dcterms:created>
  <dcterms:modified xsi:type="dcterms:W3CDTF">2020-05-05T16:16:45Z</dcterms:modified>
</cp:coreProperties>
</file>