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96" y="-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740F4E2B-1AEC-4D81-81F0-6EB49F75FF78}" type="datetimeFigureOut">
              <a:rPr lang="en-US" smtClean="0"/>
              <a:t>4/1/2020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775A8958-38EA-4D40-A744-8CE87875BD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Monologue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Institutional Affiliation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37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14 Years </a:t>
            </a:r>
            <a:r>
              <a:rPr lang="en-US" dirty="0"/>
              <a:t>O</a:t>
            </a:r>
            <a:r>
              <a:rPr lang="en-US" dirty="0" smtClean="0"/>
              <a:t>ld- </a:t>
            </a:r>
            <a:r>
              <a:rPr lang="en-US" dirty="0" err="1" smtClean="0"/>
              <a:t>Braidie</a:t>
            </a:r>
            <a:r>
              <a:rPr lang="en-US" dirty="0" smtClean="0"/>
              <a:t> tells Trevor about </a:t>
            </a:r>
            <a:r>
              <a:rPr lang="en-US" dirty="0" err="1" smtClean="0"/>
              <a:t>Sofie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You know when I talk about </a:t>
            </a:r>
            <a:r>
              <a:rPr lang="en-US" dirty="0" err="1" smtClean="0"/>
              <a:t>Sofie</a:t>
            </a:r>
            <a:r>
              <a:rPr lang="en-US" dirty="0"/>
              <a:t> </a:t>
            </a:r>
            <a:r>
              <a:rPr lang="en-US" dirty="0" smtClean="0"/>
              <a:t>it is quite emotional since she has been my best friend since our childhood days.</a:t>
            </a:r>
          </a:p>
          <a:p>
            <a:r>
              <a:rPr lang="en-US" dirty="0" smtClean="0"/>
              <a:t>She is someone I regard highly and even wish she was my blood sister.</a:t>
            </a:r>
          </a:p>
          <a:p>
            <a:r>
              <a:rPr lang="en-US" dirty="0" smtClean="0"/>
              <a:t>We have been through thick and thin together, and here we are; all grown, beautiful, and enthusiastic.</a:t>
            </a:r>
          </a:p>
          <a:p>
            <a:r>
              <a:rPr lang="en-US" dirty="0" smtClean="0"/>
              <a:t>I miss the old golden we used to play with her together with Amber and Adrienne.</a:t>
            </a:r>
          </a:p>
          <a:p>
            <a:r>
              <a:rPr lang="en-US" dirty="0" smtClean="0"/>
              <a:t>At first, “Penalty Day” seemed  a good idea when Adrienne proposed it.</a:t>
            </a:r>
          </a:p>
          <a:p>
            <a:r>
              <a:rPr lang="en-US" dirty="0" smtClean="0"/>
              <a:t>I was so curious what it entailed and I used to think that it would be like a bonding game.</a:t>
            </a:r>
          </a:p>
          <a:p>
            <a:r>
              <a:rPr lang="en-US" dirty="0" smtClean="0"/>
              <a:t>A game where we would all bond and have a good time as friends.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00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/>
              <a:t>There is this day that Adrienne come to school and announces that the game will commence with immediate effect.</a:t>
            </a:r>
          </a:p>
          <a:p>
            <a:r>
              <a:rPr lang="en-US" dirty="0" smtClean="0"/>
              <a:t>I was thrilled that we had came up with a game that nobody knew about as friends.</a:t>
            </a:r>
          </a:p>
          <a:p>
            <a:r>
              <a:rPr lang="en-US" dirty="0" smtClean="0"/>
              <a:t>Wait, did I tell you that Adrienne is a mean person.</a:t>
            </a:r>
          </a:p>
          <a:p>
            <a:r>
              <a:rPr lang="en-US" dirty="0" smtClean="0"/>
              <a:t>And I was expecting that this time around she had some good intentions.</a:t>
            </a:r>
          </a:p>
          <a:p>
            <a:r>
              <a:rPr lang="en-US" dirty="0" smtClean="0"/>
              <a:t>She explained the game’s rules to us I and I was not surprised.</a:t>
            </a:r>
          </a:p>
          <a:p>
            <a:r>
              <a:rPr lang="en-US" dirty="0" smtClean="0"/>
              <a:t>She reiterated that there should be a day when the squad will choose a single girl and everybody should be mean to her.</a:t>
            </a:r>
          </a:p>
          <a:p>
            <a:r>
              <a:rPr lang="en-US" dirty="0" smtClean="0"/>
              <a:t>At first, it seemed fun.</a:t>
            </a:r>
          </a:p>
          <a:p>
            <a:r>
              <a:rPr lang="en-US" dirty="0" smtClean="0"/>
              <a:t>Besides, what could actually go wrong?</a:t>
            </a:r>
          </a:p>
        </p:txBody>
      </p:sp>
    </p:spTree>
    <p:extLst>
      <p:ext uri="{BB962C8B-B14F-4D97-AF65-F5344CB8AC3E}">
        <p14:creationId xmlns:p14="http://schemas.microsoft.com/office/powerpoint/2010/main" val="1018868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Adrienne herself doesn’t even know the reason why there should be such a day.</a:t>
            </a:r>
          </a:p>
          <a:p>
            <a:r>
              <a:rPr lang="en-US" dirty="0" smtClean="0"/>
              <a:t>She postulated that it was part of school.</a:t>
            </a:r>
          </a:p>
          <a:p>
            <a:r>
              <a:rPr lang="en-US" dirty="0" smtClean="0"/>
              <a:t>Of all the people in this earth, Adrienne had to choose my best friend, </a:t>
            </a:r>
            <a:r>
              <a:rPr lang="en-US" dirty="0" err="1" smtClean="0"/>
              <a:t>Sofie</a:t>
            </a:r>
            <a:r>
              <a:rPr lang="en-US" dirty="0" smtClean="0"/>
              <a:t>.</a:t>
            </a:r>
          </a:p>
          <a:p>
            <a:r>
              <a:rPr lang="en-US" dirty="0" smtClean="0"/>
              <a:t>Well, it started with Adrienne butting cigarettes on her forehead.</a:t>
            </a:r>
          </a:p>
          <a:p>
            <a:r>
              <a:rPr lang="en-US" dirty="0" smtClean="0"/>
              <a:t>The saddening part about all this is that I assumed the role of an observer.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80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Things started to get worse and Adrienne became more aggressive.</a:t>
            </a:r>
          </a:p>
          <a:p>
            <a:r>
              <a:rPr lang="en-US" dirty="0" smtClean="0"/>
              <a:t>Worse still, Adrienne did not show any sign to stop.</a:t>
            </a:r>
          </a:p>
          <a:p>
            <a:r>
              <a:rPr lang="en-US" dirty="0" smtClean="0"/>
              <a:t>I did not know about Adrienne’s thoughts or plans, and this was recipe for </a:t>
            </a:r>
            <a:r>
              <a:rPr lang="en-US" dirty="0" err="1" smtClean="0"/>
              <a:t>disater</a:t>
            </a:r>
            <a:r>
              <a:rPr lang="en-US" dirty="0"/>
              <a:t>.</a:t>
            </a:r>
            <a:endParaRPr lang="en-US" dirty="0" smtClean="0"/>
          </a:p>
          <a:p>
            <a:r>
              <a:rPr lang="en-US" dirty="0" smtClean="0"/>
              <a:t>I have never been this helpless in my life.</a:t>
            </a:r>
          </a:p>
          <a:p>
            <a:r>
              <a:rPr lang="en-US" dirty="0" smtClean="0"/>
              <a:t>One day, Adrienne smacked </a:t>
            </a:r>
            <a:r>
              <a:rPr lang="en-US" dirty="0" err="1" smtClean="0"/>
              <a:t>Sofie’s</a:t>
            </a:r>
            <a:r>
              <a:rPr lang="en-US" dirty="0"/>
              <a:t> </a:t>
            </a:r>
            <a:r>
              <a:rPr lang="en-US" dirty="0" smtClean="0"/>
              <a:t>head on a piece of rock on the beach.</a:t>
            </a:r>
          </a:p>
          <a:p>
            <a:r>
              <a:rPr lang="en-US" dirty="0" smtClean="0"/>
              <a:t>Afterward, she chased her with the aim of beating her up.</a:t>
            </a:r>
          </a:p>
          <a:p>
            <a:r>
              <a:rPr lang="en-US" dirty="0" smtClean="0"/>
              <a:t>I felt that I could do anything to stop the aggressive acts aimed towards </a:t>
            </a:r>
            <a:r>
              <a:rPr lang="en-US" dirty="0" err="1" smtClean="0"/>
              <a:t>Sofie</a:t>
            </a:r>
            <a:r>
              <a:rPr lang="en-US" dirty="0" smtClean="0"/>
              <a:t>.</a:t>
            </a:r>
          </a:p>
          <a:p>
            <a:r>
              <a:rPr lang="en-US" dirty="0" smtClean="0"/>
              <a:t>I am even surprised that you are the person that slowed Adrienne down with your catapult.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601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events mentioned above was just a premonition of even worst things to come in the future.</a:t>
            </a:r>
          </a:p>
          <a:p>
            <a:r>
              <a:rPr lang="en-US" dirty="0" smtClean="0"/>
              <a:t>One fateful day, Adrienne instigated another of his attacks not knowing this would be the final one.</a:t>
            </a:r>
          </a:p>
          <a:p>
            <a:r>
              <a:rPr lang="en-US" dirty="0" smtClean="0"/>
              <a:t>We were at the school bathroom when Adrienne attacked </a:t>
            </a:r>
            <a:r>
              <a:rPr lang="en-US" dirty="0" err="1" smtClean="0"/>
              <a:t>Sofie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Sofie</a:t>
            </a:r>
            <a:r>
              <a:rPr lang="en-US" dirty="0" smtClean="0"/>
              <a:t> cried and called for help but her pleas fell on deaf years. </a:t>
            </a:r>
          </a:p>
          <a:p>
            <a:r>
              <a:rPr lang="en-US" dirty="0" smtClean="0"/>
              <a:t>And then, she was gone.</a:t>
            </a:r>
          </a:p>
          <a:p>
            <a:r>
              <a:rPr lang="en-US" dirty="0" smtClean="0"/>
              <a:t>The person I used to cherish was no more.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215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MacLeod, J. (2002) The Shape of a Girl. 4</a:t>
            </a:r>
            <a:r>
              <a:rPr lang="en-US" baseline="30000" dirty="0" smtClean="0"/>
              <a:t>th</a:t>
            </a:r>
            <a:r>
              <a:rPr lang="en-US" dirty="0" smtClean="0"/>
              <a:t> ed., 	Canada: </a:t>
            </a:r>
            <a:r>
              <a:rPr lang="en-US" dirty="0" err="1" smtClean="0"/>
              <a:t>Talonbooks</a:t>
            </a:r>
            <a:r>
              <a:rPr lang="en-US" dirty="0" smtClean="0"/>
              <a:t>, 1-96.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7888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77</TotalTime>
  <Words>546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Austin</vt:lpstr>
      <vt:lpstr>Monologue</vt:lpstr>
      <vt:lpstr>14 Years Old- Braidie tells Trevor about Sofie</vt:lpstr>
      <vt:lpstr>Cont.</vt:lpstr>
      <vt:lpstr>Cont.</vt:lpstr>
      <vt:lpstr>Cont.</vt:lpstr>
      <vt:lpstr>Cont.</vt:lpstr>
      <vt:lpstr>Reference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Monologue</dc:title>
  <dc:creator>Windows User</dc:creator>
  <cp:lastModifiedBy>Windows User</cp:lastModifiedBy>
  <cp:revision>7</cp:revision>
  <dcterms:created xsi:type="dcterms:W3CDTF">2020-04-01T14:20:41Z</dcterms:created>
  <dcterms:modified xsi:type="dcterms:W3CDTF">2020-04-01T15:37:44Z</dcterms:modified>
</cp:coreProperties>
</file>