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82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F30C5F-7E59-477E-959E-C6FEADBDDFC4}" type="datetimeFigureOut">
              <a:rPr lang="en-US" smtClean="0"/>
              <a:t>4/25/2020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D05B39-19BA-4588-88EC-480D8A47563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non-constructive feedback, the employee does not get advised on what to do after failing to meet a given target or failing to follow given guidelines.  The senior management in this case are easy to bash the employee anywhere they meet and there is no meeting done to do so. In this case , the employee might be lacking intrinsic motivation and hence there is a need but lack of extrinsic motivators.</a:t>
            </a:r>
            <a:endParaRPr lang="en-US" dirty="0"/>
          </a:p>
        </p:txBody>
      </p:sp>
      <p:sp>
        <p:nvSpPr>
          <p:cNvPr id="4" name="Slide Number Placeholder 3"/>
          <p:cNvSpPr>
            <a:spLocks noGrp="1"/>
          </p:cNvSpPr>
          <p:nvPr>
            <p:ph type="sldNum" sz="quarter" idx="10"/>
          </p:nvPr>
        </p:nvSpPr>
        <p:spPr/>
        <p:txBody>
          <a:bodyPr/>
          <a:lstStyle/>
          <a:p>
            <a:fld id="{F9D05B39-19BA-4588-88EC-480D8A475634}"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Non constructive</a:t>
            </a:r>
            <a:r>
              <a:rPr lang="en-US" baseline="0" dirty="0" smtClean="0"/>
              <a:t> feedback in formal settings may happen in an office. There is no conclusion in what is ailing the employee. He needs extrinsic motivation while working on treating the low level of intrinsic motivation  by increasing salary and making work conditions better.</a:t>
            </a:r>
            <a:endParaRPr lang="en-US" dirty="0"/>
          </a:p>
        </p:txBody>
      </p:sp>
      <p:sp>
        <p:nvSpPr>
          <p:cNvPr id="4" name="Slide Number Placeholder 3"/>
          <p:cNvSpPr>
            <a:spLocks noGrp="1"/>
          </p:cNvSpPr>
          <p:nvPr>
            <p:ph type="sldNum" sz="quarter" idx="10"/>
          </p:nvPr>
        </p:nvSpPr>
        <p:spPr/>
        <p:txBody>
          <a:bodyPr/>
          <a:lstStyle/>
          <a:p>
            <a:fld id="{F9D05B39-19BA-4588-88EC-480D8A475634}"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employ might be undergoing some major challenges.</a:t>
            </a:r>
            <a:r>
              <a:rPr lang="en-US" baseline="0" dirty="0" smtClean="0"/>
              <a:t> The senior staff member needs to understand that and help one another though in an informal setting. This is done in a friendly manner since all of them are people working towards the same goal as employees or workers of one company.</a:t>
            </a:r>
            <a:r>
              <a:rPr lang="en-US" dirty="0" smtClean="0"/>
              <a:t> </a:t>
            </a:r>
            <a:endParaRPr lang="en-US" dirty="0"/>
          </a:p>
        </p:txBody>
      </p:sp>
      <p:sp>
        <p:nvSpPr>
          <p:cNvPr id="4" name="Slide Number Placeholder 3"/>
          <p:cNvSpPr>
            <a:spLocks noGrp="1"/>
          </p:cNvSpPr>
          <p:nvPr>
            <p:ph type="sldNum" sz="quarter" idx="10"/>
          </p:nvPr>
        </p:nvSpPr>
        <p:spPr/>
        <p:txBody>
          <a:bodyPr/>
          <a:lstStyle/>
          <a:p>
            <a:fld id="{F9D05B39-19BA-4588-88EC-480D8A475634}"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Done in a formal setting such as an office</a:t>
            </a:r>
          </a:p>
          <a:p>
            <a:r>
              <a:rPr lang="en-US" dirty="0" smtClean="0"/>
              <a:t>May include a number of other employees and senior managers</a:t>
            </a:r>
          </a:p>
          <a:p>
            <a:r>
              <a:rPr lang="en-US" dirty="0" smtClean="0"/>
              <a:t>Serves to provide direction and solve wide range of problems.</a:t>
            </a:r>
          </a:p>
          <a:p>
            <a:r>
              <a:rPr lang="en-US" dirty="0" smtClean="0"/>
              <a:t>Both negative and positive motivation will serve to increase the productivity of the employees.</a:t>
            </a:r>
            <a:endParaRPr lang="en-US" dirty="0"/>
          </a:p>
        </p:txBody>
      </p:sp>
      <p:sp>
        <p:nvSpPr>
          <p:cNvPr id="4" name="Slide Number Placeholder 3"/>
          <p:cNvSpPr>
            <a:spLocks noGrp="1"/>
          </p:cNvSpPr>
          <p:nvPr>
            <p:ph type="sldNum" sz="quarter" idx="10"/>
          </p:nvPr>
        </p:nvSpPr>
        <p:spPr/>
        <p:txBody>
          <a:bodyPr/>
          <a:lstStyle/>
          <a:p>
            <a:fld id="{F9D05B39-19BA-4588-88EC-480D8A475634}" type="slidenum">
              <a:rPr lang="en-US" smtClean="0"/>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2397823-F792-4515-94BE-626885823F20}" type="datetimeFigureOut">
              <a:rPr lang="en-US" smtClean="0"/>
              <a:t>4/25/2020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FDAAEFF-6766-4B11-BA2C-067DD1240C9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397823-F792-4515-94BE-626885823F20}"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AAEFF-6766-4B11-BA2C-067DD1240C9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2397823-F792-4515-94BE-626885823F20}"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AAEFF-6766-4B11-BA2C-067DD1240C9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397823-F792-4515-94BE-626885823F20}" type="datetimeFigureOut">
              <a:rPr lang="en-US" smtClean="0"/>
              <a:t>4/25/2020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DAAEFF-6766-4B11-BA2C-067DD1240C9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2397823-F792-4515-94BE-626885823F20}" type="datetimeFigureOut">
              <a:rPr lang="en-US" smtClean="0"/>
              <a:t>4/25/2020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DAAEFF-6766-4B11-BA2C-067DD1240C9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2397823-F792-4515-94BE-626885823F20}" type="datetimeFigureOut">
              <a:rPr lang="en-US" smtClean="0"/>
              <a:t>4/25/2020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DAAEFF-6766-4B11-BA2C-067DD1240C9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397823-F792-4515-94BE-626885823F20}" type="datetimeFigureOut">
              <a:rPr lang="en-US" smtClean="0"/>
              <a:t>4/25/2020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DAAEFF-6766-4B11-BA2C-067DD1240C9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397823-F792-4515-94BE-626885823F20}" type="datetimeFigureOut">
              <a:rPr lang="en-US" smtClean="0"/>
              <a:t>4/25/2020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DAAEFF-6766-4B11-BA2C-067DD1240C9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2397823-F792-4515-94BE-626885823F20}" type="datetimeFigureOut">
              <a:rPr lang="en-US" smtClean="0"/>
              <a:t>4/25/2020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CFDAAEFF-6766-4B11-BA2C-067DD1240C9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397823-F792-4515-94BE-626885823F20}"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AAEFF-6766-4B11-BA2C-067DD1240C9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397823-F792-4515-94BE-626885823F20}"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DAAEFF-6766-4B11-BA2C-067DD1240C9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2397823-F792-4515-94BE-626885823F20}" type="datetimeFigureOut">
              <a:rPr lang="en-US" smtClean="0"/>
              <a:t>4/25/2020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FDAAEFF-6766-4B11-BA2C-067DD1240C9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1905000"/>
            <a:ext cx="6400800" cy="3733800"/>
          </a:xfrm>
        </p:spPr>
        <p:txBody>
          <a:bodyPr>
            <a:normAutofit fontScale="92500" lnSpcReduction="10000"/>
          </a:bodyPr>
          <a:lstStyle/>
          <a:p>
            <a:r>
              <a:rPr lang="en-US" sz="5400" dirty="0" smtClean="0"/>
              <a:t>CONSTRUCTIVE AND NON-CONSTRUCTIVE FEEDBACK EXAMPLES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Non-Constructive feedback in Informal Setting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“You submitted your unfinished work yesterday.</a:t>
            </a:r>
          </a:p>
          <a:p>
            <a:r>
              <a:rPr lang="en-US" dirty="0" smtClean="0"/>
              <a:t>You did not follow the format that I showed you.</a:t>
            </a:r>
          </a:p>
          <a:p>
            <a:r>
              <a:rPr lang="en-US" dirty="0" smtClean="0"/>
              <a:t>You have disrespected me always</a:t>
            </a:r>
          </a:p>
          <a:p>
            <a:r>
              <a:rPr lang="en-US" dirty="0" smtClean="0"/>
              <a:t>You think I am on the same level with you”.</a:t>
            </a:r>
          </a:p>
          <a:p>
            <a:pPr>
              <a:buFont typeface="Wingdings" pitchFamily="2" charset="2"/>
              <a:buChar char="q"/>
            </a:pPr>
            <a:r>
              <a:rPr lang="en-US" dirty="0" smtClean="0"/>
              <a:t>-Those are examples are non-constructive because the threats meted on the employee yet there is no actionable plan to help.</a:t>
            </a:r>
          </a:p>
          <a:p>
            <a:pPr>
              <a:buFont typeface="Wingdings" pitchFamily="2" charset="2"/>
              <a:buChar char="q"/>
            </a:pPr>
            <a:r>
              <a:rPr lang="en-US" dirty="0" smtClean="0"/>
              <a:t>There is lack of intrinsic motivation on the part of the employee.</a:t>
            </a:r>
          </a:p>
          <a:p>
            <a:pPr>
              <a:buFont typeface="Wingdings" pitchFamily="2" charset="2"/>
              <a:buChar char="q"/>
            </a:pPr>
            <a:r>
              <a:rPr lang="en-US" dirty="0" smtClean="0"/>
              <a:t>Intrinsic motivation means motivation to work or perform a task because it is personally rewarding while Extrinsic motivation is performing an activity in order to get reward or in fear of something unpleasant (</a:t>
            </a:r>
            <a:r>
              <a:rPr lang="en-US" dirty="0" err="1" smtClean="0"/>
              <a:t>Rolinska</a:t>
            </a:r>
            <a:r>
              <a:rPr lang="en-US" dirty="0" smtClean="0"/>
              <a:t>,  &amp; </a:t>
            </a:r>
            <a:r>
              <a:rPr lang="en-US" dirty="0" err="1" smtClean="0"/>
              <a:t>Guariento</a:t>
            </a:r>
            <a:r>
              <a:rPr lang="en-US" dirty="0" smtClean="0"/>
              <a:t>, 2017).</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Non-Constructive Feedback in Formal Setting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“We have failed as a team to meet the set sales targets.</a:t>
            </a:r>
          </a:p>
          <a:p>
            <a:r>
              <a:rPr lang="en-US" dirty="0" smtClean="0"/>
              <a:t>You have specifically contributed to our failure as a team.</a:t>
            </a:r>
          </a:p>
          <a:p>
            <a:r>
              <a:rPr lang="en-US" dirty="0" smtClean="0"/>
              <a:t>You have made  our team lack behind in sales targets and therefore we are not going to get any salary increment</a:t>
            </a:r>
          </a:p>
          <a:p>
            <a:r>
              <a:rPr lang="en-US" dirty="0" smtClean="0"/>
              <a:t>You do not fit to be in the sales team.”</a:t>
            </a:r>
          </a:p>
          <a:p>
            <a:pPr>
              <a:buFont typeface="Wingdings" pitchFamily="2" charset="2"/>
              <a:buChar char="q"/>
            </a:pPr>
            <a:r>
              <a:rPr lang="en-US" dirty="0" smtClean="0"/>
              <a:t>Though the feedback happens in an office or a meeting, there is no consensus on how to solve the problems at hand.</a:t>
            </a:r>
          </a:p>
          <a:p>
            <a:pPr>
              <a:buFont typeface="Wingdings" pitchFamily="2" charset="2"/>
              <a:buChar char="q"/>
            </a:pPr>
            <a:r>
              <a:rPr lang="en-US" dirty="0" smtClean="0"/>
              <a:t>Some of the motivators needed buy such a type of the employee may include pay increase or reducing the amount of tasks performed for the employee to get extrinsically motivated (</a:t>
            </a:r>
            <a:r>
              <a:rPr lang="en-US" dirty="0" err="1" smtClean="0"/>
              <a:t>Rolinska</a:t>
            </a:r>
            <a:r>
              <a:rPr lang="en-US" dirty="0" smtClean="0"/>
              <a:t>,  &amp; </a:t>
            </a:r>
            <a:r>
              <a:rPr lang="en-US" dirty="0" err="1" smtClean="0"/>
              <a:t>Guariento</a:t>
            </a:r>
            <a:r>
              <a:rPr lang="en-US" dirty="0" smtClean="0"/>
              <a:t>, 2017)</a:t>
            </a:r>
            <a:r>
              <a:rPr lang="en-US" dirty="0" smtClean="0"/>
              <a: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Constructive Feedback in informal Setting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 have come to realization that you are currently de-motivated.</a:t>
            </a:r>
          </a:p>
          <a:p>
            <a:r>
              <a:rPr lang="en-US" dirty="0" smtClean="0"/>
              <a:t> You have also been turning up for work late and going back early.</a:t>
            </a:r>
          </a:p>
          <a:p>
            <a:r>
              <a:rPr lang="en-US" dirty="0" smtClean="0"/>
              <a:t> I do not know what the reason will be but it will be more important for us to meet and discuss over it.</a:t>
            </a:r>
          </a:p>
          <a:p>
            <a:r>
              <a:rPr lang="en-US" dirty="0" smtClean="0"/>
              <a:t>It will be good if you open up so as to allow us find a better solution to your problem if you have any”.</a:t>
            </a:r>
          </a:p>
          <a:p>
            <a:pPr>
              <a:buFont typeface="Wingdings" pitchFamily="2" charset="2"/>
              <a:buChar char="q"/>
            </a:pPr>
            <a:r>
              <a:rPr lang="en-US" dirty="0" smtClean="0"/>
              <a:t>The employee I n this case is helped on the way forward though in an informal setting. It serves as an encouragement for the employee to seek help and hence get solution for the problem.</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Constructive feedback in Formal Setting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“Our team is struggling with deadlines each and every date.</a:t>
            </a:r>
          </a:p>
          <a:p>
            <a:r>
              <a:rPr lang="en-US" dirty="0" smtClean="0"/>
              <a:t>You have really let use down due to late attendance to your duties.</a:t>
            </a:r>
          </a:p>
          <a:p>
            <a:r>
              <a:rPr lang="en-US" dirty="0" smtClean="0"/>
              <a:t>What do you feel about getting late in submitting out team work every day.</a:t>
            </a:r>
          </a:p>
          <a:p>
            <a:r>
              <a:rPr lang="en-US" dirty="0" smtClean="0"/>
              <a:t>From today, it is important that you come early so as to enable timely submission and teamwork support for quality output.”</a:t>
            </a:r>
          </a:p>
          <a:p>
            <a:pPr>
              <a:buFont typeface="Wingdings" pitchFamily="2" charset="2"/>
              <a:buChar char="q"/>
            </a:pPr>
            <a:r>
              <a:rPr lang="en-US" dirty="0" smtClean="0"/>
              <a:t>It is a very fruitful meeting in a formal sector which seeks to dissect all the problems facing employees and their solutions. It might lead to warnings and advises on how to get out of the problems but its end result is a changed work team.</a:t>
            </a:r>
          </a:p>
          <a:p>
            <a:pPr>
              <a:buFont typeface="Wingdings" pitchFamily="2" charset="2"/>
              <a:buChar char="q"/>
            </a:pPr>
            <a:r>
              <a:rPr lang="en-US" dirty="0" smtClean="0"/>
              <a:t>Constructive feedback can either  be supported by positive or negative motivation.</a:t>
            </a:r>
          </a:p>
          <a:p>
            <a:pPr>
              <a:buFont typeface="Wingdings" pitchFamily="2" charset="2"/>
              <a:buChar char="q"/>
            </a:pPr>
            <a:r>
              <a:rPr lang="en-US" dirty="0" smtClean="0"/>
              <a:t>Positive motivation  is obtained when a person expects a reward while negative motivation is obtained by an individual if he or she expects punishment (</a:t>
            </a:r>
            <a:r>
              <a:rPr lang="en-US" dirty="0" smtClean="0"/>
              <a:t>Wang, &amp; </a:t>
            </a:r>
            <a:r>
              <a:rPr lang="en-US" dirty="0" err="1" smtClean="0"/>
              <a:t>Hou</a:t>
            </a:r>
            <a:r>
              <a:rPr lang="en-US" dirty="0" smtClean="0"/>
              <a:t>, 2015). </a:t>
            </a:r>
            <a:r>
              <a:rPr lang="en-US" dirty="0" smtClean="0"/>
              <a:t>.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err="1"/>
              <a:t>Rolinska</a:t>
            </a:r>
            <a:r>
              <a:rPr lang="en-US" dirty="0"/>
              <a:t>, A., &amp; </a:t>
            </a:r>
            <a:r>
              <a:rPr lang="en-US" dirty="0" err="1"/>
              <a:t>Guariento</a:t>
            </a:r>
            <a:r>
              <a:rPr lang="en-US" dirty="0"/>
              <a:t>, B. (2017). Constructive Feedback Course</a:t>
            </a:r>
            <a:r>
              <a:rPr lang="en-US" dirty="0" smtClean="0"/>
              <a:t>.</a:t>
            </a:r>
          </a:p>
          <a:p>
            <a:r>
              <a:rPr lang="en-US" dirty="0"/>
              <a:t>Wang, W. T., &amp; </a:t>
            </a:r>
            <a:r>
              <a:rPr lang="en-US" dirty="0" err="1"/>
              <a:t>Hou</a:t>
            </a:r>
            <a:r>
              <a:rPr lang="en-US" dirty="0"/>
              <a:t>, Y. P. (2015). Motivations of employees’ knowledge sharing behaviors: A self-determination perspective. </a:t>
            </a:r>
            <a:r>
              <a:rPr lang="en-US" i="1" dirty="0"/>
              <a:t>Information and Organization</a:t>
            </a:r>
            <a:r>
              <a:rPr lang="en-US" dirty="0"/>
              <a:t>, </a:t>
            </a:r>
            <a:r>
              <a:rPr lang="en-US" i="1" dirty="0"/>
              <a:t>25</a:t>
            </a:r>
            <a:r>
              <a:rPr lang="en-US" dirty="0"/>
              <a:t>(1), 1-26.</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63</TotalTime>
  <Words>795</Words>
  <Application>Microsoft Office PowerPoint</Application>
  <PresentationFormat>On-screen Show (4:3)</PresentationFormat>
  <Paragraphs>44</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Flow</vt:lpstr>
      <vt:lpstr>Slide 1</vt:lpstr>
      <vt:lpstr>Non-Constructive feedback in Informal Setting</vt:lpstr>
      <vt:lpstr>Non-Constructive Feedback in Formal Setting</vt:lpstr>
      <vt:lpstr>Constructive Feedback in informal Setting</vt:lpstr>
      <vt:lpstr>Constructive feedback in Formal Setting</vt:lpstr>
      <vt:lpstr>References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16</cp:revision>
  <dcterms:created xsi:type="dcterms:W3CDTF">2020-04-25T00:50:26Z</dcterms:created>
  <dcterms:modified xsi:type="dcterms:W3CDTF">2020-04-25T01:54:08Z</dcterms:modified>
</cp:coreProperties>
</file>